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theme/theme11.xml" ContentType="application/vnd.openxmlformats-officedocument.theme+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 id="2147483666" r:id="rId6"/>
    <p:sldMasterId id="2147483668" r:id="rId7"/>
    <p:sldMasterId id="2147483670" r:id="rId8"/>
    <p:sldMasterId id="2147483651" r:id="rId9"/>
    <p:sldMasterId id="2147483658" r:id="rId10"/>
    <p:sldMasterId id="2147483660" r:id="rId11"/>
    <p:sldMasterId id="2147483662" r:id="rId12"/>
    <p:sldMasterId id="2147483654" r:id="rId13"/>
    <p:sldMasterId id="2147483656" r:id="rId14"/>
    <p:sldMasterId id="2147483672" r:id="rId15"/>
    <p:sldMasterId id="2147483674" r:id="rId16"/>
    <p:sldMasterId id="2147483683" r:id="rId17"/>
    <p:sldMasterId id="2147483695" r:id="rId18"/>
    <p:sldMasterId id="2147483719" r:id="rId19"/>
    <p:sldMasterId id="2147483738" r:id="rId20"/>
    <p:sldMasterId id="2147483750" r:id="rId21"/>
    <p:sldMasterId id="2147483774" r:id="rId22"/>
  </p:sldMasterIdLst>
  <p:notesMasterIdLst>
    <p:notesMasterId r:id="rId57"/>
  </p:notesMasterIdLst>
  <p:handoutMasterIdLst>
    <p:handoutMasterId r:id="rId58"/>
  </p:handoutMasterIdLst>
  <p:sldIdLst>
    <p:sldId id="385" r:id="rId23"/>
    <p:sldId id="302" r:id="rId24"/>
    <p:sldId id="366" r:id="rId25"/>
    <p:sldId id="377" r:id="rId26"/>
    <p:sldId id="357" r:id="rId27"/>
    <p:sldId id="305" r:id="rId28"/>
    <p:sldId id="367" r:id="rId29"/>
    <p:sldId id="378" r:id="rId30"/>
    <p:sldId id="359" r:id="rId31"/>
    <p:sldId id="342" r:id="rId32"/>
    <p:sldId id="339" r:id="rId33"/>
    <p:sldId id="370" r:id="rId34"/>
    <p:sldId id="343" r:id="rId35"/>
    <p:sldId id="309" r:id="rId36"/>
    <p:sldId id="371" r:id="rId37"/>
    <p:sldId id="311" r:id="rId38"/>
    <p:sldId id="312" r:id="rId39"/>
    <p:sldId id="313" r:id="rId40"/>
    <p:sldId id="314" r:id="rId41"/>
    <p:sldId id="315" r:id="rId42"/>
    <p:sldId id="375" r:id="rId43"/>
    <p:sldId id="317" r:id="rId44"/>
    <p:sldId id="348" r:id="rId45"/>
    <p:sldId id="372" r:id="rId46"/>
    <p:sldId id="373" r:id="rId47"/>
    <p:sldId id="354" r:id="rId48"/>
    <p:sldId id="355" r:id="rId49"/>
    <p:sldId id="353" r:id="rId50"/>
    <p:sldId id="352" r:id="rId51"/>
    <p:sldId id="351" r:id="rId52"/>
    <p:sldId id="362" r:id="rId53"/>
    <p:sldId id="376" r:id="rId54"/>
    <p:sldId id="384" r:id="rId55"/>
    <p:sldId id="356" r:id="rId56"/>
  </p:sldIdLst>
  <p:sldSz cx="9144000" cy="6858000" type="screen4x3"/>
  <p:notesSz cx="6934200" cy="92202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602">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6553"/>
    <a:srgbClr val="154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33" autoAdjust="0"/>
    <p:restoredTop sz="67936" autoAdjust="0"/>
  </p:normalViewPr>
  <p:slideViewPr>
    <p:cSldViewPr snapToGrid="0" snapToObjects="1">
      <p:cViewPr varScale="1">
        <p:scale>
          <a:sx n="71" d="100"/>
          <a:sy n="71" d="100"/>
        </p:scale>
        <p:origin x="1986" y="60"/>
      </p:cViewPr>
      <p:guideLst>
        <p:guide orient="horz" pos="602"/>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17.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7.xml"/><Relationship Id="rId11" Type="http://schemas.openxmlformats.org/officeDocument/2006/relationships/slideMaster" Target="slideMasters/slideMaster7.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handoutMaster" Target="handoutMasters/handoutMaster1.xml"/><Relationship Id="rId5" Type="http://schemas.openxmlformats.org/officeDocument/2006/relationships/slideMaster" Target="slideMasters/slideMaster1.xml"/><Relationship Id="rId61" Type="http://schemas.openxmlformats.org/officeDocument/2006/relationships/theme" Target="theme/theme1.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8" Type="http://schemas.openxmlformats.org/officeDocument/2006/relationships/slideMaster" Target="slideMasters/slideMaster4.xml"/><Relationship Id="rId51" Type="http://schemas.openxmlformats.org/officeDocument/2006/relationships/slide" Target="slides/slide29.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presProps" Target="presProps.xml"/><Relationship Id="rId20" Type="http://schemas.openxmlformats.org/officeDocument/2006/relationships/slideMaster" Target="slideMasters/slideMaster16.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notesMaster" Target="notesMasters/notesMaster1.xml"/><Relationship Id="rId10" Type="http://schemas.openxmlformats.org/officeDocument/2006/relationships/slideMaster" Target="slideMasters/slideMaster6.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0375"/>
          </a:xfrm>
          <a:prstGeom prst="rect">
            <a:avLst/>
          </a:prstGeom>
        </p:spPr>
        <p:txBody>
          <a:bodyPr vert="horz" lIns="92309" tIns="46154" rIns="92309" bIns="46154"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27475" y="0"/>
            <a:ext cx="3005138" cy="460375"/>
          </a:xfrm>
          <a:prstGeom prst="rect">
            <a:avLst/>
          </a:prstGeom>
        </p:spPr>
        <p:txBody>
          <a:bodyPr vert="horz" lIns="92309" tIns="46154" rIns="92309" bIns="46154" rtlCol="0"/>
          <a:lstStyle>
            <a:lvl1pPr algn="r" eaLnBrk="1" fontAlgn="auto" hangingPunct="1">
              <a:spcBef>
                <a:spcPts val="0"/>
              </a:spcBef>
              <a:spcAft>
                <a:spcPts val="0"/>
              </a:spcAft>
              <a:defRPr sz="1200">
                <a:latin typeface="+mn-lt"/>
              </a:defRPr>
            </a:lvl1pPr>
          </a:lstStyle>
          <a:p>
            <a:pPr>
              <a:defRPr/>
            </a:pPr>
            <a:fld id="{9AE2764D-71A4-43B1-B053-54A8749A486A}" type="datetimeFigureOut">
              <a:rPr lang="en-US"/>
              <a:pPr>
                <a:defRPr/>
              </a:pPr>
              <a:t>11/13/2019</a:t>
            </a:fld>
            <a:endParaRPr lang="en-US"/>
          </a:p>
        </p:txBody>
      </p:sp>
      <p:sp>
        <p:nvSpPr>
          <p:cNvPr id="4" name="Footer Placeholder 3"/>
          <p:cNvSpPr>
            <a:spLocks noGrp="1"/>
          </p:cNvSpPr>
          <p:nvPr>
            <p:ph type="ftr" sz="quarter" idx="2"/>
          </p:nvPr>
        </p:nvSpPr>
        <p:spPr>
          <a:xfrm>
            <a:off x="0" y="8758238"/>
            <a:ext cx="3005138" cy="460375"/>
          </a:xfrm>
          <a:prstGeom prst="rect">
            <a:avLst/>
          </a:prstGeom>
        </p:spPr>
        <p:txBody>
          <a:bodyPr vert="horz" lIns="92309" tIns="46154" rIns="92309" bIns="46154"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27475" y="8758238"/>
            <a:ext cx="3005138" cy="460375"/>
          </a:xfrm>
          <a:prstGeom prst="rect">
            <a:avLst/>
          </a:prstGeom>
        </p:spPr>
        <p:txBody>
          <a:bodyPr vert="horz" lIns="92309" tIns="46154" rIns="92309" bIns="46154" rtlCol="0" anchor="b"/>
          <a:lstStyle>
            <a:lvl1pPr algn="r" eaLnBrk="1" fontAlgn="auto" hangingPunct="1">
              <a:spcBef>
                <a:spcPts val="0"/>
              </a:spcBef>
              <a:spcAft>
                <a:spcPts val="0"/>
              </a:spcAft>
              <a:defRPr sz="1200">
                <a:latin typeface="+mn-lt"/>
              </a:defRPr>
            </a:lvl1pPr>
          </a:lstStyle>
          <a:p>
            <a:pPr>
              <a:defRPr/>
            </a:pPr>
            <a:fld id="{DF9E27C1-0763-45CA-9F9E-0ADC52E8DC54}"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0375"/>
          </a:xfrm>
          <a:prstGeom prst="rect">
            <a:avLst/>
          </a:prstGeom>
        </p:spPr>
        <p:txBody>
          <a:bodyPr vert="horz" lIns="92309" tIns="46154" rIns="92309" bIns="46154"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27475" y="0"/>
            <a:ext cx="3005138" cy="460375"/>
          </a:xfrm>
          <a:prstGeom prst="rect">
            <a:avLst/>
          </a:prstGeom>
        </p:spPr>
        <p:txBody>
          <a:bodyPr vert="horz" lIns="92309" tIns="46154" rIns="92309" bIns="46154" rtlCol="0"/>
          <a:lstStyle>
            <a:lvl1pPr algn="r" eaLnBrk="1" fontAlgn="auto" hangingPunct="1">
              <a:spcBef>
                <a:spcPts val="0"/>
              </a:spcBef>
              <a:spcAft>
                <a:spcPts val="0"/>
              </a:spcAft>
              <a:defRPr sz="1200">
                <a:latin typeface="+mn-lt"/>
              </a:defRPr>
            </a:lvl1pPr>
          </a:lstStyle>
          <a:p>
            <a:pPr>
              <a:defRPr/>
            </a:pPr>
            <a:fld id="{61CDC860-8665-46CA-9230-5A0C92839242}" type="datetimeFigureOut">
              <a:rPr lang="en-US"/>
              <a:pPr>
                <a:defRPr/>
              </a:pPr>
              <a:t>11/13/2019</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9" tIns="46154" rIns="92309" bIns="46154" rtlCol="0" anchor="ctr"/>
          <a:lstStyle/>
          <a:p>
            <a:pPr lvl="0"/>
            <a:endParaRPr lang="en-US" noProof="0"/>
          </a:p>
        </p:txBody>
      </p:sp>
      <p:sp>
        <p:nvSpPr>
          <p:cNvPr id="5" name="Notes Placeholder 4"/>
          <p:cNvSpPr>
            <a:spLocks noGrp="1"/>
          </p:cNvSpPr>
          <p:nvPr>
            <p:ph type="body" sz="quarter" idx="3"/>
          </p:nvPr>
        </p:nvSpPr>
        <p:spPr>
          <a:xfrm>
            <a:off x="693738" y="4379913"/>
            <a:ext cx="5546725" cy="4148137"/>
          </a:xfrm>
          <a:prstGeom prst="rect">
            <a:avLst/>
          </a:prstGeom>
        </p:spPr>
        <p:txBody>
          <a:bodyPr vert="horz" lIns="92309" tIns="46154" rIns="92309" bIns="4615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58238"/>
            <a:ext cx="3005138" cy="460375"/>
          </a:xfrm>
          <a:prstGeom prst="rect">
            <a:avLst/>
          </a:prstGeom>
        </p:spPr>
        <p:txBody>
          <a:bodyPr vert="horz" lIns="92309" tIns="46154" rIns="92309" bIns="46154"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27475" y="8758238"/>
            <a:ext cx="3005138" cy="460375"/>
          </a:xfrm>
          <a:prstGeom prst="rect">
            <a:avLst/>
          </a:prstGeom>
        </p:spPr>
        <p:txBody>
          <a:bodyPr vert="horz" lIns="92309" tIns="46154" rIns="92309" bIns="46154" rtlCol="0" anchor="b"/>
          <a:lstStyle>
            <a:lvl1pPr algn="r" eaLnBrk="1" fontAlgn="auto" hangingPunct="1">
              <a:spcBef>
                <a:spcPts val="0"/>
              </a:spcBef>
              <a:spcAft>
                <a:spcPts val="0"/>
              </a:spcAft>
              <a:defRPr sz="1200">
                <a:latin typeface="+mn-lt"/>
              </a:defRPr>
            </a:lvl1pPr>
          </a:lstStyle>
          <a:p>
            <a:pPr>
              <a:defRPr/>
            </a:pPr>
            <a:fld id="{05905F6E-1B4C-424A-99D9-2EEB44B3F3F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play.google.com/store/apps/details?id=com.google.android.apps.translate&amp;hl=en" TargetMode="External"/><Relationship Id="rId3" Type="http://schemas.openxmlformats.org/officeDocument/2006/relationships/hyperlink" Target="https://mail.google.com/mail/u/0/#_msocom_1" TargetMode="External"/><Relationship Id="rId7" Type="http://schemas.openxmlformats.org/officeDocument/2006/relationships/hyperlink" Target="https://microsofttranslator.uservoice.com/knowledgebase/articles/1159792-presentation-translator-how-do-i-use-this-to-tra"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www.pitt.edu/~super7/56011-57001/56201.ppt" TargetMode="External"/><Relationship Id="rId5" Type="http://schemas.openxmlformats.org/officeDocument/2006/relationships/hyperlink" Target="http://supportprecisionagriculture.org/ICGEB_Nobel_Laureates_for_GMOs.pptx" TargetMode="External"/><Relationship Id="rId4" Type="http://schemas.openxmlformats.org/officeDocument/2006/relationships/hyperlink" Target="https://www.icgeb.org/news/rich-roberts-on-the-nobel-campaign-supporting-gmos-and-golden-rice/"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mail.google.com/mail/u/0/#_msocom_1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ail.google.com/mail/u/0/#_msocom_1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mail.google.com/mail/u/0/#_msocom_12"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ail.google.com/mail/u/0/#_msocom_13"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mail.google.com/mail/u/0/#_msocom_14"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mail.google.com/mail/u/0/#_msocom_15"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mail.google.com/mail/u/0/#_msocom_16"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mail.google.com/mail/u/0/#_msocom_17"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mail.google.com/mail/u/0/#_msocom_18"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mail.google.com/mail/u/0/#_msocom_19"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ail.google.com/mail/u/0/#_msocom_2"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mail.google.com/mail/u/0/#_msocom_20"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mail.google.com/mail/u/0/#_msocom_21"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mail.google.com/mail/u/0/#_msocom_22"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mail.google.com/mail/u/0/#_msocom_23"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mail.google.com/mail/u/0/#_msocom_24"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mail.google.com/mail/u/0/#_msocom_25"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mail.google.com/mail/u/0/#_msocom_26"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mail.google.com/mail/u/0/#_msocom_27"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mail.google.com/mail/u/0/#_msocom_28"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mail.google.com/mail/u/0/#_msocom_29"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mail.google.com/mail/u/0/#_msocom_30"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mail.google.com/mail/u/0/#_msocom_3"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mail.google.com/mail/u/0/#_msocom_31"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mail.google.com/mail/u/0/#_msocom_32"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mail.google.com/mail/u/0/#_msocom_33"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upportprecisionagriculture.org/"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www.icgeb.org/rich-roberts-on-the-nobel-campaign-supporting-gmos-and-golden-rice/" TargetMode="External"/><Relationship Id="rId4" Type="http://schemas.openxmlformats.org/officeDocument/2006/relationships/hyperlink" Target="https://mail.google.com/mail/u/0/#_msocom_34"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mail.google.com/mail/u/0/#_msocom_4"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pportprecisionagriculture.org/"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mail.google.com/mail/u/0/#_msocom_5"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ail.google.com/mail/u/0/#_msocom_6"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mail.google.com/mail/u/0/#_msocom_7"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ail.google.com/mail/u/0/#_msocom_8"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mail.google.com/mail/u/0/#_msocom_9"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Burada olmak bir zevk.</a:t>
            </a:r>
            <a:r>
              <a:rPr lang="en-US" altLang="en-US" dirty="0">
                <a:hlinkClick r:id="rId3"/>
              </a:rPr>
              <a:t>[RR1]</a:t>
            </a:r>
            <a:r>
              <a:rPr lang="en-US" altLang="en-US" dirty="0"/>
              <a:t> , Özellikle genetik mühendisliğinin büyük başarılarından biri hakkında konuşmak için, yani Avrupa'da ve dünyada GDO'lar adı ile gider bir şey ve aslında gerçekten bir yanlış isim eminim hepiniz in hemen hemen her şeyi çevreleyen ve sizi çevreleyen her gün yemek aslında genetik bir şekilde değiştirilir ... ve GDO'nun rubric altında gitmek son gelişmeler gerçekten biz bitkiler, hayvanlar ve çevremizdeki her şeyi geliştirebilirsiniz bir şekilde sadece bir sonraki ilerleme vardır.  Eminim birçoğunuzun köpeği var.  Her köpek genetik olarak modifiye edilmiştir.  Genetik olarak modifiye olmayan köpek diye bir şey yoktur.</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r>
              <a:rPr lang="en-US" altLang="en-US" b="1" dirty="0"/>
              <a:t>Richard J. Roberts'ın "142 Nobel Ödülü sahibi GDO'ları destekliyor" başlıklı konuşması </a:t>
            </a:r>
          </a:p>
          <a:p>
            <a:pPr eaLnBrk="1" hangingPunct="1">
              <a:spcBef>
                <a:spcPct val="0"/>
              </a:spcBef>
            </a:pPr>
            <a:r>
              <a:rPr lang="en-US" altLang="en-US" dirty="0"/>
              <a:t>ICGEB, Trieste - 23 Mayıs 2019 [ </a:t>
            </a:r>
            <a:r>
              <a:rPr lang="en-US" altLang="en-US" dirty="0">
                <a:hlinkClick r:id="rId4"/>
              </a:rPr>
              <a:t>Video</a:t>
            </a:r>
            <a:r>
              <a:rPr lang="en-US" altLang="en-US" dirty="0"/>
              <a:t> ]    [ </a:t>
            </a:r>
            <a:r>
              <a:rPr lang="en-US" altLang="en-US" dirty="0">
                <a:hlinkClick r:id="rId5"/>
              </a:rPr>
              <a:t>Slayt</a:t>
            </a:r>
            <a:r>
              <a:rPr lang="en-US" altLang="en-US" dirty="0"/>
              <a:t> ]</a:t>
            </a:r>
          </a:p>
          <a:p>
            <a:pPr eaLnBrk="1" hangingPunct="1">
              <a:spcBef>
                <a:spcPct val="0"/>
              </a:spcBef>
            </a:pPr>
            <a:r>
              <a:rPr lang="en-US" altLang="en-US" dirty="0"/>
              <a:t> </a:t>
            </a:r>
            <a:endParaRPr lang="ru-RU" altLang="en-US" dirty="0"/>
          </a:p>
          <a:p>
            <a:pPr eaLnBrk="1" hangingPunct="1">
              <a:spcBef>
                <a:spcPct val="0"/>
              </a:spcBef>
            </a:pPr>
            <a:r>
              <a:rPr lang="en-US" altLang="en-US" dirty="0"/>
              <a:t>Video aracılığıyla kullanılabilir </a:t>
            </a:r>
            <a:r>
              <a:rPr lang="en-US" altLang="en-US" b="1" dirty="0" err="1"/>
              <a:t>Youtube</a:t>
            </a:r>
            <a:r>
              <a:rPr lang="en-US" altLang="en-US" dirty="0"/>
              <a:t>, hangi</a:t>
            </a:r>
            <a:r>
              <a:rPr lang="en-US" altLang="en-US" b="1" dirty="0"/>
              <a:t> </a:t>
            </a:r>
            <a:r>
              <a:rPr lang="en-US" altLang="en-US" dirty="0"/>
              <a:t>çeviri işlevine sahiptir </a:t>
            </a:r>
            <a:r>
              <a:rPr lang="en-US" altLang="en-US" dirty="0" err="1"/>
              <a:t>Youtube</a:t>
            </a:r>
            <a:r>
              <a:rPr lang="en-US" altLang="en-US" dirty="0"/>
              <a:t> mevcut tüm Google Translate dillerine sunum metni (şimdi 103 dil). Sahibi olarak altyazı şeklinde mevcut metnin çevirisi </a:t>
            </a:r>
            <a:r>
              <a:rPr lang="en-US" altLang="en-US" dirty="0" err="1"/>
              <a:t>Youtube</a:t>
            </a:r>
            <a:r>
              <a:rPr lang="en-US" altLang="en-US" dirty="0"/>
              <a:t> video seti sunum dili (İngilizce) ve çevrilmiş altyazılar kullanmak için izin. Çevirimetnini görmek için lütfen bu tablonun ayarını ziyaret edin </a:t>
            </a:r>
            <a:r>
              <a:rPr lang="en-US" altLang="en-US" dirty="0" err="1"/>
              <a:t>Youtube</a:t>
            </a:r>
            <a:r>
              <a:rPr lang="en-US" altLang="en-US" dirty="0"/>
              <a:t> otomatik çevirme seçeneği ile altyazıların video ve set dilini belirleyin. İngilizce altyazıları da ayarlayabilir ve görebilirsiniz. </a:t>
            </a:r>
            <a:endParaRPr lang="ru-RU" altLang="en-US" dirty="0"/>
          </a:p>
          <a:p>
            <a:pPr eaLnBrk="1" hangingPunct="1">
              <a:spcBef>
                <a:spcPct val="0"/>
              </a:spcBef>
            </a:pPr>
            <a:endParaRPr lang="en-US" altLang="en-US" dirty="0"/>
          </a:p>
          <a:p>
            <a:pPr eaLnBrk="1" hangingPunct="1">
              <a:spcBef>
                <a:spcPct val="0"/>
              </a:spcBef>
            </a:pPr>
            <a:r>
              <a:rPr lang="en-US" altLang="en-US" dirty="0"/>
              <a:t>Supercourse orijinal PowerPoint dosyası mevcuttur </a:t>
            </a:r>
            <a:r>
              <a:rPr lang="en-US" altLang="en-US" dirty="0">
                <a:hlinkClick r:id="rId6"/>
              </a:rPr>
              <a:t>http://www.pitt.edu/~super7/56011-57001/56201.ppt</a:t>
            </a:r>
            <a:r>
              <a:rPr lang="en-US" altLang="en-US" dirty="0"/>
              <a:t> </a:t>
            </a:r>
          </a:p>
          <a:p>
            <a:pPr eaLnBrk="1" hangingPunct="1">
              <a:spcBef>
                <a:spcPct val="0"/>
              </a:spcBef>
            </a:pPr>
            <a:r>
              <a:rPr lang="en-US" altLang="en-US" dirty="0"/>
              <a:t>Rusça PPT - http://www.pitt.edu/~super7/56011-57001/56251.ppt </a:t>
            </a:r>
          </a:p>
          <a:p>
            <a:pPr eaLnBrk="1" hangingPunct="1">
              <a:spcBef>
                <a:spcPct val="0"/>
              </a:spcBef>
            </a:pPr>
            <a:r>
              <a:rPr lang="en-US" altLang="en-US" dirty="0"/>
              <a:t>Çince PPT - http://www.pitt.edu/~super7/56011-57001/56261.ppt </a:t>
            </a:r>
          </a:p>
          <a:p>
            <a:pPr eaLnBrk="1" hangingPunct="1">
              <a:spcBef>
                <a:spcPct val="0"/>
              </a:spcBef>
            </a:pPr>
            <a:r>
              <a:rPr lang="en-US" altLang="en-US" dirty="0"/>
              <a:t>İspanyolca PPT - http://www.pitt.edu/~super7/56011-57001/56271.ppt </a:t>
            </a:r>
          </a:p>
          <a:p>
            <a:pPr eaLnBrk="1" hangingPunct="1">
              <a:spcBef>
                <a:spcPct val="0"/>
              </a:spcBef>
            </a:pPr>
            <a:r>
              <a:rPr lang="en-US" altLang="en-US" dirty="0"/>
              <a:t>Fransızca PPT - http://www.pitt.edu/~super7/56011-57001/56281.ppt </a:t>
            </a:r>
          </a:p>
          <a:p>
            <a:pPr eaLnBrk="1" hangingPunct="1">
              <a:spcBef>
                <a:spcPct val="0"/>
              </a:spcBef>
            </a:pPr>
            <a:r>
              <a:rPr lang="en-US" altLang="en-US" dirty="0"/>
              <a:t>Japonca PPT - http://www.pitt.edu/~super7/56011-57001/56291.ppt </a:t>
            </a:r>
          </a:p>
          <a:p>
            <a:pPr eaLnBrk="1" hangingPunct="1">
              <a:spcBef>
                <a:spcPct val="0"/>
              </a:spcBef>
            </a:pPr>
            <a:endParaRPr lang="en-US" altLang="en-US" dirty="0"/>
          </a:p>
          <a:p>
            <a:pPr eaLnBrk="1" hangingPunct="1">
              <a:spcBef>
                <a:spcPct val="0"/>
              </a:spcBef>
            </a:pPr>
            <a:r>
              <a:rPr lang="en-US" altLang="en-US" dirty="0"/>
              <a:t> </a:t>
            </a:r>
          </a:p>
          <a:p>
            <a:pPr eaLnBrk="1" hangingPunct="1">
              <a:spcBef>
                <a:spcPct val="0"/>
              </a:spcBef>
            </a:pPr>
            <a:r>
              <a:rPr lang="en-US" altLang="en-US" dirty="0"/>
              <a:t>Bu dersin diğer 50' den fazla dilde çevirisini almak için lütfen indirin</a:t>
            </a:r>
          </a:p>
          <a:p>
            <a:pPr eaLnBrk="1" hangingPunct="1">
              <a:spcBef>
                <a:spcPct val="0"/>
              </a:spcBef>
            </a:pPr>
            <a:r>
              <a:rPr lang="en-US" altLang="en-US" dirty="0"/>
              <a:t>Tüm sunuyu 60'tan fazla dilde çeviren ve şu dillerde indirilebilen Microsoft Presentation Translator (Power Point eklentisi) aşağıdakilerden indirilebilir:</a:t>
            </a:r>
          </a:p>
          <a:p>
            <a:pPr eaLnBrk="1" hangingPunct="1">
              <a:spcBef>
                <a:spcPct val="0"/>
              </a:spcBef>
            </a:pPr>
            <a:r>
              <a:rPr lang="en-US" altLang="en-US" u="sng" dirty="0">
                <a:hlinkClick r:id="rId7"/>
              </a:rPr>
              <a:t>https://microsofttranslator.uservoice.com/knowledgebase/articles/1159792-presentation-translator-how-do-i-use-this-to-tra</a:t>
            </a:r>
            <a:r>
              <a:rPr lang="en-US" altLang="en-US" dirty="0"/>
              <a:t>  </a:t>
            </a:r>
          </a:p>
          <a:p>
            <a:pPr eaLnBrk="1" hangingPunct="1">
              <a:spcBef>
                <a:spcPct val="0"/>
              </a:spcBef>
            </a:pPr>
            <a:endParaRPr lang="en-US" altLang="en-US" dirty="0"/>
          </a:p>
          <a:p>
            <a:pPr eaLnBrk="1" hangingPunct="1">
              <a:spcBef>
                <a:spcPct val="0"/>
              </a:spcBef>
            </a:pPr>
            <a:r>
              <a:rPr lang="en-US" altLang="en-US" dirty="0"/>
              <a:t>Sunuya dahil edilen resimlerdeki metin çevrilmedi, ancak bunları diğer Çevirmen Uygulamaları tarafından</a:t>
            </a:r>
          </a:p>
          <a:p>
            <a:pPr eaLnBrk="1" hangingPunct="1">
              <a:spcBef>
                <a:spcPct val="0"/>
              </a:spcBef>
            </a:pPr>
            <a:r>
              <a:rPr lang="en-US" altLang="en-US" b="1" dirty="0"/>
              <a:t>Google Çevirmen Uygulaması:</a:t>
            </a:r>
            <a:endParaRPr lang="en-US" altLang="en-US" dirty="0"/>
          </a:p>
          <a:p>
            <a:pPr eaLnBrk="1" hangingPunct="1">
              <a:spcBef>
                <a:spcPct val="0"/>
              </a:spcBef>
            </a:pPr>
            <a:r>
              <a:rPr lang="en-US" altLang="en-US" dirty="0"/>
              <a:t> </a:t>
            </a:r>
          </a:p>
          <a:p>
            <a:pPr eaLnBrk="1" hangingPunct="1">
              <a:spcBef>
                <a:spcPct val="0"/>
              </a:spcBef>
            </a:pPr>
            <a:r>
              <a:rPr lang="en-US" altLang="en-US" u="sng" dirty="0">
                <a:hlinkClick r:id="rId8"/>
              </a:rPr>
              <a:t>https://play.google.com/store/apps/details?id=com.google.android.apps.translate&amp;hl=en</a:t>
            </a:r>
            <a:endParaRPr lang="en-US" altLang="en-US" u="sng" dirty="0"/>
          </a:p>
          <a:p>
            <a:pPr eaLnBrk="1" hangingPunct="1">
              <a:spcBef>
                <a:spcPct val="0"/>
              </a:spcBef>
            </a:pPr>
            <a:endParaRPr lang="en-US" altLang="en-US" u="sng" dirty="0"/>
          </a:p>
          <a:p>
            <a:endParaRPr lang="en-US" altLang="en-US" dirty="0"/>
          </a:p>
        </p:txBody>
      </p:sp>
      <p:sp>
        <p:nvSpPr>
          <p:cNvPr id="4" name="Slide Number Placeholder 3"/>
          <p:cNvSpPr>
            <a:spLocks noGrp="1"/>
          </p:cNvSpPr>
          <p:nvPr>
            <p:ph type="sldNum" sz="quarter" idx="5"/>
          </p:nvPr>
        </p:nvSpPr>
        <p:spPr/>
        <p:txBody>
          <a:bodyPr/>
          <a:lstStyle/>
          <a:p>
            <a:pPr>
              <a:defRPr/>
            </a:pPr>
            <a:fld id="{B07BC883-FAB7-4303-BC55-9085997F0AB8}"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Greenpeace </a:t>
            </a:r>
            <a:r>
              <a:rPr lang="en-US" altLang="en-US" dirty="0" err="1"/>
              <a:t>sana</a:t>
            </a:r>
            <a:r>
              <a:rPr lang="en-US" altLang="en-US" dirty="0"/>
              <a:t> </a:t>
            </a:r>
            <a:r>
              <a:rPr lang="en-US" altLang="en-US" dirty="0" err="1"/>
              <a:t>söyleyecektir</a:t>
            </a:r>
            <a:r>
              <a:rPr lang="en-US" altLang="en-US" dirty="0"/>
              <a:t>. </a:t>
            </a:r>
            <a:r>
              <a:rPr lang="en-US" altLang="en-US" dirty="0">
                <a:hlinkClick r:id="rId3"/>
              </a:rPr>
              <a:t>[RR10]</a:t>
            </a:r>
            <a:r>
              <a:rPr lang="en-US" altLang="en-US" dirty="0"/>
              <a:t> </a:t>
            </a:r>
            <a:r>
              <a:rPr lang="en-US" altLang="en-US" dirty="0" err="1"/>
              <a:t>Eğer</a:t>
            </a:r>
            <a:r>
              <a:rPr lang="en-US" altLang="en-US" dirty="0"/>
              <a:t> </a:t>
            </a:r>
            <a:r>
              <a:rPr lang="en-US" altLang="en-US" dirty="0" err="1"/>
              <a:t>iki</a:t>
            </a:r>
            <a:r>
              <a:rPr lang="en-US" altLang="en-US" dirty="0"/>
              <a:t> </a:t>
            </a:r>
            <a:r>
              <a:rPr lang="en-US" altLang="en-US" dirty="0" err="1"/>
              <a:t>araba</a:t>
            </a:r>
            <a:r>
              <a:rPr lang="en-US" altLang="en-US" dirty="0"/>
              <a:t> </a:t>
            </a:r>
            <a:r>
              <a:rPr lang="en-US" altLang="en-US" dirty="0" err="1"/>
              <a:t>yerine</a:t>
            </a:r>
            <a:r>
              <a:rPr lang="en-US" altLang="en-US" dirty="0"/>
              <a:t>, GPS </a:t>
            </a:r>
            <a:r>
              <a:rPr lang="en-US" altLang="en-US" dirty="0" err="1"/>
              <a:t>sistemini</a:t>
            </a:r>
            <a:r>
              <a:rPr lang="en-US" altLang="en-US" dirty="0"/>
              <a:t> </a:t>
            </a:r>
            <a:r>
              <a:rPr lang="en-US" altLang="en-US" dirty="0" err="1"/>
              <a:t>bir</a:t>
            </a:r>
            <a:r>
              <a:rPr lang="en-US" altLang="en-US" dirty="0"/>
              <a:t> </a:t>
            </a:r>
            <a:r>
              <a:rPr lang="en-US" altLang="en-US" dirty="0" err="1"/>
              <a:t>arabadan</a:t>
            </a:r>
            <a:r>
              <a:rPr lang="en-US" altLang="en-US" dirty="0"/>
              <a:t> </a:t>
            </a:r>
            <a:r>
              <a:rPr lang="en-US" altLang="en-US" dirty="0" err="1"/>
              <a:t>değil</a:t>
            </a:r>
            <a:r>
              <a:rPr lang="en-US" altLang="en-US" dirty="0"/>
              <a:t>, </a:t>
            </a:r>
            <a:r>
              <a:rPr lang="en-US" altLang="en-US" dirty="0" err="1"/>
              <a:t>bir</a:t>
            </a:r>
            <a:r>
              <a:rPr lang="en-US" altLang="en-US" dirty="0"/>
              <a:t> </a:t>
            </a:r>
            <a:r>
              <a:rPr lang="en-US" altLang="en-US" dirty="0" err="1"/>
              <a:t>uçaktan</a:t>
            </a:r>
            <a:r>
              <a:rPr lang="en-US" altLang="en-US" dirty="0"/>
              <a:t> </a:t>
            </a:r>
            <a:r>
              <a:rPr lang="en-US" altLang="en-US" dirty="0" err="1"/>
              <a:t>alıp</a:t>
            </a:r>
            <a:r>
              <a:rPr lang="en-US" altLang="en-US" dirty="0"/>
              <a:t> </a:t>
            </a:r>
            <a:r>
              <a:rPr lang="en-US" altLang="en-US" dirty="0" err="1"/>
              <a:t>arabaya</a:t>
            </a:r>
            <a:r>
              <a:rPr lang="en-US" altLang="en-US" dirty="0"/>
              <a:t> </a:t>
            </a:r>
            <a:r>
              <a:rPr lang="en-US" altLang="en-US" dirty="0" err="1"/>
              <a:t>koyarsam</a:t>
            </a:r>
            <a:r>
              <a:rPr lang="en-US" altLang="en-US" dirty="0"/>
              <a:t>, her </a:t>
            </a:r>
            <a:r>
              <a:rPr lang="en-US" altLang="en-US" dirty="0" err="1"/>
              <a:t>türlü</a:t>
            </a:r>
            <a:r>
              <a:rPr lang="en-US" altLang="en-US" dirty="0"/>
              <a:t> </a:t>
            </a:r>
            <a:r>
              <a:rPr lang="en-US" altLang="en-US" dirty="0" err="1"/>
              <a:t>kötü</a:t>
            </a:r>
            <a:r>
              <a:rPr lang="en-US" altLang="en-US" dirty="0"/>
              <a:t> </a:t>
            </a:r>
            <a:r>
              <a:rPr lang="en-US" altLang="en-US" dirty="0" err="1"/>
              <a:t>şey</a:t>
            </a:r>
            <a:r>
              <a:rPr lang="en-US" altLang="en-US" dirty="0"/>
              <a:t> </a:t>
            </a:r>
            <a:r>
              <a:rPr lang="en-US" altLang="en-US" dirty="0" err="1"/>
              <a:t>olacak</a:t>
            </a:r>
            <a:r>
              <a:rPr lang="en-US" altLang="en-US" dirty="0"/>
              <a:t>.  </a:t>
            </a:r>
            <a:r>
              <a:rPr lang="en-US" altLang="en-US" dirty="0" err="1"/>
              <a:t>Belki</a:t>
            </a:r>
            <a:r>
              <a:rPr lang="en-US" altLang="en-US" dirty="0"/>
              <a:t> </a:t>
            </a:r>
            <a:r>
              <a:rPr lang="en-US" altLang="en-US" dirty="0" err="1"/>
              <a:t>araba</a:t>
            </a:r>
            <a:r>
              <a:rPr lang="en-US" altLang="en-US" dirty="0"/>
              <a:t> </a:t>
            </a:r>
            <a:r>
              <a:rPr lang="en-US" altLang="en-US" dirty="0" err="1"/>
              <a:t>uçup</a:t>
            </a:r>
            <a:r>
              <a:rPr lang="en-US" altLang="en-US" dirty="0"/>
              <a:t> </a:t>
            </a:r>
            <a:r>
              <a:rPr lang="en-US" altLang="en-US" dirty="0" err="1"/>
              <a:t>gider</a:t>
            </a:r>
            <a:r>
              <a:rPr lang="en-US" altLang="en-US" dirty="0"/>
              <a:t>!  </a:t>
            </a:r>
            <a:r>
              <a:rPr lang="en-US" altLang="en-US" dirty="0" err="1"/>
              <a:t>Seni</a:t>
            </a:r>
            <a:r>
              <a:rPr lang="en-US" altLang="en-US" dirty="0"/>
              <a:t> </a:t>
            </a:r>
            <a:r>
              <a:rPr lang="en-US" altLang="en-US" dirty="0" err="1"/>
              <a:t>korkutmak</a:t>
            </a:r>
            <a:r>
              <a:rPr lang="en-US" altLang="en-US" dirty="0"/>
              <a:t> </a:t>
            </a:r>
            <a:r>
              <a:rPr lang="en-US" altLang="en-US" dirty="0" err="1"/>
              <a:t>için</a:t>
            </a:r>
            <a:r>
              <a:rPr lang="en-US" altLang="en-US" dirty="0"/>
              <a:t> en </a:t>
            </a:r>
            <a:r>
              <a:rPr lang="en-US" altLang="en-US" dirty="0" err="1"/>
              <a:t>inanılmaz</a:t>
            </a:r>
            <a:r>
              <a:rPr lang="en-US" altLang="en-US" dirty="0"/>
              <a:t> </a:t>
            </a:r>
            <a:r>
              <a:rPr lang="en-US" altLang="en-US" dirty="0" err="1"/>
              <a:t>saçmalığı</a:t>
            </a:r>
            <a:r>
              <a:rPr lang="en-US" altLang="en-US" dirty="0"/>
              <a:t> </a:t>
            </a:r>
            <a:r>
              <a:rPr lang="en-US" altLang="en-US" dirty="0" err="1"/>
              <a:t>söyleyecekler</a:t>
            </a:r>
            <a:r>
              <a:rPr lang="en-US" altLang="en-US" dirty="0"/>
              <a:t>.  </a:t>
            </a:r>
            <a:r>
              <a:rPr lang="en-US" altLang="en-US" dirty="0" err="1"/>
              <a:t>Hollywood'da</a:t>
            </a:r>
            <a:r>
              <a:rPr lang="en-US" altLang="en-US" dirty="0"/>
              <a:t> film </a:t>
            </a:r>
            <a:r>
              <a:rPr lang="en-US" altLang="en-US" dirty="0" err="1"/>
              <a:t>yapan</a:t>
            </a:r>
            <a:r>
              <a:rPr lang="en-US" altLang="en-US" dirty="0"/>
              <a:t> </a:t>
            </a:r>
            <a:r>
              <a:rPr lang="en-US" altLang="en-US" dirty="0" err="1"/>
              <a:t>insanlardan</a:t>
            </a:r>
            <a:r>
              <a:rPr lang="en-US" altLang="en-US" dirty="0"/>
              <a:t> </a:t>
            </a:r>
            <a:r>
              <a:rPr lang="en-US" altLang="en-US" dirty="0" err="1"/>
              <a:t>çok</a:t>
            </a:r>
            <a:r>
              <a:rPr lang="en-US" altLang="en-US" dirty="0"/>
              <a:t> </a:t>
            </a:r>
            <a:r>
              <a:rPr lang="en-US" altLang="en-US" dirty="0" err="1"/>
              <a:t>şey</a:t>
            </a:r>
            <a:r>
              <a:rPr lang="en-US" altLang="en-US" dirty="0"/>
              <a:t> </a:t>
            </a:r>
            <a:r>
              <a:rPr lang="en-US" altLang="en-US" dirty="0" err="1"/>
              <a:t>öğrendiler</a:t>
            </a:r>
            <a:r>
              <a:rPr lang="en-US" altLang="en-US" dirty="0"/>
              <a:t>.  </a:t>
            </a:r>
            <a:r>
              <a:rPr lang="en-US" altLang="en-US" dirty="0" err="1"/>
              <a:t>İnsanları</a:t>
            </a:r>
            <a:r>
              <a:rPr lang="en-US" altLang="en-US" dirty="0"/>
              <a:t> </a:t>
            </a:r>
            <a:r>
              <a:rPr lang="en-US" altLang="en-US" dirty="0" err="1"/>
              <a:t>korkutmanın</a:t>
            </a:r>
            <a:r>
              <a:rPr lang="en-US" altLang="en-US" dirty="0"/>
              <a:t> ne </a:t>
            </a:r>
            <a:r>
              <a:rPr lang="en-US" altLang="en-US" dirty="0" err="1"/>
              <a:t>kadar</a:t>
            </a:r>
            <a:r>
              <a:rPr lang="en-US" altLang="en-US" dirty="0"/>
              <a:t> </a:t>
            </a:r>
            <a:r>
              <a:rPr lang="en-US" altLang="en-US" dirty="0" err="1"/>
              <a:t>kolay</a:t>
            </a:r>
            <a:r>
              <a:rPr lang="en-US" altLang="en-US" dirty="0"/>
              <a:t> </a:t>
            </a:r>
            <a:r>
              <a:rPr lang="en-US" altLang="en-US" dirty="0" err="1"/>
              <a:t>olduğunu</a:t>
            </a:r>
            <a:r>
              <a:rPr lang="en-US" altLang="en-US" dirty="0"/>
              <a:t> </a:t>
            </a:r>
            <a:r>
              <a:rPr lang="en-US" altLang="en-US" dirty="0" err="1"/>
              <a:t>biliyoruz</a:t>
            </a:r>
            <a:r>
              <a:rPr lang="en-US" altLang="en-US" dirty="0"/>
              <a:t>.  </a:t>
            </a:r>
            <a:r>
              <a:rPr lang="en-US" altLang="en-US" dirty="0" err="1"/>
              <a:t>İnsanlar</a:t>
            </a:r>
            <a:r>
              <a:rPr lang="en-US" altLang="en-US" dirty="0"/>
              <a:t> </a:t>
            </a:r>
            <a:r>
              <a:rPr lang="en-US" altLang="en-US" dirty="0" err="1"/>
              <a:t>korku</a:t>
            </a:r>
            <a:r>
              <a:rPr lang="en-US" altLang="en-US" dirty="0"/>
              <a:t> </a:t>
            </a:r>
            <a:r>
              <a:rPr lang="en-US" altLang="en-US" dirty="0" err="1"/>
              <a:t>filmlerine</a:t>
            </a:r>
            <a:r>
              <a:rPr lang="en-US" altLang="en-US" dirty="0"/>
              <a:t> </a:t>
            </a:r>
            <a:r>
              <a:rPr lang="en-US" altLang="en-US" dirty="0" err="1"/>
              <a:t>gitmeyi</a:t>
            </a:r>
            <a:r>
              <a:rPr lang="en-US" altLang="en-US" dirty="0"/>
              <a:t> </a:t>
            </a:r>
            <a:r>
              <a:rPr lang="en-US" altLang="en-US" dirty="0" err="1"/>
              <a:t>ve</a:t>
            </a:r>
            <a:r>
              <a:rPr lang="en-US" altLang="en-US" dirty="0"/>
              <a:t> </a:t>
            </a:r>
            <a:r>
              <a:rPr lang="en-US" altLang="en-US" dirty="0" err="1"/>
              <a:t>onları</a:t>
            </a:r>
            <a:r>
              <a:rPr lang="en-US" altLang="en-US" dirty="0"/>
              <a:t> </a:t>
            </a:r>
            <a:r>
              <a:rPr lang="en-US" altLang="en-US" dirty="0" err="1"/>
              <a:t>korkutan</a:t>
            </a:r>
            <a:r>
              <a:rPr lang="en-US" altLang="en-US" dirty="0"/>
              <a:t> </a:t>
            </a:r>
            <a:r>
              <a:rPr lang="en-US" altLang="en-US" dirty="0" err="1"/>
              <a:t>filmleri</a:t>
            </a:r>
            <a:r>
              <a:rPr lang="en-US" altLang="en-US" dirty="0"/>
              <a:t> </a:t>
            </a:r>
            <a:r>
              <a:rPr lang="en-US" altLang="en-US" dirty="0" err="1"/>
              <a:t>izlemeyi</a:t>
            </a:r>
            <a:r>
              <a:rPr lang="en-US" altLang="en-US" dirty="0"/>
              <a:t> </a:t>
            </a:r>
            <a:r>
              <a:rPr lang="en-US" altLang="en-US" dirty="0" err="1"/>
              <a:t>seviyorlar</a:t>
            </a:r>
            <a:r>
              <a:rPr lang="en-US" altLang="en-US" dirty="0"/>
              <a:t>. </a:t>
            </a:r>
            <a:r>
              <a:rPr lang="en-US" altLang="en-US" dirty="0" err="1"/>
              <a:t>Ama</a:t>
            </a:r>
            <a:r>
              <a:rPr lang="en-US" altLang="en-US" dirty="0"/>
              <a:t> </a:t>
            </a:r>
            <a:r>
              <a:rPr lang="en-US" altLang="en-US" dirty="0" err="1"/>
              <a:t>genellikle</a:t>
            </a:r>
            <a:r>
              <a:rPr lang="en-US" altLang="en-US" dirty="0"/>
              <a:t>, </a:t>
            </a:r>
            <a:r>
              <a:rPr lang="en-US" altLang="en-US" dirty="0" err="1"/>
              <a:t>bunun</a:t>
            </a:r>
            <a:r>
              <a:rPr lang="en-US" altLang="en-US" dirty="0"/>
              <a:t> </a:t>
            </a:r>
            <a:r>
              <a:rPr lang="en-US" altLang="en-US" dirty="0" err="1"/>
              <a:t>bir</a:t>
            </a:r>
            <a:r>
              <a:rPr lang="en-US" altLang="en-US" dirty="0"/>
              <a:t> film </a:t>
            </a:r>
            <a:r>
              <a:rPr lang="en-US" altLang="en-US" dirty="0" err="1"/>
              <a:t>olduğunu</a:t>
            </a:r>
            <a:r>
              <a:rPr lang="en-US" altLang="en-US" dirty="0"/>
              <a:t> </a:t>
            </a:r>
            <a:r>
              <a:rPr lang="en-US" altLang="en-US" dirty="0" err="1"/>
              <a:t>bilirsiniz</a:t>
            </a:r>
            <a:r>
              <a:rPr lang="en-US" altLang="en-US" dirty="0"/>
              <a:t> </a:t>
            </a:r>
            <a:r>
              <a:rPr lang="en-US" altLang="en-US" dirty="0" err="1"/>
              <a:t>ve</a:t>
            </a:r>
            <a:r>
              <a:rPr lang="en-US" altLang="en-US" dirty="0"/>
              <a:t> </a:t>
            </a:r>
            <a:r>
              <a:rPr lang="en-US" altLang="en-US" dirty="0" err="1"/>
              <a:t>bir</a:t>
            </a:r>
            <a:r>
              <a:rPr lang="en-US" altLang="en-US" dirty="0"/>
              <a:t> </a:t>
            </a:r>
            <a:r>
              <a:rPr lang="en-US" altLang="en-US" dirty="0" err="1"/>
              <a:t>süre</a:t>
            </a:r>
            <a:r>
              <a:rPr lang="en-US" altLang="en-US" dirty="0"/>
              <a:t> </a:t>
            </a:r>
            <a:r>
              <a:rPr lang="en-US" altLang="en-US" dirty="0" err="1"/>
              <a:t>korkmuş</a:t>
            </a:r>
            <a:r>
              <a:rPr lang="en-US" altLang="en-US" dirty="0"/>
              <a:t> </a:t>
            </a:r>
            <a:r>
              <a:rPr lang="en-US" altLang="en-US" dirty="0" err="1"/>
              <a:t>olsanız</a:t>
            </a:r>
            <a:r>
              <a:rPr lang="en-US" altLang="en-US" dirty="0"/>
              <a:t> bile, film </a:t>
            </a:r>
            <a:r>
              <a:rPr lang="en-US" altLang="en-US" dirty="0" err="1"/>
              <a:t>bittikten</a:t>
            </a:r>
            <a:r>
              <a:rPr lang="en-US" altLang="en-US" dirty="0"/>
              <a:t> </a:t>
            </a:r>
            <a:r>
              <a:rPr lang="en-US" altLang="en-US" dirty="0" err="1"/>
              <a:t>kısa</a:t>
            </a:r>
            <a:r>
              <a:rPr lang="en-US" altLang="en-US" dirty="0"/>
              <a:t> </a:t>
            </a:r>
            <a:r>
              <a:rPr lang="en-US" altLang="en-US" dirty="0" err="1"/>
              <a:t>bir</a:t>
            </a:r>
            <a:r>
              <a:rPr lang="en-US" altLang="en-US" dirty="0"/>
              <a:t> </a:t>
            </a:r>
            <a:r>
              <a:rPr lang="en-US" altLang="en-US" dirty="0" err="1"/>
              <a:t>süre</a:t>
            </a:r>
            <a:r>
              <a:rPr lang="en-US" altLang="en-US" dirty="0"/>
              <a:t> </a:t>
            </a:r>
            <a:r>
              <a:rPr lang="en-US" altLang="en-US" dirty="0" err="1"/>
              <a:t>sonra</a:t>
            </a:r>
            <a:r>
              <a:rPr lang="en-US" altLang="en-US" dirty="0"/>
              <a:t> bile </a:t>
            </a:r>
            <a:r>
              <a:rPr lang="en-US" altLang="en-US" dirty="0" err="1"/>
              <a:t>bunun</a:t>
            </a:r>
            <a:r>
              <a:rPr lang="en-US" altLang="en-US" dirty="0"/>
              <a:t> </a:t>
            </a:r>
            <a:r>
              <a:rPr lang="en-US" altLang="en-US" dirty="0" err="1"/>
              <a:t>sadece</a:t>
            </a:r>
            <a:r>
              <a:rPr lang="en-US" altLang="en-US" dirty="0"/>
              <a:t> </a:t>
            </a:r>
            <a:r>
              <a:rPr lang="en-US" altLang="en-US" dirty="0" err="1"/>
              <a:t>kurgu</a:t>
            </a:r>
            <a:r>
              <a:rPr lang="en-US" altLang="en-US" dirty="0"/>
              <a:t> </a:t>
            </a:r>
            <a:r>
              <a:rPr lang="en-US" altLang="en-US" dirty="0" err="1"/>
              <a:t>olduğunu</a:t>
            </a:r>
            <a:r>
              <a:rPr lang="en-US" altLang="en-US" dirty="0"/>
              <a:t> </a:t>
            </a:r>
            <a:r>
              <a:rPr lang="en-US" altLang="en-US" dirty="0" err="1"/>
              <a:t>bilirsiniz</a:t>
            </a:r>
            <a:r>
              <a:rPr lang="en-US" altLang="en-US" dirty="0"/>
              <a:t>.  Greenpeace </a:t>
            </a:r>
            <a:r>
              <a:rPr lang="en-US" altLang="en-US" dirty="0" err="1"/>
              <a:t>sana</a:t>
            </a:r>
            <a:r>
              <a:rPr lang="en-US" altLang="en-US" dirty="0"/>
              <a:t> </a:t>
            </a:r>
            <a:r>
              <a:rPr lang="en-US" altLang="en-US" dirty="0" err="1"/>
              <a:t>bunun</a:t>
            </a:r>
            <a:r>
              <a:rPr lang="en-US" altLang="en-US" dirty="0"/>
              <a:t> </a:t>
            </a:r>
            <a:r>
              <a:rPr lang="en-US" altLang="en-US" dirty="0" err="1"/>
              <a:t>kurgusal</a:t>
            </a:r>
            <a:r>
              <a:rPr lang="en-US" altLang="en-US" dirty="0"/>
              <a:t> </a:t>
            </a:r>
            <a:r>
              <a:rPr lang="en-US" altLang="en-US" dirty="0" err="1"/>
              <a:t>yönlerinden</a:t>
            </a:r>
            <a:r>
              <a:rPr lang="en-US" altLang="en-US" dirty="0"/>
              <a:t> </a:t>
            </a:r>
            <a:r>
              <a:rPr lang="en-US" altLang="en-US" dirty="0" err="1"/>
              <a:t>asla</a:t>
            </a:r>
            <a:r>
              <a:rPr lang="en-US" altLang="en-US" dirty="0"/>
              <a:t> </a:t>
            </a:r>
            <a:r>
              <a:rPr lang="en-US" altLang="en-US" dirty="0" err="1"/>
              <a:t>bahsetmez</a:t>
            </a:r>
            <a:r>
              <a:rPr lang="en-US" altLang="en-US" dirty="0"/>
              <a:t>.  </a:t>
            </a:r>
            <a:r>
              <a:rPr lang="en-US" altLang="en-US" dirty="0" err="1"/>
              <a:t>Sadece</a:t>
            </a:r>
            <a:r>
              <a:rPr lang="en-US" altLang="en-US" dirty="0"/>
              <a:t> </a:t>
            </a:r>
            <a:r>
              <a:rPr lang="en-US" altLang="en-US" dirty="0" err="1"/>
              <a:t>seni</a:t>
            </a:r>
            <a:r>
              <a:rPr lang="en-US" altLang="en-US" dirty="0"/>
              <a:t> </a:t>
            </a:r>
            <a:r>
              <a:rPr lang="en-US" altLang="en-US" dirty="0" err="1"/>
              <a:t>korkutmak</a:t>
            </a:r>
            <a:r>
              <a:rPr lang="en-US" altLang="en-US" dirty="0"/>
              <a:t> </a:t>
            </a:r>
            <a:r>
              <a:rPr lang="en-US" altLang="en-US" dirty="0" err="1"/>
              <a:t>istiyorlar</a:t>
            </a:r>
            <a:r>
              <a:rPr lang="en-US" altLang="en-US" dirty="0"/>
              <a:t>. </a:t>
            </a:r>
          </a:p>
        </p:txBody>
      </p:sp>
      <p:sp>
        <p:nvSpPr>
          <p:cNvPr id="4" name="Slide Number Placeholder 3"/>
          <p:cNvSpPr>
            <a:spLocks noGrp="1"/>
          </p:cNvSpPr>
          <p:nvPr>
            <p:ph type="sldNum" sz="quarter" idx="5"/>
          </p:nvPr>
        </p:nvSpPr>
        <p:spPr/>
        <p:txBody>
          <a:bodyPr/>
          <a:lstStyle/>
          <a:p>
            <a:pPr>
              <a:defRPr/>
            </a:pPr>
            <a:fld id="{2C0B1DBC-5C86-42EF-A7A0-2180A8967EA0}"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Bence</a:t>
            </a:r>
            <a:r>
              <a:rPr lang="en-US" altLang="en-US" dirty="0"/>
              <a:t> </a:t>
            </a:r>
            <a:r>
              <a:rPr lang="en-US" altLang="en-US" dirty="0" err="1"/>
              <a:t>fark</a:t>
            </a:r>
            <a:r>
              <a:rPr lang="en-US" altLang="en-US" dirty="0"/>
              <a:t> </a:t>
            </a:r>
            <a:r>
              <a:rPr lang="en-US" altLang="en-US" dirty="0" err="1"/>
              <a:t>etmemiz</a:t>
            </a:r>
            <a:r>
              <a:rPr lang="en-US" altLang="en-US" dirty="0"/>
              <a:t> </a:t>
            </a:r>
            <a:r>
              <a:rPr lang="en-US" altLang="en-US" dirty="0" err="1"/>
              <a:t>gereken</a:t>
            </a:r>
            <a:r>
              <a:rPr lang="en-US" altLang="en-US" dirty="0"/>
              <a:t> </a:t>
            </a:r>
            <a:r>
              <a:rPr lang="en-US" altLang="en-US" dirty="0" err="1"/>
              <a:t>şey</a:t>
            </a:r>
            <a:r>
              <a:rPr lang="tr-TR" altLang="en-US" dirty="0"/>
              <a:t>in</a:t>
            </a:r>
            <a:r>
              <a:rPr lang="en-US" altLang="en-US" dirty="0"/>
              <a:t> </a:t>
            </a:r>
            <a:r>
              <a:rPr lang="en-US" altLang="en-US" dirty="0" err="1"/>
              <a:t>önemli</a:t>
            </a:r>
            <a:r>
              <a:rPr lang="en-US" altLang="en-US" dirty="0"/>
              <a:t> </a:t>
            </a:r>
            <a:r>
              <a:rPr lang="en-US" altLang="en-US" dirty="0" err="1"/>
              <a:t>olanın</a:t>
            </a:r>
            <a:r>
              <a:rPr lang="en-US" altLang="en-US" dirty="0"/>
              <a:t> </a:t>
            </a:r>
            <a:r>
              <a:rPr lang="en-US" altLang="en-US" dirty="0" err="1"/>
              <a:t>ürün</a:t>
            </a:r>
            <a:r>
              <a:rPr lang="en-US" altLang="en-US" dirty="0"/>
              <a:t> </a:t>
            </a:r>
            <a:r>
              <a:rPr lang="en-US" altLang="en-US" dirty="0" err="1"/>
              <a:t>olduğu</a:t>
            </a:r>
            <a:r>
              <a:rPr lang="en-US" altLang="en-US" dirty="0"/>
              <a:t>. </a:t>
            </a:r>
            <a:r>
              <a:rPr lang="en-US" altLang="en-US" dirty="0">
                <a:hlinkClick r:id="rId3"/>
              </a:rPr>
              <a:t>[RR11]</a:t>
            </a:r>
            <a:r>
              <a:rPr lang="en-US" altLang="en-US" dirty="0"/>
              <a:t> </a:t>
            </a:r>
            <a:r>
              <a:rPr lang="en-US" altLang="en-US" dirty="0" err="1"/>
              <a:t>yöntemi</a:t>
            </a:r>
            <a:r>
              <a:rPr lang="tr-TR" altLang="en-US" dirty="0"/>
              <a:t>n</a:t>
            </a:r>
            <a:r>
              <a:rPr lang="en-US" altLang="en-US" dirty="0"/>
              <a:t> </a:t>
            </a:r>
            <a:r>
              <a:rPr lang="en-US" altLang="en-US" dirty="0" err="1"/>
              <a:t>değil</a:t>
            </a:r>
            <a:r>
              <a:rPr lang="en-US" altLang="en-US" dirty="0"/>
              <a:t>.  </a:t>
            </a:r>
            <a:r>
              <a:rPr lang="en-US" altLang="en-US" dirty="0" err="1"/>
              <a:t>Yani</a:t>
            </a:r>
            <a:r>
              <a:rPr lang="en-US" altLang="en-US" dirty="0"/>
              <a:t>, </a:t>
            </a:r>
            <a:r>
              <a:rPr lang="en-US" altLang="en-US" dirty="0" err="1"/>
              <a:t>ister</a:t>
            </a:r>
            <a:r>
              <a:rPr lang="en-US" altLang="en-US" dirty="0"/>
              <a:t> </a:t>
            </a:r>
            <a:r>
              <a:rPr lang="en-US" altLang="en-US" dirty="0" err="1"/>
              <a:t>geleneksel</a:t>
            </a:r>
            <a:r>
              <a:rPr lang="en-US" altLang="en-US" dirty="0"/>
              <a:t> </a:t>
            </a:r>
            <a:r>
              <a:rPr lang="en-US" altLang="en-US" dirty="0" err="1"/>
              <a:t>ıslah</a:t>
            </a:r>
            <a:r>
              <a:rPr lang="en-US" altLang="en-US" dirty="0"/>
              <a:t> </a:t>
            </a:r>
            <a:r>
              <a:rPr lang="en-US" altLang="en-US" dirty="0" err="1"/>
              <a:t>ile</a:t>
            </a:r>
            <a:r>
              <a:rPr lang="en-US" altLang="en-US" dirty="0"/>
              <a:t> </a:t>
            </a:r>
            <a:r>
              <a:rPr lang="en-US" altLang="en-US" dirty="0" err="1"/>
              <a:t>ister</a:t>
            </a:r>
            <a:r>
              <a:rPr lang="en-US" altLang="en-US" dirty="0"/>
              <a:t> </a:t>
            </a:r>
            <a:r>
              <a:rPr lang="en-US" altLang="en-US" dirty="0" err="1"/>
              <a:t>bu</a:t>
            </a:r>
            <a:r>
              <a:rPr lang="en-US" altLang="en-US" dirty="0"/>
              <a:t> GDO </a:t>
            </a:r>
            <a:r>
              <a:rPr lang="en-US" altLang="en-US" dirty="0" err="1"/>
              <a:t>tekniklerini</a:t>
            </a:r>
            <a:r>
              <a:rPr lang="en-US" altLang="en-US" dirty="0"/>
              <a:t> </a:t>
            </a:r>
            <a:r>
              <a:rPr lang="en-US" altLang="en-US" dirty="0" err="1"/>
              <a:t>kullanarak</a:t>
            </a:r>
            <a:r>
              <a:rPr lang="en-US" altLang="en-US" dirty="0"/>
              <a:t> </a:t>
            </a:r>
            <a:r>
              <a:rPr lang="en-US" altLang="en-US" dirty="0" err="1"/>
              <a:t>bazı</a:t>
            </a:r>
            <a:r>
              <a:rPr lang="en-US" altLang="en-US" dirty="0"/>
              <a:t> </a:t>
            </a:r>
            <a:r>
              <a:rPr lang="en-US" altLang="en-US" dirty="0" err="1"/>
              <a:t>genetik</a:t>
            </a:r>
            <a:r>
              <a:rPr lang="en-US" altLang="en-US" dirty="0"/>
              <a:t> </a:t>
            </a:r>
            <a:r>
              <a:rPr lang="en-US" altLang="en-US" dirty="0" err="1"/>
              <a:t>modifikasyonlar</a:t>
            </a:r>
            <a:r>
              <a:rPr lang="en-US" altLang="en-US" dirty="0"/>
              <a:t> </a:t>
            </a:r>
            <a:r>
              <a:rPr lang="en-US" altLang="en-US" dirty="0" err="1"/>
              <a:t>yaptığım</a:t>
            </a:r>
            <a:r>
              <a:rPr lang="tr-TR" altLang="en-US" dirty="0" err="1"/>
              <a:t>ız</a:t>
            </a:r>
            <a:r>
              <a:rPr lang="en-US" altLang="en-US" dirty="0" err="1"/>
              <a:t>da</a:t>
            </a:r>
            <a:r>
              <a:rPr lang="en-US" altLang="en-US" dirty="0"/>
              <a:t>, </a:t>
            </a:r>
            <a:r>
              <a:rPr lang="en-US" altLang="en-US" dirty="0" err="1"/>
              <a:t>önemli</a:t>
            </a:r>
            <a:r>
              <a:rPr lang="en-US" altLang="en-US" dirty="0"/>
              <a:t> </a:t>
            </a:r>
            <a:r>
              <a:rPr lang="en-US" altLang="en-US" dirty="0" err="1"/>
              <a:t>olan</a:t>
            </a:r>
            <a:r>
              <a:rPr lang="en-US" altLang="en-US" dirty="0"/>
              <a:t> </a:t>
            </a:r>
            <a:r>
              <a:rPr lang="en-US" altLang="en-US" dirty="0" err="1"/>
              <a:t>üründür</a:t>
            </a:r>
            <a:r>
              <a:rPr lang="en-US" altLang="en-US" dirty="0"/>
              <a:t>.  </a:t>
            </a:r>
            <a:r>
              <a:rPr lang="en-US" altLang="en-US" dirty="0" err="1"/>
              <a:t>Ürün</a:t>
            </a:r>
            <a:r>
              <a:rPr lang="en-US" altLang="en-US" dirty="0"/>
              <a:t> </a:t>
            </a:r>
            <a:r>
              <a:rPr lang="en-US" altLang="en-US" dirty="0" err="1"/>
              <a:t>güvenli</a:t>
            </a:r>
            <a:r>
              <a:rPr lang="en-US" altLang="en-US" dirty="0"/>
              <a:t> mi, </a:t>
            </a:r>
            <a:r>
              <a:rPr lang="en-US" altLang="en-US" dirty="0" err="1"/>
              <a:t>güvenli</a:t>
            </a:r>
            <a:r>
              <a:rPr lang="en-US" altLang="en-US" dirty="0"/>
              <a:t> </a:t>
            </a:r>
            <a:r>
              <a:rPr lang="en-US" altLang="en-US" dirty="0" err="1"/>
              <a:t>değil</a:t>
            </a:r>
            <a:r>
              <a:rPr lang="en-US" altLang="en-US" dirty="0"/>
              <a:t> mi?  Her </a:t>
            </a:r>
            <a:r>
              <a:rPr lang="en-US" altLang="en-US" dirty="0" err="1"/>
              <a:t>iki</a:t>
            </a:r>
            <a:r>
              <a:rPr lang="en-US" altLang="en-US" dirty="0"/>
              <a:t> test </a:t>
            </a:r>
            <a:r>
              <a:rPr lang="en-US" altLang="en-US" dirty="0" err="1"/>
              <a:t>genellikle</a:t>
            </a:r>
            <a:r>
              <a:rPr lang="en-US" altLang="en-US" dirty="0"/>
              <a:t> </a:t>
            </a:r>
            <a:r>
              <a:rPr lang="en-US" altLang="en-US" dirty="0" err="1"/>
              <a:t>geleneksel</a:t>
            </a:r>
            <a:r>
              <a:rPr lang="en-US" altLang="en-US" dirty="0"/>
              <a:t> </a:t>
            </a:r>
            <a:r>
              <a:rPr lang="en-US" altLang="en-US" dirty="0" err="1"/>
              <a:t>üreme</a:t>
            </a:r>
            <a:r>
              <a:rPr lang="en-US" altLang="en-US" dirty="0"/>
              <a:t> </a:t>
            </a:r>
            <a:r>
              <a:rPr lang="en-US" altLang="en-US" dirty="0" err="1"/>
              <a:t>yöntemleri</a:t>
            </a:r>
            <a:r>
              <a:rPr lang="en-US" altLang="en-US" dirty="0"/>
              <a:t> </a:t>
            </a:r>
            <a:r>
              <a:rPr lang="en-US" altLang="en-US" dirty="0" err="1"/>
              <a:t>için</a:t>
            </a:r>
            <a:r>
              <a:rPr lang="en-US" altLang="en-US" dirty="0"/>
              <a:t> </a:t>
            </a:r>
            <a:r>
              <a:rPr lang="en-US" altLang="en-US" dirty="0" err="1"/>
              <a:t>yapılmaz</a:t>
            </a:r>
            <a:r>
              <a:rPr lang="en-US" altLang="en-US" dirty="0"/>
              <a:t> </a:t>
            </a:r>
            <a:r>
              <a:rPr lang="en-US" altLang="en-US" dirty="0" err="1"/>
              <a:t>ve</a:t>
            </a:r>
            <a:r>
              <a:rPr lang="en-US" altLang="en-US" dirty="0"/>
              <a:t> </a:t>
            </a:r>
            <a:r>
              <a:rPr lang="en-US" altLang="en-US" dirty="0" err="1"/>
              <a:t>sonuçlar</a:t>
            </a:r>
            <a:r>
              <a:rPr lang="en-US" altLang="en-US" dirty="0"/>
              <a:t> </a:t>
            </a:r>
            <a:r>
              <a:rPr lang="tr-TR" altLang="en-US" dirty="0"/>
              <a:t>h</a:t>
            </a:r>
            <a:r>
              <a:rPr lang="en-US" altLang="en-US" dirty="0" err="1"/>
              <a:t>akkında</a:t>
            </a:r>
            <a:r>
              <a:rPr lang="en-US" altLang="en-US" dirty="0"/>
              <a:t> </a:t>
            </a:r>
            <a:r>
              <a:rPr lang="en-US" altLang="en-US" dirty="0" err="1"/>
              <a:t>anlatacağım</a:t>
            </a:r>
            <a:r>
              <a:rPr lang="en-US" altLang="en-US" dirty="0"/>
              <a:t> </a:t>
            </a:r>
            <a:r>
              <a:rPr lang="en-US" altLang="en-US" dirty="0" err="1"/>
              <a:t>bir</a:t>
            </a:r>
            <a:r>
              <a:rPr lang="en-US" altLang="en-US" dirty="0"/>
              <a:t> </a:t>
            </a:r>
            <a:r>
              <a:rPr lang="en-US" altLang="en-US" dirty="0" err="1"/>
              <a:t>şey</a:t>
            </a:r>
            <a:r>
              <a:rPr lang="tr-TR" altLang="en-US" dirty="0" err="1"/>
              <a:t>ler</a:t>
            </a:r>
            <a:r>
              <a:rPr lang="en-US" altLang="en-US" dirty="0"/>
              <a:t> </a:t>
            </a:r>
            <a:r>
              <a:rPr lang="en-US" altLang="en-US" dirty="0" err="1"/>
              <a:t>vardır</a:t>
            </a:r>
            <a:r>
              <a:rPr lang="en-US" altLang="en-US" dirty="0"/>
              <a:t>. </a:t>
            </a:r>
          </a:p>
        </p:txBody>
      </p:sp>
      <p:sp>
        <p:nvSpPr>
          <p:cNvPr id="4" name="Slide Number Placeholder 3"/>
          <p:cNvSpPr>
            <a:spLocks noGrp="1"/>
          </p:cNvSpPr>
          <p:nvPr>
            <p:ph type="sldNum" sz="quarter" idx="5"/>
          </p:nvPr>
        </p:nvSpPr>
        <p:spPr/>
        <p:txBody>
          <a:bodyPr/>
          <a:lstStyle/>
          <a:p>
            <a:pPr>
              <a:defRPr/>
            </a:pPr>
            <a:fld id="{BB544260-73C8-45FE-A331-3054B18E9BDB}"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Bitkilerin</a:t>
            </a:r>
            <a:r>
              <a:rPr lang="en-US" altLang="en-US" dirty="0"/>
              <a:t> </a:t>
            </a:r>
            <a:r>
              <a:rPr lang="en-US" altLang="en-US" dirty="0" err="1"/>
              <a:t>büyük</a:t>
            </a:r>
            <a:r>
              <a:rPr lang="en-US" altLang="en-US" dirty="0"/>
              <a:t> </a:t>
            </a:r>
            <a:r>
              <a:rPr lang="en-US" altLang="en-US" dirty="0" err="1"/>
              <a:t>bir</a:t>
            </a:r>
            <a:r>
              <a:rPr lang="en-US" altLang="en-US" dirty="0"/>
              <a:t> </a:t>
            </a:r>
            <a:r>
              <a:rPr lang="en-US" altLang="en-US" dirty="0" err="1"/>
              <a:t>sorunu</a:t>
            </a:r>
            <a:r>
              <a:rPr lang="en-US" altLang="en-US" dirty="0"/>
              <a:t> </a:t>
            </a:r>
            <a:r>
              <a:rPr lang="en-US" altLang="en-US" dirty="0" err="1"/>
              <a:t>olduğunu</a:t>
            </a:r>
            <a:r>
              <a:rPr lang="en-US" altLang="en-US" dirty="0"/>
              <a:t> </a:t>
            </a:r>
            <a:r>
              <a:rPr lang="en-US" altLang="en-US" dirty="0" err="1"/>
              <a:t>anlamalısın</a:t>
            </a:r>
            <a:r>
              <a:rPr lang="en-US" altLang="en-US" dirty="0"/>
              <a:t>. </a:t>
            </a:r>
            <a:r>
              <a:rPr lang="en-US" altLang="en-US" dirty="0">
                <a:hlinkClick r:id="rId3"/>
              </a:rPr>
              <a:t>[RR12]</a:t>
            </a:r>
            <a:r>
              <a:rPr lang="en-US" altLang="en-US" dirty="0"/>
              <a:t> </a:t>
            </a:r>
            <a:r>
              <a:rPr lang="en-US" altLang="en-US" dirty="0" err="1"/>
              <a:t>Tıpkı</a:t>
            </a:r>
            <a:r>
              <a:rPr lang="en-US" altLang="en-US" dirty="0"/>
              <a:t> </a:t>
            </a:r>
            <a:r>
              <a:rPr lang="en-US" altLang="en-US" dirty="0" err="1"/>
              <a:t>senin</a:t>
            </a:r>
            <a:r>
              <a:rPr lang="en-US" altLang="en-US" dirty="0"/>
              <a:t> </a:t>
            </a:r>
            <a:r>
              <a:rPr lang="en-US" altLang="en-US" dirty="0" err="1"/>
              <a:t>ya</a:t>
            </a:r>
            <a:r>
              <a:rPr lang="en-US" altLang="en-US" dirty="0"/>
              <a:t> </a:t>
            </a:r>
            <a:r>
              <a:rPr lang="en-US" altLang="en-US" dirty="0" err="1"/>
              <a:t>da</a:t>
            </a:r>
            <a:r>
              <a:rPr lang="en-US" altLang="en-US" dirty="0"/>
              <a:t> </a:t>
            </a:r>
            <a:r>
              <a:rPr lang="en-US" altLang="en-US" dirty="0" err="1"/>
              <a:t>benim</a:t>
            </a:r>
            <a:r>
              <a:rPr lang="en-US" altLang="en-US" dirty="0"/>
              <a:t> </a:t>
            </a:r>
            <a:r>
              <a:rPr lang="en-US" altLang="en-US" dirty="0" err="1"/>
              <a:t>gibi</a:t>
            </a:r>
            <a:r>
              <a:rPr lang="tr-TR" altLang="en-US" dirty="0"/>
              <a:t>,</a:t>
            </a:r>
            <a:r>
              <a:rPr lang="en-US" altLang="en-US" dirty="0"/>
              <a:t> </a:t>
            </a:r>
            <a:r>
              <a:rPr lang="en-US" altLang="en-US" dirty="0" err="1"/>
              <a:t>eğer</a:t>
            </a:r>
            <a:r>
              <a:rPr lang="en-US" altLang="en-US" dirty="0"/>
              <a:t> </a:t>
            </a:r>
            <a:r>
              <a:rPr lang="en-US" altLang="en-US" dirty="0" err="1"/>
              <a:t>ormanda</a:t>
            </a:r>
            <a:r>
              <a:rPr lang="en-US" altLang="en-US" dirty="0"/>
              <a:t> </a:t>
            </a:r>
            <a:r>
              <a:rPr lang="en-US" altLang="en-US" dirty="0" err="1"/>
              <a:t>olsaydık</a:t>
            </a:r>
            <a:r>
              <a:rPr lang="en-US" altLang="en-US" dirty="0"/>
              <a:t> </a:t>
            </a:r>
            <a:r>
              <a:rPr lang="en-US" altLang="en-US" dirty="0" err="1"/>
              <a:t>ve</a:t>
            </a:r>
            <a:r>
              <a:rPr lang="en-US" altLang="en-US" dirty="0"/>
              <a:t> </a:t>
            </a:r>
            <a:r>
              <a:rPr lang="en-US" altLang="en-US" dirty="0" err="1"/>
              <a:t>bir</a:t>
            </a:r>
            <a:r>
              <a:rPr lang="en-US" altLang="en-US" dirty="0"/>
              <a:t> </a:t>
            </a:r>
            <a:r>
              <a:rPr lang="en-US" altLang="en-US" dirty="0" err="1"/>
              <a:t>aslan</a:t>
            </a:r>
            <a:r>
              <a:rPr lang="en-US" altLang="en-US" dirty="0"/>
              <a:t> </a:t>
            </a:r>
            <a:r>
              <a:rPr lang="en-US" altLang="en-US" dirty="0" err="1"/>
              <a:t>görürsek</a:t>
            </a:r>
            <a:r>
              <a:rPr lang="en-US" altLang="en-US" dirty="0"/>
              <a:t>, </a:t>
            </a:r>
            <a:r>
              <a:rPr lang="en-US" altLang="en-US" dirty="0" err="1"/>
              <a:t>kaçabiliriz</a:t>
            </a:r>
            <a:r>
              <a:rPr lang="en-US" altLang="en-US" dirty="0"/>
              <a:t>, </a:t>
            </a:r>
            <a:r>
              <a:rPr lang="en-US" altLang="en-US" dirty="0" err="1"/>
              <a:t>ama</a:t>
            </a:r>
            <a:r>
              <a:rPr lang="en-US" altLang="en-US" dirty="0"/>
              <a:t> </a:t>
            </a:r>
            <a:r>
              <a:rPr lang="en-US" altLang="en-US" dirty="0" err="1"/>
              <a:t>bitkiler</a:t>
            </a:r>
            <a:r>
              <a:rPr lang="en-US" altLang="en-US" dirty="0"/>
              <a:t> ne </a:t>
            </a:r>
            <a:r>
              <a:rPr lang="en-US" altLang="en-US" dirty="0" err="1"/>
              <a:t>yapar</a:t>
            </a:r>
            <a:r>
              <a:rPr lang="en-US" altLang="en-US" dirty="0"/>
              <a:t>?  </a:t>
            </a:r>
            <a:r>
              <a:rPr lang="en-US" altLang="en-US" dirty="0" err="1"/>
              <a:t>Bir</a:t>
            </a:r>
            <a:r>
              <a:rPr lang="en-US" altLang="en-US" dirty="0"/>
              <a:t> </a:t>
            </a:r>
            <a:r>
              <a:rPr lang="en-US" altLang="en-US" dirty="0" err="1"/>
              <a:t>böcek</a:t>
            </a:r>
            <a:r>
              <a:rPr lang="en-US" altLang="en-US" dirty="0"/>
              <a:t> </a:t>
            </a:r>
            <a:r>
              <a:rPr lang="en-US" altLang="en-US" dirty="0" err="1"/>
              <a:t>gelip</a:t>
            </a:r>
            <a:r>
              <a:rPr lang="en-US" altLang="en-US" dirty="0"/>
              <a:t> o </a:t>
            </a:r>
            <a:r>
              <a:rPr lang="en-US" altLang="en-US" dirty="0" err="1"/>
              <a:t>bitkiyi</a:t>
            </a:r>
            <a:r>
              <a:rPr lang="en-US" altLang="en-US" dirty="0"/>
              <a:t> </a:t>
            </a:r>
            <a:r>
              <a:rPr lang="en-US" altLang="en-US" dirty="0" err="1"/>
              <a:t>yemek</a:t>
            </a:r>
            <a:r>
              <a:rPr lang="en-US" altLang="en-US" dirty="0"/>
              <a:t> </a:t>
            </a:r>
            <a:r>
              <a:rPr lang="en-US" altLang="en-US" dirty="0" err="1"/>
              <a:t>istediğinde</a:t>
            </a:r>
            <a:r>
              <a:rPr lang="en-US" altLang="en-US" dirty="0"/>
              <a:t> ne </a:t>
            </a:r>
            <a:r>
              <a:rPr lang="tr-TR" altLang="en-US" dirty="0"/>
              <a:t>yapabilir</a:t>
            </a:r>
            <a:r>
              <a:rPr lang="en-US" altLang="en-US" dirty="0"/>
              <a:t>?  </a:t>
            </a:r>
            <a:r>
              <a:rPr lang="en-US" altLang="en-US" dirty="0" err="1"/>
              <a:t>Kaçamaz</a:t>
            </a:r>
            <a:r>
              <a:rPr lang="en-US" altLang="en-US" dirty="0"/>
              <a:t> </a:t>
            </a:r>
            <a:r>
              <a:rPr lang="en-US" altLang="en-US" dirty="0" err="1"/>
              <a:t>ve</a:t>
            </a:r>
            <a:r>
              <a:rPr lang="en-US" altLang="en-US" dirty="0"/>
              <a:t> </a:t>
            </a:r>
            <a:r>
              <a:rPr lang="en-US" altLang="en-US" dirty="0" err="1"/>
              <a:t>eğer</a:t>
            </a:r>
            <a:r>
              <a:rPr lang="en-US" altLang="en-US" dirty="0"/>
              <a:t> </a:t>
            </a:r>
            <a:r>
              <a:rPr lang="en-US" altLang="en-US" dirty="0" err="1"/>
              <a:t>bir</a:t>
            </a:r>
            <a:r>
              <a:rPr lang="en-US" altLang="en-US" dirty="0"/>
              <a:t> </a:t>
            </a:r>
            <a:r>
              <a:rPr lang="en-US" altLang="en-US" dirty="0" err="1"/>
              <a:t>böceğin</a:t>
            </a:r>
            <a:r>
              <a:rPr lang="en-US" altLang="en-US" dirty="0"/>
              <a:t>, </a:t>
            </a:r>
            <a:r>
              <a:rPr lang="en-US" altLang="en-US" dirty="0" err="1"/>
              <a:t>bir</a:t>
            </a:r>
            <a:r>
              <a:rPr lang="en-US" altLang="en-US" dirty="0"/>
              <a:t> </a:t>
            </a:r>
            <a:r>
              <a:rPr lang="en-US" altLang="en-US" dirty="0" err="1"/>
              <a:t>insanın</a:t>
            </a:r>
            <a:r>
              <a:rPr lang="en-US" altLang="en-US" dirty="0"/>
              <a:t>, her </a:t>
            </a:r>
            <a:r>
              <a:rPr lang="en-US" altLang="en-US" dirty="0" err="1"/>
              <a:t>şey</a:t>
            </a:r>
            <a:r>
              <a:rPr lang="tr-TR" altLang="en-US" dirty="0"/>
              <a:t>in </a:t>
            </a:r>
            <a:r>
              <a:rPr lang="en-US" altLang="en-US" dirty="0" err="1"/>
              <a:t>saldırı</a:t>
            </a:r>
            <a:r>
              <a:rPr lang="tr-TR" altLang="en-US" dirty="0"/>
              <a:t>sın</a:t>
            </a:r>
            <a:r>
              <a:rPr lang="en-US" altLang="en-US" dirty="0" err="1"/>
              <a:t>dan</a:t>
            </a:r>
            <a:r>
              <a:rPr lang="en-US" altLang="en-US" dirty="0"/>
              <a:t> </a:t>
            </a:r>
            <a:r>
              <a:rPr lang="en-US" altLang="en-US" dirty="0" err="1"/>
              <a:t>kurtulacaksa</a:t>
            </a:r>
            <a:r>
              <a:rPr lang="en-US" altLang="en-US" dirty="0"/>
              <a:t>, </a:t>
            </a:r>
            <a:r>
              <a:rPr lang="en-US" altLang="en-US" dirty="0" err="1"/>
              <a:t>kendini</a:t>
            </a:r>
            <a:r>
              <a:rPr lang="en-US" altLang="en-US" dirty="0"/>
              <a:t> </a:t>
            </a:r>
            <a:r>
              <a:rPr lang="en-US" altLang="en-US" dirty="0" err="1"/>
              <a:t>korumalı</a:t>
            </a:r>
            <a:r>
              <a:rPr lang="en-US" altLang="en-US" dirty="0"/>
              <a:t>.  N</a:t>
            </a:r>
            <a:r>
              <a:rPr lang="tr-TR" altLang="en-US" dirty="0"/>
              <a:t>asıl yap</a:t>
            </a:r>
            <a:r>
              <a:rPr lang="en-US" altLang="en-US" dirty="0" err="1"/>
              <a:t>ıyor</a:t>
            </a:r>
            <a:r>
              <a:rPr lang="en-US" altLang="en-US" dirty="0"/>
              <a:t>?  </a:t>
            </a:r>
            <a:r>
              <a:rPr lang="en-US" altLang="en-US" dirty="0" err="1"/>
              <a:t>Böcek</a:t>
            </a:r>
            <a:r>
              <a:rPr lang="en-US" altLang="en-US" dirty="0"/>
              <a:t> </a:t>
            </a:r>
            <a:r>
              <a:rPr lang="en-US" altLang="en-US" dirty="0" err="1"/>
              <a:t>ilacı</a:t>
            </a:r>
            <a:r>
              <a:rPr lang="en-US" altLang="en-US" dirty="0"/>
              <a:t> </a:t>
            </a:r>
            <a:r>
              <a:rPr lang="en-US" altLang="en-US" dirty="0" err="1"/>
              <a:t>kullanıyor</a:t>
            </a:r>
            <a:r>
              <a:rPr lang="en-US" altLang="en-US" dirty="0"/>
              <a:t>. </a:t>
            </a:r>
            <a:r>
              <a:rPr lang="en-US" altLang="en-US" dirty="0" err="1"/>
              <a:t>Bitkiler</a:t>
            </a:r>
            <a:r>
              <a:rPr lang="en-US" altLang="en-US" dirty="0"/>
              <a:t> </a:t>
            </a:r>
            <a:r>
              <a:rPr lang="en-US" altLang="en-US" dirty="0" err="1"/>
              <a:t>böcek</a:t>
            </a:r>
            <a:r>
              <a:rPr lang="en-US" altLang="en-US" dirty="0"/>
              <a:t> </a:t>
            </a:r>
            <a:r>
              <a:rPr lang="en-US" altLang="en-US" dirty="0" err="1"/>
              <a:t>ilacıyla</a:t>
            </a:r>
            <a:r>
              <a:rPr lang="en-US" altLang="en-US" dirty="0"/>
              <a:t> </a:t>
            </a:r>
            <a:r>
              <a:rPr lang="en-US" altLang="en-US" dirty="0" err="1"/>
              <a:t>doludur</a:t>
            </a:r>
            <a:r>
              <a:rPr lang="en-US" altLang="en-US" dirty="0"/>
              <a:t>.  </a:t>
            </a:r>
            <a:r>
              <a:rPr lang="en-US" altLang="en-US" dirty="0" err="1"/>
              <a:t>Öyle</a:t>
            </a:r>
            <a:r>
              <a:rPr lang="en-US" altLang="en-US" dirty="0"/>
              <a:t> </a:t>
            </a:r>
            <a:r>
              <a:rPr lang="en-US" altLang="en-US" dirty="0" err="1"/>
              <a:t>olmasalardı</a:t>
            </a:r>
            <a:r>
              <a:rPr lang="en-US" altLang="en-US" dirty="0"/>
              <a:t> </a:t>
            </a:r>
            <a:r>
              <a:rPr lang="en-US" altLang="en-US" dirty="0" err="1"/>
              <a:t>var</a:t>
            </a:r>
            <a:r>
              <a:rPr lang="en-US" altLang="en-US" dirty="0"/>
              <a:t> </a:t>
            </a:r>
            <a:r>
              <a:rPr lang="en-US" altLang="en-US" dirty="0" err="1"/>
              <a:t>olmayacaklardı</a:t>
            </a:r>
            <a:r>
              <a:rPr lang="en-US" altLang="en-US" dirty="0"/>
              <a:t>.  </a:t>
            </a:r>
            <a:r>
              <a:rPr lang="en-US" altLang="en-US" dirty="0" err="1"/>
              <a:t>Hepsi</a:t>
            </a:r>
            <a:r>
              <a:rPr lang="en-US" altLang="en-US" dirty="0"/>
              <a:t> </a:t>
            </a:r>
            <a:r>
              <a:rPr lang="en-US" altLang="en-US" dirty="0" err="1"/>
              <a:t>yenmiş</a:t>
            </a:r>
            <a:r>
              <a:rPr lang="en-US" altLang="en-US" dirty="0"/>
              <a:t> </a:t>
            </a:r>
            <a:r>
              <a:rPr lang="en-US" altLang="en-US" dirty="0" err="1"/>
              <a:t>ol</a:t>
            </a:r>
            <a:r>
              <a:rPr lang="tr-TR" altLang="en-US" dirty="0"/>
              <a:t>urdu.</a:t>
            </a:r>
            <a:r>
              <a:rPr lang="en-US" altLang="en-US" dirty="0"/>
              <a:t>  </a:t>
            </a:r>
            <a:r>
              <a:rPr lang="en-US" altLang="en-US" dirty="0" err="1"/>
              <a:t>Geriye</a:t>
            </a:r>
            <a:r>
              <a:rPr lang="en-US" altLang="en-US" dirty="0"/>
              <a:t> </a:t>
            </a:r>
            <a:r>
              <a:rPr lang="en-US" altLang="en-US" dirty="0" err="1"/>
              <a:t>hiçbir</a:t>
            </a:r>
            <a:r>
              <a:rPr lang="en-US" altLang="en-US" dirty="0"/>
              <a:t> </a:t>
            </a:r>
            <a:r>
              <a:rPr lang="en-US" altLang="en-US" dirty="0" err="1"/>
              <a:t>şey</a:t>
            </a:r>
            <a:r>
              <a:rPr lang="en-US" altLang="en-US" dirty="0"/>
              <a:t> </a:t>
            </a:r>
            <a:r>
              <a:rPr lang="en-US" altLang="en-US" dirty="0" err="1"/>
              <a:t>kalmazdı</a:t>
            </a:r>
            <a:r>
              <a:rPr lang="en-US" altLang="en-US" dirty="0"/>
              <a:t>. </a:t>
            </a:r>
            <a:r>
              <a:rPr lang="en-US" altLang="en-US" dirty="0" err="1"/>
              <a:t>Ve</a:t>
            </a:r>
            <a:r>
              <a:rPr lang="en-US" altLang="en-US" dirty="0"/>
              <a:t> </a:t>
            </a:r>
            <a:r>
              <a:rPr lang="en-US" altLang="en-US" dirty="0" err="1"/>
              <a:t>bu</a:t>
            </a:r>
            <a:r>
              <a:rPr lang="en-US" altLang="en-US" dirty="0"/>
              <a:t> </a:t>
            </a:r>
            <a:r>
              <a:rPr lang="en-US" altLang="en-US" dirty="0" err="1"/>
              <a:t>böcek</a:t>
            </a:r>
            <a:r>
              <a:rPr lang="en-US" altLang="en-US" dirty="0"/>
              <a:t> </a:t>
            </a:r>
            <a:r>
              <a:rPr lang="en-US" altLang="en-US" dirty="0" err="1"/>
              <a:t>ilaçlarının</a:t>
            </a:r>
            <a:r>
              <a:rPr lang="en-US" altLang="en-US" dirty="0"/>
              <a:t> </a:t>
            </a:r>
            <a:r>
              <a:rPr lang="en-US" altLang="en-US" dirty="0" err="1"/>
              <a:t>bazıları</a:t>
            </a:r>
            <a:r>
              <a:rPr lang="en-US" altLang="en-US" dirty="0"/>
              <a:t> </a:t>
            </a:r>
            <a:r>
              <a:rPr lang="en-US" altLang="en-US" dirty="0" err="1"/>
              <a:t>tamamen</a:t>
            </a:r>
            <a:r>
              <a:rPr lang="en-US" altLang="en-US" dirty="0"/>
              <a:t> </a:t>
            </a:r>
            <a:r>
              <a:rPr lang="en-US" altLang="en-US" dirty="0" err="1"/>
              <a:t>güvenli</a:t>
            </a:r>
            <a:r>
              <a:rPr lang="en-US" altLang="en-US" dirty="0"/>
              <a:t>, </a:t>
            </a:r>
            <a:r>
              <a:rPr lang="en-US" altLang="en-US" dirty="0" err="1"/>
              <a:t>yıllardır</a:t>
            </a:r>
            <a:r>
              <a:rPr lang="en-US" altLang="en-US" dirty="0"/>
              <a:t> </a:t>
            </a:r>
            <a:r>
              <a:rPr lang="en-US" altLang="en-US" dirty="0" err="1"/>
              <a:t>onları</a:t>
            </a:r>
            <a:r>
              <a:rPr lang="en-US" altLang="en-US" dirty="0"/>
              <a:t> </a:t>
            </a:r>
            <a:r>
              <a:rPr lang="en-US" altLang="en-US" dirty="0" err="1"/>
              <a:t>yiyoruz</a:t>
            </a:r>
            <a:r>
              <a:rPr lang="en-US" altLang="en-US" dirty="0"/>
              <a:t>, </a:t>
            </a:r>
            <a:r>
              <a:rPr lang="en-US" altLang="en-US" dirty="0" err="1"/>
              <a:t>sorun</a:t>
            </a:r>
            <a:r>
              <a:rPr lang="en-US" altLang="en-US" dirty="0"/>
              <a:t> </a:t>
            </a:r>
            <a:r>
              <a:rPr lang="en-US" altLang="en-US" dirty="0" err="1"/>
              <a:t>yok</a:t>
            </a:r>
            <a:r>
              <a:rPr lang="en-US" altLang="en-US" dirty="0"/>
              <a:t>.  </a:t>
            </a:r>
            <a:r>
              <a:rPr lang="en-US" altLang="en-US" dirty="0" err="1"/>
              <a:t>Ama</a:t>
            </a:r>
            <a:r>
              <a:rPr lang="en-US" altLang="en-US" dirty="0"/>
              <a:t> </a:t>
            </a:r>
            <a:r>
              <a:rPr lang="en-US" altLang="en-US" dirty="0" err="1"/>
              <a:t>bazıları</a:t>
            </a:r>
            <a:r>
              <a:rPr lang="en-US" altLang="en-US" dirty="0"/>
              <a:t> o </a:t>
            </a:r>
            <a:r>
              <a:rPr lang="en-US" altLang="en-US" dirty="0" err="1"/>
              <a:t>kadar</a:t>
            </a:r>
            <a:r>
              <a:rPr lang="en-US" altLang="en-US" dirty="0"/>
              <a:t> </a:t>
            </a:r>
            <a:r>
              <a:rPr lang="en-US" altLang="en-US" dirty="0" err="1"/>
              <a:t>güvenli</a:t>
            </a:r>
            <a:r>
              <a:rPr lang="en-US" altLang="en-US" dirty="0"/>
              <a:t> </a:t>
            </a:r>
            <a:r>
              <a:rPr lang="en-US" altLang="en-US" dirty="0" err="1"/>
              <a:t>değil</a:t>
            </a:r>
            <a:r>
              <a:rPr lang="en-US" altLang="en-US" dirty="0"/>
              <a:t>. </a:t>
            </a:r>
          </a:p>
        </p:txBody>
      </p:sp>
      <p:sp>
        <p:nvSpPr>
          <p:cNvPr id="4" name="Slide Number Placeholder 3"/>
          <p:cNvSpPr>
            <a:spLocks noGrp="1"/>
          </p:cNvSpPr>
          <p:nvPr>
            <p:ph type="sldNum" sz="quarter" idx="5"/>
          </p:nvPr>
        </p:nvSpPr>
        <p:spPr/>
        <p:txBody>
          <a:bodyPr/>
          <a:lstStyle/>
          <a:p>
            <a:pPr>
              <a:defRPr/>
            </a:pPr>
            <a:fld id="{6F2ABD35-8DFD-41B4-9DCA-61885C0E6464}"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İşte</a:t>
            </a:r>
            <a:r>
              <a:rPr lang="en-US" altLang="en-US" dirty="0"/>
              <a:t> </a:t>
            </a:r>
            <a:r>
              <a:rPr lang="en-US" altLang="en-US" dirty="0" err="1"/>
              <a:t>bir</a:t>
            </a:r>
            <a:r>
              <a:rPr lang="en-US" altLang="en-US" dirty="0"/>
              <a:t> </a:t>
            </a:r>
            <a:r>
              <a:rPr lang="en-US" altLang="en-US" dirty="0" err="1"/>
              <a:t>örnek</a:t>
            </a:r>
            <a:r>
              <a:rPr lang="en-US" altLang="en-US" dirty="0"/>
              <a:t>: </a:t>
            </a:r>
            <a:r>
              <a:rPr lang="en-US" altLang="en-US" dirty="0" err="1"/>
              <a:t>kereviz</a:t>
            </a:r>
            <a:r>
              <a:rPr lang="en-US" altLang="en-US" dirty="0"/>
              <a:t>.  </a:t>
            </a:r>
            <a:r>
              <a:rPr lang="en-US" altLang="en-US" dirty="0">
                <a:hlinkClick r:id="rId3"/>
              </a:rPr>
              <a:t>[RR13]</a:t>
            </a:r>
            <a:r>
              <a:rPr lang="en-US" altLang="en-US" dirty="0"/>
              <a:t> </a:t>
            </a:r>
            <a:r>
              <a:rPr lang="en-US" altLang="en-US" dirty="0" err="1"/>
              <a:t>Eminim</a:t>
            </a:r>
            <a:r>
              <a:rPr lang="en-US" altLang="en-US" dirty="0"/>
              <a:t> </a:t>
            </a:r>
            <a:r>
              <a:rPr lang="en-US" altLang="en-US" dirty="0" err="1"/>
              <a:t>odadakilerin</a:t>
            </a:r>
            <a:r>
              <a:rPr lang="en-US" altLang="en-US" dirty="0"/>
              <a:t> </a:t>
            </a:r>
            <a:r>
              <a:rPr lang="en-US" altLang="en-US" dirty="0" err="1"/>
              <a:t>çoğu</a:t>
            </a:r>
            <a:r>
              <a:rPr lang="en-US" altLang="en-US" dirty="0"/>
              <a:t> </a:t>
            </a:r>
            <a:r>
              <a:rPr lang="en-US" altLang="en-US" dirty="0" err="1"/>
              <a:t>kereviz</a:t>
            </a:r>
            <a:r>
              <a:rPr lang="en-US" altLang="en-US" dirty="0"/>
              <a:t> </a:t>
            </a:r>
            <a:r>
              <a:rPr lang="en-US" altLang="en-US" dirty="0" err="1"/>
              <a:t>yemiştir</a:t>
            </a:r>
            <a:r>
              <a:rPr lang="en-US" altLang="en-US" dirty="0"/>
              <a:t>, </a:t>
            </a:r>
            <a:r>
              <a:rPr lang="en-US" altLang="en-US" dirty="0" err="1"/>
              <a:t>çok</a:t>
            </a:r>
            <a:r>
              <a:rPr lang="en-US" altLang="en-US" dirty="0"/>
              <a:t> </a:t>
            </a:r>
            <a:r>
              <a:rPr lang="en-US" altLang="en-US" dirty="0" err="1"/>
              <a:t>beğenmişsinizdir</a:t>
            </a:r>
            <a:r>
              <a:rPr lang="en-US" altLang="en-US" dirty="0"/>
              <a:t>, </a:t>
            </a:r>
            <a:r>
              <a:rPr lang="en-US" altLang="en-US" dirty="0" err="1"/>
              <a:t>çok</a:t>
            </a:r>
            <a:r>
              <a:rPr lang="en-US" altLang="en-US" dirty="0"/>
              <a:t> </a:t>
            </a:r>
            <a:r>
              <a:rPr lang="en-US" altLang="en-US" dirty="0" err="1"/>
              <a:t>güzeldi</a:t>
            </a:r>
            <a:r>
              <a:rPr lang="en-US" altLang="en-US" dirty="0"/>
              <a:t>, </a:t>
            </a:r>
            <a:r>
              <a:rPr lang="en-US" altLang="en-US" dirty="0" err="1"/>
              <a:t>ama</a:t>
            </a:r>
            <a:r>
              <a:rPr lang="en-US" altLang="en-US" dirty="0"/>
              <a:t> </a:t>
            </a:r>
            <a:r>
              <a:rPr lang="en-US" altLang="en-US" dirty="0" err="1"/>
              <a:t>kereviz</a:t>
            </a:r>
            <a:r>
              <a:rPr lang="en-US" altLang="en-US" dirty="0"/>
              <a:t> </a:t>
            </a:r>
            <a:r>
              <a:rPr lang="en-US" altLang="en-US" dirty="0" err="1"/>
              <a:t>hakkında</a:t>
            </a:r>
            <a:r>
              <a:rPr lang="en-US" altLang="en-US" dirty="0"/>
              <a:t> </a:t>
            </a:r>
            <a:r>
              <a:rPr lang="en-US" altLang="en-US" dirty="0" err="1"/>
              <a:t>güzel</a:t>
            </a:r>
            <a:r>
              <a:rPr lang="en-US" altLang="en-US" dirty="0"/>
              <a:t> </a:t>
            </a:r>
            <a:r>
              <a:rPr lang="en-US" altLang="en-US" dirty="0" err="1"/>
              <a:t>bir</a:t>
            </a:r>
            <a:r>
              <a:rPr lang="en-US" altLang="en-US" dirty="0"/>
              <a:t> </a:t>
            </a:r>
            <a:r>
              <a:rPr lang="en-US" altLang="en-US" dirty="0" err="1"/>
              <a:t>hikaye</a:t>
            </a:r>
            <a:r>
              <a:rPr lang="en-US" altLang="en-US" dirty="0"/>
              <a:t> var.  </a:t>
            </a:r>
            <a:r>
              <a:rPr lang="en-US" altLang="en-US" dirty="0" err="1"/>
              <a:t>Süpermarkette</a:t>
            </a:r>
            <a:r>
              <a:rPr lang="en-US" altLang="en-US" dirty="0"/>
              <a:t> </a:t>
            </a:r>
            <a:r>
              <a:rPr lang="en-US" altLang="en-US" dirty="0" err="1"/>
              <a:t>satılık</a:t>
            </a:r>
            <a:r>
              <a:rPr lang="en-US" altLang="en-US" dirty="0"/>
              <a:t> </a:t>
            </a:r>
            <a:r>
              <a:rPr lang="en-US" altLang="en-US" dirty="0" err="1"/>
              <a:t>kereviz</a:t>
            </a:r>
            <a:r>
              <a:rPr lang="en-US" altLang="en-US" dirty="0"/>
              <a:t> </a:t>
            </a:r>
            <a:r>
              <a:rPr lang="en-US" altLang="en-US" dirty="0" err="1"/>
              <a:t>toplamak</a:t>
            </a:r>
            <a:r>
              <a:rPr lang="en-US" altLang="en-US" dirty="0"/>
              <a:t> </a:t>
            </a:r>
            <a:r>
              <a:rPr lang="en-US" altLang="en-US" dirty="0" err="1"/>
              <a:t>için</a:t>
            </a:r>
            <a:r>
              <a:rPr lang="en-US" altLang="en-US" dirty="0"/>
              <a:t> </a:t>
            </a:r>
            <a:r>
              <a:rPr lang="en-US" altLang="en-US" dirty="0" err="1"/>
              <a:t>kullanılan</a:t>
            </a:r>
            <a:r>
              <a:rPr lang="en-US" altLang="en-US" dirty="0"/>
              <a:t> </a:t>
            </a:r>
            <a:r>
              <a:rPr lang="en-US" altLang="en-US" dirty="0" err="1"/>
              <a:t>bayanlar</a:t>
            </a:r>
            <a:r>
              <a:rPr lang="en-US" altLang="en-US" dirty="0"/>
              <a:t> </a:t>
            </a:r>
            <a:r>
              <a:rPr lang="en-US" altLang="en-US" dirty="0" err="1"/>
              <a:t>kereviz</a:t>
            </a:r>
            <a:r>
              <a:rPr lang="en-US" altLang="en-US" dirty="0"/>
              <a:t> </a:t>
            </a:r>
            <a:r>
              <a:rPr lang="en-US" altLang="en-US" dirty="0" err="1"/>
              <a:t>alır</a:t>
            </a:r>
            <a:r>
              <a:rPr lang="en-US" altLang="en-US" dirty="0"/>
              <a:t> </a:t>
            </a:r>
            <a:r>
              <a:rPr lang="en-US" altLang="en-US" dirty="0" err="1"/>
              <a:t>ve</a:t>
            </a:r>
            <a:r>
              <a:rPr lang="en-US" altLang="en-US" dirty="0"/>
              <a:t> </a:t>
            </a:r>
            <a:r>
              <a:rPr lang="en-US" altLang="en-US" dirty="0" err="1"/>
              <a:t>paketi</a:t>
            </a:r>
            <a:r>
              <a:rPr lang="tr-TR" altLang="en-US" dirty="0"/>
              <a:t>n i</a:t>
            </a:r>
            <a:r>
              <a:rPr lang="en-US" altLang="en-US" dirty="0" err="1"/>
              <a:t>çine</a:t>
            </a:r>
            <a:r>
              <a:rPr lang="en-US" altLang="en-US" dirty="0"/>
              <a:t> </a:t>
            </a:r>
            <a:r>
              <a:rPr lang="en-US" altLang="en-US" dirty="0" err="1"/>
              <a:t>güzelce</a:t>
            </a:r>
            <a:r>
              <a:rPr lang="en-US" altLang="en-US" dirty="0"/>
              <a:t> </a:t>
            </a:r>
            <a:r>
              <a:rPr lang="en-US" altLang="en-US" dirty="0" err="1"/>
              <a:t>uyacak</a:t>
            </a:r>
            <a:r>
              <a:rPr lang="en-US" altLang="en-US" dirty="0"/>
              <a:t> </a:t>
            </a:r>
            <a:r>
              <a:rPr lang="en-US" altLang="en-US" dirty="0" err="1"/>
              <a:t>şekilde</a:t>
            </a:r>
            <a:r>
              <a:rPr lang="en-US" altLang="en-US" dirty="0"/>
              <a:t> </a:t>
            </a:r>
            <a:r>
              <a:rPr lang="en-US" altLang="en-US" dirty="0" err="1"/>
              <a:t>parçalar</a:t>
            </a:r>
            <a:r>
              <a:rPr lang="tr-TR" altLang="en-US" dirty="0"/>
              <a:t> </a:t>
            </a:r>
            <a:r>
              <a:rPr lang="en-US" altLang="en-US" dirty="0" err="1"/>
              <a:t>halinde</a:t>
            </a:r>
            <a:r>
              <a:rPr lang="en-US" altLang="en-US" dirty="0"/>
              <a:t> </a:t>
            </a:r>
            <a:r>
              <a:rPr lang="en-US" altLang="en-US" dirty="0" err="1"/>
              <a:t>kes</a:t>
            </a:r>
            <a:r>
              <a:rPr lang="tr-TR" altLang="en-US" dirty="0"/>
              <a:t>erler</a:t>
            </a:r>
            <a:r>
              <a:rPr lang="en-US" altLang="en-US" dirty="0"/>
              <a:t>.  </a:t>
            </a:r>
            <a:r>
              <a:rPr lang="en-US" altLang="en-US" dirty="0" err="1"/>
              <a:t>Ve</a:t>
            </a:r>
            <a:r>
              <a:rPr lang="en-US" altLang="en-US" dirty="0"/>
              <a:t> </a:t>
            </a:r>
            <a:r>
              <a:rPr lang="en-US" altLang="en-US" dirty="0" err="1"/>
              <a:t>bunu</a:t>
            </a:r>
            <a:r>
              <a:rPr lang="en-US" altLang="en-US" dirty="0"/>
              <a:t> </a:t>
            </a:r>
            <a:r>
              <a:rPr lang="en-US" altLang="en-US" dirty="0" err="1"/>
              <a:t>yaparken</a:t>
            </a:r>
            <a:r>
              <a:rPr lang="en-US" altLang="en-US" dirty="0"/>
              <a:t>, </a:t>
            </a:r>
            <a:r>
              <a:rPr lang="en-US" altLang="en-US" dirty="0" err="1"/>
              <a:t>derilerine</a:t>
            </a:r>
            <a:r>
              <a:rPr lang="en-US" altLang="en-US" dirty="0"/>
              <a:t>, </a:t>
            </a:r>
            <a:r>
              <a:rPr lang="en-US" altLang="en-US" dirty="0" err="1"/>
              <a:t>ellerinin</a:t>
            </a:r>
            <a:r>
              <a:rPr lang="en-US" altLang="en-US" dirty="0"/>
              <a:t> </a:t>
            </a:r>
            <a:r>
              <a:rPr lang="en-US" altLang="en-US" dirty="0" err="1"/>
              <a:t>derisine</a:t>
            </a:r>
            <a:r>
              <a:rPr lang="en-US" altLang="en-US" dirty="0"/>
              <a:t> </a:t>
            </a:r>
            <a:r>
              <a:rPr lang="en-US" altLang="en-US" dirty="0" err="1"/>
              <a:t>kereviz</a:t>
            </a:r>
            <a:r>
              <a:rPr lang="en-US" altLang="en-US" dirty="0"/>
              <a:t> </a:t>
            </a:r>
            <a:r>
              <a:rPr lang="en-US" altLang="en-US" dirty="0" err="1"/>
              <a:t>suyu</a:t>
            </a:r>
            <a:r>
              <a:rPr lang="en-US" altLang="en-US" dirty="0"/>
              <a:t> </a:t>
            </a:r>
            <a:r>
              <a:rPr lang="tr-TR" altLang="en-US" dirty="0"/>
              <a:t>karışır</a:t>
            </a:r>
            <a:r>
              <a:rPr lang="en-US" altLang="en-US" dirty="0"/>
              <a:t>.  </a:t>
            </a:r>
            <a:r>
              <a:rPr lang="en-US" altLang="en-US" dirty="0" err="1"/>
              <a:t>Ve</a:t>
            </a:r>
            <a:r>
              <a:rPr lang="en-US" altLang="en-US" dirty="0"/>
              <a:t> </a:t>
            </a:r>
            <a:r>
              <a:rPr lang="en-US" altLang="en-US" dirty="0" err="1"/>
              <a:t>birçok</a:t>
            </a:r>
            <a:r>
              <a:rPr lang="en-US" altLang="en-US" dirty="0"/>
              <a:t> </a:t>
            </a:r>
            <a:r>
              <a:rPr lang="en-US" altLang="en-US" dirty="0" err="1"/>
              <a:t>kişi</a:t>
            </a:r>
            <a:r>
              <a:rPr lang="en-US" altLang="en-US" dirty="0"/>
              <a:t> </a:t>
            </a:r>
            <a:r>
              <a:rPr lang="en-US" altLang="en-US" dirty="0" err="1"/>
              <a:t>bunun</a:t>
            </a:r>
            <a:r>
              <a:rPr lang="en-US" altLang="en-US" dirty="0"/>
              <a:t> </a:t>
            </a:r>
            <a:r>
              <a:rPr lang="en-US" altLang="en-US" dirty="0" err="1"/>
              <a:t>sonucunda</a:t>
            </a:r>
            <a:r>
              <a:rPr lang="en-US" altLang="en-US" dirty="0"/>
              <a:t> </a:t>
            </a:r>
            <a:r>
              <a:rPr lang="en-US" altLang="en-US" dirty="0" err="1"/>
              <a:t>yüzeydermatiti</a:t>
            </a:r>
            <a:r>
              <a:rPr lang="en-US" altLang="en-US" dirty="0"/>
              <a:t> </a:t>
            </a:r>
            <a:r>
              <a:rPr lang="en-US" altLang="en-US" dirty="0" err="1"/>
              <a:t>aldıklarını</a:t>
            </a:r>
            <a:r>
              <a:rPr lang="en-US" altLang="en-US" dirty="0"/>
              <a:t> </a:t>
            </a:r>
            <a:r>
              <a:rPr lang="en-US" altLang="en-US" dirty="0" err="1"/>
              <a:t>fark</a:t>
            </a:r>
            <a:r>
              <a:rPr lang="en-US" altLang="en-US" dirty="0"/>
              <a:t> </a:t>
            </a:r>
            <a:r>
              <a:rPr lang="en-US" altLang="en-US" dirty="0" err="1"/>
              <a:t>etti</a:t>
            </a:r>
            <a:r>
              <a:rPr lang="en-US" altLang="en-US" dirty="0"/>
              <a:t>.  </a:t>
            </a:r>
            <a:r>
              <a:rPr lang="en-US" altLang="en-US" dirty="0" err="1"/>
              <a:t>Ve</a:t>
            </a:r>
            <a:r>
              <a:rPr lang="en-US" altLang="en-US" dirty="0"/>
              <a:t> </a:t>
            </a:r>
            <a:r>
              <a:rPr lang="en-US" altLang="en-US" dirty="0" err="1"/>
              <a:t>bazıları</a:t>
            </a:r>
            <a:r>
              <a:rPr lang="en-US" altLang="en-US" dirty="0"/>
              <a:t> </a:t>
            </a:r>
            <a:r>
              <a:rPr lang="en-US" altLang="en-US" dirty="0" err="1"/>
              <a:t>bunun</a:t>
            </a:r>
            <a:r>
              <a:rPr lang="en-US" altLang="en-US" dirty="0"/>
              <a:t> </a:t>
            </a:r>
            <a:r>
              <a:rPr lang="en-US" altLang="en-US" dirty="0" err="1"/>
              <a:t>sonucu</a:t>
            </a:r>
            <a:r>
              <a:rPr lang="en-US" altLang="en-US" dirty="0"/>
              <a:t> </a:t>
            </a:r>
            <a:r>
              <a:rPr lang="en-US" altLang="en-US" dirty="0" err="1"/>
              <a:t>olarak</a:t>
            </a:r>
            <a:r>
              <a:rPr lang="en-US" altLang="en-US" dirty="0"/>
              <a:t> </a:t>
            </a:r>
            <a:r>
              <a:rPr lang="en-US" altLang="en-US" dirty="0" err="1"/>
              <a:t>cilt</a:t>
            </a:r>
            <a:r>
              <a:rPr lang="en-US" altLang="en-US" dirty="0"/>
              <a:t> </a:t>
            </a:r>
            <a:r>
              <a:rPr lang="en-US" altLang="en-US" dirty="0" err="1"/>
              <a:t>kanseri</a:t>
            </a:r>
            <a:r>
              <a:rPr lang="en-US" altLang="en-US" dirty="0"/>
              <a:t> bile </a:t>
            </a:r>
            <a:r>
              <a:rPr lang="en-US" altLang="en-US" dirty="0" err="1"/>
              <a:t>oldu</a:t>
            </a:r>
            <a:r>
              <a:rPr lang="en-US" altLang="en-US" dirty="0"/>
              <a:t>.  </a:t>
            </a:r>
            <a:r>
              <a:rPr lang="en-US" altLang="en-US" dirty="0" err="1"/>
              <a:t>Ve</a:t>
            </a:r>
            <a:r>
              <a:rPr lang="en-US" altLang="en-US" dirty="0"/>
              <a:t> </a:t>
            </a:r>
            <a:r>
              <a:rPr lang="en-US" altLang="en-US" dirty="0" err="1"/>
              <a:t>tabii</a:t>
            </a:r>
            <a:r>
              <a:rPr lang="en-US" altLang="en-US" dirty="0"/>
              <a:t> </a:t>
            </a:r>
            <a:r>
              <a:rPr lang="en-US" altLang="en-US" dirty="0" err="1"/>
              <a:t>ki</a:t>
            </a:r>
            <a:r>
              <a:rPr lang="en-US" altLang="en-US" dirty="0"/>
              <a:t> </a:t>
            </a:r>
            <a:r>
              <a:rPr lang="en-US" altLang="en-US" dirty="0" err="1"/>
              <a:t>hemen</a:t>
            </a:r>
            <a:r>
              <a:rPr lang="en-US" altLang="en-US" dirty="0"/>
              <a:t> </a:t>
            </a:r>
            <a:r>
              <a:rPr lang="en-US" altLang="en-US" dirty="0" err="1"/>
              <a:t>eldiven</a:t>
            </a:r>
            <a:r>
              <a:rPr lang="en-US" altLang="en-US" dirty="0"/>
              <a:t> </a:t>
            </a:r>
            <a:r>
              <a:rPr lang="en-US" altLang="en-US" dirty="0" err="1"/>
              <a:t>giymeye</a:t>
            </a:r>
            <a:r>
              <a:rPr lang="en-US" altLang="en-US" dirty="0"/>
              <a:t> </a:t>
            </a:r>
            <a:r>
              <a:rPr lang="en-US" altLang="en-US" dirty="0" err="1"/>
              <a:t>başladılar</a:t>
            </a:r>
            <a:r>
              <a:rPr lang="en-US" altLang="en-US" dirty="0"/>
              <a:t>.  </a:t>
            </a:r>
            <a:r>
              <a:rPr lang="en-US" altLang="en-US" dirty="0" err="1"/>
              <a:t>Neden</a:t>
            </a:r>
            <a:r>
              <a:rPr lang="en-US" altLang="en-US" dirty="0"/>
              <a:t> </a:t>
            </a:r>
            <a:r>
              <a:rPr lang="en-US" altLang="en-US" dirty="0" err="1"/>
              <a:t>oldu</a:t>
            </a:r>
            <a:r>
              <a:rPr lang="en-US" altLang="en-US" dirty="0"/>
              <a:t>?  Bu </a:t>
            </a:r>
            <a:r>
              <a:rPr lang="en-US" altLang="en-US" dirty="0" err="1"/>
              <a:t>bileşik</a:t>
            </a:r>
            <a:r>
              <a:rPr lang="en-US" altLang="en-US" dirty="0"/>
              <a:t> </a:t>
            </a:r>
            <a:r>
              <a:rPr lang="en-US" altLang="en-US" dirty="0" err="1"/>
              <a:t>nedeniyle</a:t>
            </a:r>
            <a:r>
              <a:rPr lang="en-US" altLang="en-US" dirty="0"/>
              <a:t> </a:t>
            </a:r>
            <a:r>
              <a:rPr lang="en-US" altLang="en-US" dirty="0" err="1"/>
              <a:t>oldu</a:t>
            </a:r>
            <a:r>
              <a:rPr lang="en-US" altLang="en-US" dirty="0"/>
              <a:t>: 5/8-Methoxypsoralen.  Bu </a:t>
            </a:r>
            <a:r>
              <a:rPr lang="en-US" altLang="en-US" dirty="0" err="1"/>
              <a:t>kereviz</a:t>
            </a:r>
            <a:r>
              <a:rPr lang="tr-TR" altLang="en-US" dirty="0"/>
              <a:t>in</a:t>
            </a:r>
            <a:r>
              <a:rPr lang="en-US" altLang="en-US" dirty="0"/>
              <a:t> </a:t>
            </a:r>
            <a:r>
              <a:rPr lang="en-US" altLang="en-US" dirty="0" err="1"/>
              <a:t>böceklerin</a:t>
            </a:r>
            <a:r>
              <a:rPr lang="en-US" altLang="en-US" dirty="0"/>
              <a:t> </a:t>
            </a:r>
            <a:r>
              <a:rPr lang="en-US" altLang="en-US" dirty="0" err="1"/>
              <a:t>ölmesi</a:t>
            </a:r>
            <a:r>
              <a:rPr lang="en-US" altLang="en-US" dirty="0"/>
              <a:t> </a:t>
            </a:r>
            <a:r>
              <a:rPr lang="en-US" altLang="en-US" dirty="0" err="1"/>
              <a:t>için</a:t>
            </a:r>
            <a:r>
              <a:rPr lang="en-US" altLang="en-US" dirty="0"/>
              <a:t> </a:t>
            </a:r>
            <a:r>
              <a:rPr lang="en-US" altLang="en-US" dirty="0" err="1"/>
              <a:t>böceklerin</a:t>
            </a:r>
            <a:r>
              <a:rPr lang="en-US" altLang="en-US" dirty="0"/>
              <a:t> </a:t>
            </a:r>
            <a:r>
              <a:rPr lang="en-US" altLang="en-US" dirty="0" err="1"/>
              <a:t>onu</a:t>
            </a:r>
            <a:r>
              <a:rPr lang="en-US" altLang="en-US" dirty="0"/>
              <a:t> </a:t>
            </a:r>
            <a:r>
              <a:rPr lang="en-US" altLang="en-US" dirty="0" err="1"/>
              <a:t>yemesini</a:t>
            </a:r>
            <a:r>
              <a:rPr lang="en-US" altLang="en-US" dirty="0"/>
              <a:t> </a:t>
            </a:r>
            <a:r>
              <a:rPr lang="en-US" altLang="en-US" dirty="0" err="1"/>
              <a:t>engellemek</a:t>
            </a:r>
            <a:r>
              <a:rPr lang="en-US" altLang="en-US" dirty="0"/>
              <a:t> </a:t>
            </a:r>
            <a:r>
              <a:rPr lang="en-US" altLang="en-US" dirty="0" err="1"/>
              <a:t>için</a:t>
            </a:r>
            <a:r>
              <a:rPr lang="en-US" altLang="en-US" dirty="0"/>
              <a:t> </a:t>
            </a:r>
            <a:r>
              <a:rPr lang="en-US" altLang="en-US" dirty="0" err="1"/>
              <a:t>kullandığı</a:t>
            </a:r>
            <a:r>
              <a:rPr lang="en-US" altLang="en-US" dirty="0"/>
              <a:t> </a:t>
            </a:r>
            <a:r>
              <a:rPr lang="en-US" altLang="en-US" dirty="0" err="1"/>
              <a:t>bir</a:t>
            </a:r>
            <a:r>
              <a:rPr lang="en-US" altLang="en-US" dirty="0"/>
              <a:t> </a:t>
            </a:r>
            <a:r>
              <a:rPr lang="en-US" altLang="en-US" dirty="0" err="1"/>
              <a:t>şeydir</a:t>
            </a:r>
            <a:r>
              <a:rPr lang="en-US" altLang="en-US" dirty="0"/>
              <a:t>.  </a:t>
            </a:r>
            <a:r>
              <a:rPr lang="tr-TR" altLang="en-US" dirty="0"/>
              <a:t>B</a:t>
            </a:r>
            <a:r>
              <a:rPr lang="en-US" altLang="en-US" dirty="0"/>
              <a:t>u </a:t>
            </a:r>
            <a:r>
              <a:rPr lang="en-US" altLang="en-US" dirty="0" err="1"/>
              <a:t>bileşik</a:t>
            </a:r>
            <a:r>
              <a:rPr lang="en-US" altLang="en-US" dirty="0"/>
              <a:t> </a:t>
            </a:r>
            <a:r>
              <a:rPr lang="en-US" altLang="en-US" dirty="0" err="1"/>
              <a:t>gıda</a:t>
            </a:r>
            <a:r>
              <a:rPr lang="en-US" altLang="en-US" dirty="0"/>
              <a:t> </a:t>
            </a:r>
            <a:r>
              <a:rPr lang="en-US" altLang="en-US" dirty="0" err="1"/>
              <a:t>olarak</a:t>
            </a:r>
            <a:r>
              <a:rPr lang="en-US" altLang="en-US" dirty="0"/>
              <a:t> </a:t>
            </a:r>
            <a:r>
              <a:rPr lang="en-US" altLang="en-US" dirty="0" err="1"/>
              <a:t>kullandığınız</a:t>
            </a:r>
            <a:r>
              <a:rPr lang="en-US" altLang="en-US" dirty="0"/>
              <a:t> </a:t>
            </a:r>
            <a:r>
              <a:rPr lang="en-US" altLang="en-US" dirty="0" err="1"/>
              <a:t>birçok</a:t>
            </a:r>
            <a:r>
              <a:rPr lang="en-US" altLang="en-US" dirty="0"/>
              <a:t> </a:t>
            </a:r>
            <a:r>
              <a:rPr lang="en-US" altLang="en-US" dirty="0" err="1"/>
              <a:t>farklı</a:t>
            </a:r>
            <a:r>
              <a:rPr lang="en-US" altLang="en-US" dirty="0"/>
              <a:t> </a:t>
            </a:r>
            <a:r>
              <a:rPr lang="en-US" altLang="en-US" dirty="0" err="1"/>
              <a:t>bitki</a:t>
            </a:r>
            <a:r>
              <a:rPr lang="tr-TR" altLang="en-US" dirty="0"/>
              <a:t>de</a:t>
            </a:r>
            <a:r>
              <a:rPr lang="en-US" altLang="en-US" dirty="0"/>
              <a:t> </a:t>
            </a:r>
            <a:r>
              <a:rPr lang="en-US" altLang="en-US" dirty="0" err="1"/>
              <a:t>vardır</a:t>
            </a:r>
            <a:r>
              <a:rPr lang="en-US" altLang="en-US" dirty="0"/>
              <a:t>.  Bu </a:t>
            </a:r>
            <a:r>
              <a:rPr lang="en-US" altLang="en-US" dirty="0" err="1"/>
              <a:t>güçlü</a:t>
            </a:r>
            <a:r>
              <a:rPr lang="en-US" altLang="en-US" dirty="0"/>
              <a:t> </a:t>
            </a:r>
            <a:r>
              <a:rPr lang="en-US" altLang="en-US" dirty="0" err="1"/>
              <a:t>bir</a:t>
            </a:r>
            <a:r>
              <a:rPr lang="en-US" altLang="en-US" dirty="0"/>
              <a:t> ka</a:t>
            </a:r>
            <a:r>
              <a:rPr lang="tr-TR" altLang="en-US" dirty="0" err="1"/>
              <a:t>nser</a:t>
            </a:r>
            <a:r>
              <a:rPr lang="en-US" altLang="en-US" dirty="0" err="1"/>
              <a:t>ojen</a:t>
            </a:r>
            <a:r>
              <a:rPr lang="en-US" altLang="en-US" dirty="0"/>
              <a:t>, </a:t>
            </a:r>
            <a:r>
              <a:rPr lang="en-US" altLang="en-US" dirty="0" err="1"/>
              <a:t>çok</a:t>
            </a:r>
            <a:r>
              <a:rPr lang="en-US" altLang="en-US" dirty="0"/>
              <a:t> </a:t>
            </a:r>
            <a:r>
              <a:rPr lang="en-US" altLang="en-US" dirty="0" err="1"/>
              <a:t>tehlikeli</a:t>
            </a:r>
            <a:r>
              <a:rPr lang="en-US" altLang="en-US" dirty="0"/>
              <a:t> </a:t>
            </a:r>
            <a:r>
              <a:rPr lang="en-US" altLang="en-US" dirty="0" err="1"/>
              <a:t>bir</a:t>
            </a:r>
            <a:r>
              <a:rPr lang="en-US" altLang="en-US" dirty="0"/>
              <a:t> ka</a:t>
            </a:r>
            <a:r>
              <a:rPr lang="tr-TR" altLang="en-US" dirty="0"/>
              <a:t>n</a:t>
            </a:r>
            <a:r>
              <a:rPr lang="en-US" altLang="en-US" dirty="0"/>
              <a:t>s</a:t>
            </a:r>
            <a:r>
              <a:rPr lang="tr-TR" altLang="en-US" dirty="0"/>
              <a:t>er</a:t>
            </a:r>
            <a:r>
              <a:rPr lang="en-US" altLang="en-US" dirty="0" err="1"/>
              <a:t>ojen</a:t>
            </a:r>
            <a:r>
              <a:rPr lang="en-US" altLang="en-US" dirty="0"/>
              <a:t>.  </a:t>
            </a:r>
            <a:r>
              <a:rPr lang="en-US" altLang="en-US" dirty="0" err="1"/>
              <a:t>Ama</a:t>
            </a:r>
            <a:r>
              <a:rPr lang="en-US" altLang="en-US" dirty="0"/>
              <a:t> </a:t>
            </a:r>
            <a:r>
              <a:rPr lang="en-US" altLang="en-US" dirty="0" err="1"/>
              <a:t>bitkideki</a:t>
            </a:r>
            <a:r>
              <a:rPr lang="en-US" altLang="en-US" dirty="0"/>
              <a:t> </a:t>
            </a:r>
            <a:r>
              <a:rPr lang="en-US" altLang="en-US" dirty="0" err="1"/>
              <a:t>miktarlar</a:t>
            </a:r>
            <a:r>
              <a:rPr lang="en-US" altLang="en-US" dirty="0"/>
              <a:t> son </a:t>
            </a:r>
            <a:r>
              <a:rPr lang="en-US" altLang="en-US" dirty="0" err="1"/>
              <a:t>derece</a:t>
            </a:r>
            <a:r>
              <a:rPr lang="en-US" altLang="en-US" dirty="0"/>
              <a:t> </a:t>
            </a:r>
            <a:r>
              <a:rPr lang="en-US" altLang="en-US" dirty="0" err="1"/>
              <a:t>küçük</a:t>
            </a:r>
            <a:r>
              <a:rPr lang="en-US" altLang="en-US" dirty="0"/>
              <a:t>.  </a:t>
            </a:r>
            <a:r>
              <a:rPr lang="en-US" altLang="en-US" dirty="0" err="1"/>
              <a:t>Bir</a:t>
            </a:r>
            <a:r>
              <a:rPr lang="en-US" altLang="en-US" dirty="0"/>
              <a:t> </a:t>
            </a:r>
            <a:r>
              <a:rPr lang="en-US" altLang="en-US" dirty="0" err="1"/>
              <a:t>ya</a:t>
            </a:r>
            <a:r>
              <a:rPr lang="en-US" altLang="en-US" dirty="0"/>
              <a:t> </a:t>
            </a:r>
            <a:r>
              <a:rPr lang="en-US" altLang="en-US" dirty="0" err="1"/>
              <a:t>da</a:t>
            </a:r>
            <a:r>
              <a:rPr lang="en-US" altLang="en-US" dirty="0"/>
              <a:t> </a:t>
            </a:r>
            <a:r>
              <a:rPr lang="en-US" altLang="en-US" dirty="0" err="1"/>
              <a:t>iki</a:t>
            </a:r>
            <a:r>
              <a:rPr lang="en-US" altLang="en-US" dirty="0"/>
              <a:t> </a:t>
            </a:r>
            <a:r>
              <a:rPr lang="en-US" altLang="en-US" dirty="0" err="1"/>
              <a:t>hücrede</a:t>
            </a:r>
            <a:r>
              <a:rPr lang="en-US" altLang="en-US" dirty="0"/>
              <a:t> </a:t>
            </a:r>
            <a:r>
              <a:rPr lang="en-US" altLang="en-US" dirty="0" err="1"/>
              <a:t>küçük</a:t>
            </a:r>
            <a:r>
              <a:rPr lang="en-US" altLang="en-US" dirty="0"/>
              <a:t> </a:t>
            </a:r>
            <a:r>
              <a:rPr lang="en-US" altLang="en-US" dirty="0" err="1"/>
              <a:t>bir</a:t>
            </a:r>
            <a:r>
              <a:rPr lang="en-US" altLang="en-US" dirty="0"/>
              <a:t> </a:t>
            </a:r>
            <a:r>
              <a:rPr lang="en-US" altLang="en-US" dirty="0" err="1"/>
              <a:t>hasara</a:t>
            </a:r>
            <a:r>
              <a:rPr lang="en-US" altLang="en-US" dirty="0"/>
              <a:t> </a:t>
            </a:r>
            <a:r>
              <a:rPr lang="en-US" altLang="en-US" dirty="0" err="1"/>
              <a:t>neden</a:t>
            </a:r>
            <a:r>
              <a:rPr lang="en-US" altLang="en-US" dirty="0"/>
              <a:t> </a:t>
            </a:r>
            <a:r>
              <a:rPr lang="en-US" altLang="en-US" dirty="0" err="1"/>
              <a:t>olabilir</a:t>
            </a:r>
            <a:r>
              <a:rPr lang="en-US" altLang="en-US" dirty="0"/>
              <a:t>, </a:t>
            </a:r>
            <a:r>
              <a:rPr lang="en-US" altLang="en-US" dirty="0" err="1"/>
              <a:t>ama</a:t>
            </a:r>
            <a:r>
              <a:rPr lang="en-US" altLang="en-US" dirty="0"/>
              <a:t> </a:t>
            </a:r>
            <a:r>
              <a:rPr lang="en-US" altLang="en-US" dirty="0" err="1"/>
              <a:t>vücudunuz</a:t>
            </a:r>
            <a:r>
              <a:rPr lang="tr-TR" altLang="en-US" dirty="0"/>
              <a:t>da</a:t>
            </a:r>
            <a:r>
              <a:rPr lang="en-US" altLang="en-US" dirty="0"/>
              <a:t> </a:t>
            </a:r>
            <a:r>
              <a:rPr lang="en-US" altLang="en-US" dirty="0" err="1"/>
              <a:t>çok</a:t>
            </a:r>
            <a:r>
              <a:rPr lang="en-US" altLang="en-US" dirty="0"/>
              <a:t> </a:t>
            </a:r>
            <a:r>
              <a:rPr lang="en-US" altLang="en-US" dirty="0" err="1"/>
              <a:t>iyi</a:t>
            </a:r>
            <a:r>
              <a:rPr lang="en-US" altLang="en-US" dirty="0"/>
              <a:t> </a:t>
            </a:r>
            <a:r>
              <a:rPr lang="en-US" altLang="en-US" dirty="0" err="1"/>
              <a:t>onarım</a:t>
            </a:r>
            <a:r>
              <a:rPr lang="en-US" altLang="en-US" dirty="0"/>
              <a:t> </a:t>
            </a:r>
            <a:r>
              <a:rPr lang="en-US" altLang="en-US" dirty="0" err="1"/>
              <a:t>mekanizmaları</a:t>
            </a:r>
            <a:r>
              <a:rPr lang="en-US" altLang="en-US" dirty="0"/>
              <a:t> </a:t>
            </a:r>
            <a:r>
              <a:rPr lang="en-US" altLang="en-US" dirty="0" err="1"/>
              <a:t>var</a:t>
            </a:r>
            <a:r>
              <a:rPr lang="tr-TR" altLang="en-US" dirty="0"/>
              <a:t>. Hataları</a:t>
            </a:r>
            <a:r>
              <a:rPr lang="en-US" altLang="en-US" dirty="0"/>
              <a:t> </a:t>
            </a:r>
            <a:r>
              <a:rPr lang="en-US" altLang="en-US" dirty="0" err="1"/>
              <a:t>onarmak</a:t>
            </a:r>
            <a:r>
              <a:rPr lang="en-US" altLang="en-US" dirty="0"/>
              <a:t> </a:t>
            </a:r>
            <a:r>
              <a:rPr lang="en-US" altLang="en-US" dirty="0" err="1"/>
              <a:t>mümkün</a:t>
            </a:r>
            <a:r>
              <a:rPr lang="en-US" altLang="en-US" dirty="0"/>
              <a:t>.  </a:t>
            </a:r>
            <a:r>
              <a:rPr lang="en-US" altLang="en-US" dirty="0" err="1"/>
              <a:t>Yani</a:t>
            </a:r>
            <a:r>
              <a:rPr lang="en-US" altLang="en-US" dirty="0"/>
              <a:t> </a:t>
            </a:r>
            <a:r>
              <a:rPr lang="en-US" altLang="en-US" dirty="0" err="1"/>
              <a:t>bizim</a:t>
            </a:r>
            <a:r>
              <a:rPr lang="en-US" altLang="en-US" dirty="0"/>
              <a:t> </a:t>
            </a:r>
            <a:r>
              <a:rPr lang="en-US" altLang="en-US" dirty="0" err="1"/>
              <a:t>için</a:t>
            </a:r>
            <a:r>
              <a:rPr lang="en-US" altLang="en-US" dirty="0"/>
              <a:t> </a:t>
            </a:r>
            <a:r>
              <a:rPr lang="en-US" altLang="en-US" dirty="0" err="1"/>
              <a:t>sorun</a:t>
            </a:r>
            <a:r>
              <a:rPr lang="en-US" altLang="en-US" dirty="0"/>
              <a:t> </a:t>
            </a:r>
            <a:r>
              <a:rPr lang="en-US" altLang="en-US" dirty="0" err="1"/>
              <a:t>değil</a:t>
            </a:r>
            <a:r>
              <a:rPr lang="en-US" altLang="en-US" dirty="0"/>
              <a:t>, </a:t>
            </a:r>
            <a:r>
              <a:rPr lang="en-US" altLang="en-US" dirty="0" err="1"/>
              <a:t>ama</a:t>
            </a:r>
            <a:r>
              <a:rPr lang="en-US" altLang="en-US" dirty="0"/>
              <a:t> </a:t>
            </a:r>
            <a:r>
              <a:rPr lang="en-US" altLang="en-US" dirty="0" err="1"/>
              <a:t>kereviz</a:t>
            </a:r>
            <a:r>
              <a:rPr lang="en-US" altLang="en-US" dirty="0"/>
              <a:t> </a:t>
            </a:r>
            <a:r>
              <a:rPr lang="tr-TR" altLang="en-US" dirty="0"/>
              <a:t>zararlı</a:t>
            </a:r>
            <a:r>
              <a:rPr lang="en-US" altLang="en-US" dirty="0"/>
              <a:t> </a:t>
            </a:r>
            <a:r>
              <a:rPr lang="en-US" altLang="en-US" dirty="0" err="1"/>
              <a:t>olsaydı</a:t>
            </a:r>
            <a:r>
              <a:rPr lang="en-US" altLang="en-US" dirty="0"/>
              <a:t>, </a:t>
            </a:r>
            <a:r>
              <a:rPr lang="en-US" altLang="en-US" dirty="0" err="1"/>
              <a:t>onu</a:t>
            </a:r>
            <a:r>
              <a:rPr lang="en-US" altLang="en-US" dirty="0"/>
              <a:t> </a:t>
            </a:r>
            <a:r>
              <a:rPr lang="en-US" altLang="en-US" dirty="0" err="1"/>
              <a:t>satma</a:t>
            </a:r>
            <a:r>
              <a:rPr lang="tr-TR" altLang="en-US" dirty="0" err="1"/>
              <a:t>mız</a:t>
            </a:r>
            <a:r>
              <a:rPr lang="en-US" altLang="en-US" dirty="0"/>
              <a:t>a </a:t>
            </a:r>
            <a:r>
              <a:rPr lang="en-US" altLang="en-US" dirty="0" err="1"/>
              <a:t>izin</a:t>
            </a:r>
            <a:r>
              <a:rPr lang="en-US" altLang="en-US" dirty="0"/>
              <a:t> </a:t>
            </a:r>
            <a:r>
              <a:rPr lang="en-US" altLang="en-US" dirty="0" err="1"/>
              <a:t>verilmezdi</a:t>
            </a:r>
            <a:r>
              <a:rPr lang="en-US" altLang="en-US" dirty="0"/>
              <a:t>, </a:t>
            </a:r>
            <a:r>
              <a:rPr lang="en-US" altLang="en-US" dirty="0" err="1"/>
              <a:t>yememize</a:t>
            </a:r>
            <a:r>
              <a:rPr lang="en-US" altLang="en-US" dirty="0"/>
              <a:t> </a:t>
            </a:r>
            <a:r>
              <a:rPr lang="en-US" altLang="en-US" dirty="0" err="1"/>
              <a:t>izin</a:t>
            </a:r>
            <a:r>
              <a:rPr lang="en-US" altLang="en-US" dirty="0"/>
              <a:t> </a:t>
            </a:r>
            <a:r>
              <a:rPr lang="en-US" altLang="en-US" dirty="0" err="1"/>
              <a:t>verilmezdi</a:t>
            </a:r>
            <a:r>
              <a:rPr lang="en-US" altLang="en-US" dirty="0"/>
              <a:t>, </a:t>
            </a:r>
            <a:r>
              <a:rPr lang="en-US" altLang="en-US" dirty="0" err="1"/>
              <a:t>süpermarketlerde</a:t>
            </a:r>
            <a:r>
              <a:rPr lang="en-US" altLang="en-US" dirty="0"/>
              <a:t> </a:t>
            </a:r>
            <a:r>
              <a:rPr lang="en-US" altLang="en-US" dirty="0" err="1"/>
              <a:t>olmazdı</a:t>
            </a:r>
            <a:r>
              <a:rPr lang="en-US" altLang="en-US" dirty="0"/>
              <a:t>.  </a:t>
            </a:r>
            <a:r>
              <a:rPr lang="en-US" altLang="en-US" dirty="0" err="1"/>
              <a:t>Ve</a:t>
            </a:r>
            <a:r>
              <a:rPr lang="en-US" altLang="en-US" dirty="0"/>
              <a:t> </a:t>
            </a:r>
            <a:r>
              <a:rPr lang="en-US" altLang="en-US" dirty="0" err="1"/>
              <a:t>burası</a:t>
            </a:r>
            <a:r>
              <a:rPr lang="en-US" altLang="en-US" dirty="0"/>
              <a:t> </a:t>
            </a:r>
            <a:r>
              <a:rPr lang="en-US" altLang="en-US" dirty="0" err="1"/>
              <a:t>da</a:t>
            </a:r>
            <a:r>
              <a:rPr lang="en-US" altLang="en-US" dirty="0"/>
              <a:t> </a:t>
            </a:r>
            <a:r>
              <a:rPr lang="en-US" altLang="en-US" dirty="0" err="1"/>
              <a:t>gülünç</a:t>
            </a:r>
            <a:r>
              <a:rPr lang="en-US" altLang="en-US" dirty="0"/>
              <a:t> </a:t>
            </a:r>
            <a:r>
              <a:rPr lang="en-US" altLang="en-US" dirty="0" err="1"/>
              <a:t>olacağı</a:t>
            </a:r>
            <a:r>
              <a:rPr lang="en-US" altLang="en-US" dirty="0"/>
              <a:t> </a:t>
            </a:r>
            <a:r>
              <a:rPr lang="en-US" altLang="en-US" dirty="0" err="1"/>
              <a:t>yer</a:t>
            </a:r>
            <a:r>
              <a:rPr lang="en-US" altLang="en-US" dirty="0"/>
              <a:t>.  Bu </a:t>
            </a:r>
            <a:r>
              <a:rPr lang="en-US" altLang="en-US" dirty="0" err="1"/>
              <a:t>nedenle</a:t>
            </a:r>
            <a:r>
              <a:rPr lang="en-US" altLang="en-US" dirty="0"/>
              <a:t> </a:t>
            </a:r>
            <a:r>
              <a:rPr lang="en-US" altLang="en-US" dirty="0" err="1"/>
              <a:t>ürün</a:t>
            </a:r>
            <a:r>
              <a:rPr lang="en-US" altLang="en-US" dirty="0"/>
              <a:t> </a:t>
            </a:r>
            <a:r>
              <a:rPr lang="en-US" altLang="en-US" dirty="0" err="1"/>
              <a:t>önemlidir</a:t>
            </a:r>
            <a:r>
              <a:rPr lang="en-US" altLang="en-US" dirty="0"/>
              <a:t>.  Bu </a:t>
            </a:r>
            <a:r>
              <a:rPr lang="en-US" altLang="en-US" dirty="0" err="1"/>
              <a:t>bileşiklerin</a:t>
            </a:r>
            <a:r>
              <a:rPr lang="en-US" altLang="en-US" dirty="0"/>
              <a:t> </a:t>
            </a:r>
            <a:r>
              <a:rPr lang="en-US" altLang="en-US" dirty="0" err="1"/>
              <a:t>bir</a:t>
            </a:r>
            <a:r>
              <a:rPr lang="en-US" altLang="en-US" dirty="0"/>
              <a:t> </a:t>
            </a:r>
            <a:r>
              <a:rPr lang="en-US" altLang="en-US" dirty="0" err="1"/>
              <a:t>kısmı</a:t>
            </a:r>
            <a:r>
              <a:rPr lang="en-US" altLang="en-US" dirty="0"/>
              <a:t> </a:t>
            </a:r>
            <a:r>
              <a:rPr lang="en-US" altLang="en-US" dirty="0" err="1"/>
              <a:t>içinde</a:t>
            </a:r>
            <a:r>
              <a:rPr lang="en-US" altLang="en-US" dirty="0"/>
              <a:t> </a:t>
            </a:r>
            <a:r>
              <a:rPr lang="tr-TR" altLang="en-US" dirty="0"/>
              <a:t>bulun</a:t>
            </a:r>
            <a:r>
              <a:rPr lang="en-US" altLang="en-US" dirty="0" err="1"/>
              <a:t>ması</a:t>
            </a:r>
            <a:r>
              <a:rPr lang="en-US" altLang="en-US" dirty="0"/>
              <a:t> </a:t>
            </a:r>
            <a:r>
              <a:rPr lang="en-US" altLang="en-US" dirty="0" err="1"/>
              <a:t>önemli</a:t>
            </a:r>
            <a:r>
              <a:rPr lang="en-US" altLang="en-US" dirty="0"/>
              <a:t> </a:t>
            </a:r>
            <a:r>
              <a:rPr lang="en-US" altLang="en-US" dirty="0" err="1"/>
              <a:t>değil</a:t>
            </a:r>
            <a:r>
              <a:rPr lang="en-US" altLang="en-US" dirty="0"/>
              <a:t>. </a:t>
            </a:r>
          </a:p>
        </p:txBody>
      </p:sp>
      <p:sp>
        <p:nvSpPr>
          <p:cNvPr id="4" name="Slide Number Placeholder 3"/>
          <p:cNvSpPr>
            <a:spLocks noGrp="1"/>
          </p:cNvSpPr>
          <p:nvPr>
            <p:ph type="sldNum" sz="quarter" idx="5"/>
          </p:nvPr>
        </p:nvSpPr>
        <p:spPr/>
        <p:txBody>
          <a:bodyPr/>
          <a:lstStyle/>
          <a:p>
            <a:pPr>
              <a:defRPr/>
            </a:pPr>
            <a:fld id="{79B3D8A8-CBED-464B-924D-F006A48879CA}"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Şimdi</a:t>
            </a:r>
            <a:r>
              <a:rPr lang="en-US" altLang="en-US" dirty="0"/>
              <a:t>, </a:t>
            </a:r>
            <a:r>
              <a:rPr lang="en-US" altLang="en-US" dirty="0" err="1"/>
              <a:t>gelişmekte</a:t>
            </a:r>
            <a:r>
              <a:rPr lang="en-US" altLang="en-US" dirty="0"/>
              <a:t> </a:t>
            </a:r>
            <a:r>
              <a:rPr lang="en-US" altLang="en-US" dirty="0" err="1"/>
              <a:t>olan</a:t>
            </a:r>
            <a:r>
              <a:rPr lang="en-US" altLang="en-US" dirty="0"/>
              <a:t> </a:t>
            </a:r>
            <a:r>
              <a:rPr lang="en-US" altLang="en-US" dirty="0" err="1"/>
              <a:t>ülkelerde</a:t>
            </a:r>
            <a:r>
              <a:rPr lang="en-US" altLang="en-US" dirty="0"/>
              <a:t> </a:t>
            </a:r>
            <a:r>
              <a:rPr lang="en-US" altLang="en-US" dirty="0" err="1"/>
              <a:t>gıda</a:t>
            </a:r>
            <a:r>
              <a:rPr lang="en-US" altLang="en-US" dirty="0"/>
              <a:t> </a:t>
            </a:r>
            <a:r>
              <a:rPr lang="en-US" altLang="en-US" dirty="0" err="1"/>
              <a:t>hakkında</a:t>
            </a:r>
            <a:r>
              <a:rPr lang="en-US" altLang="en-US" dirty="0"/>
              <a:t> </a:t>
            </a:r>
            <a:r>
              <a:rPr lang="en-US" altLang="en-US" dirty="0" err="1"/>
              <a:t>konuşmak</a:t>
            </a:r>
            <a:r>
              <a:rPr lang="en-US" altLang="en-US" dirty="0"/>
              <a:t> </a:t>
            </a:r>
            <a:r>
              <a:rPr lang="en-US" altLang="en-US" dirty="0" err="1"/>
              <a:t>istiyorum</a:t>
            </a:r>
            <a:r>
              <a:rPr lang="en-US" altLang="en-US" dirty="0"/>
              <a:t> </a:t>
            </a:r>
            <a:r>
              <a:rPr lang="en-US" altLang="en-US" dirty="0">
                <a:hlinkClick r:id="rId3"/>
              </a:rPr>
              <a:t>[RR14]</a:t>
            </a:r>
            <a:r>
              <a:rPr lang="en-US" altLang="en-US" dirty="0"/>
              <a:t> </a:t>
            </a:r>
            <a:r>
              <a:rPr lang="en-US" altLang="en-US" dirty="0" err="1"/>
              <a:t>Çünkü</a:t>
            </a:r>
            <a:r>
              <a:rPr lang="en-US" altLang="en-US" dirty="0"/>
              <a:t> Nobel </a:t>
            </a:r>
            <a:r>
              <a:rPr lang="en-US" altLang="en-US" dirty="0" err="1"/>
              <a:t>kampanyasının</a:t>
            </a:r>
            <a:r>
              <a:rPr lang="en-US" altLang="en-US" dirty="0"/>
              <a:t> </a:t>
            </a:r>
            <a:r>
              <a:rPr lang="en-US" altLang="en-US" dirty="0" err="1"/>
              <a:t>gerçekten</a:t>
            </a:r>
            <a:r>
              <a:rPr lang="en-US" altLang="en-US" dirty="0"/>
              <a:t> </a:t>
            </a:r>
            <a:r>
              <a:rPr lang="en-US" altLang="en-US" dirty="0" err="1"/>
              <a:t>söz</a:t>
            </a:r>
            <a:r>
              <a:rPr lang="en-US" altLang="en-US" dirty="0"/>
              <a:t> </a:t>
            </a:r>
            <a:r>
              <a:rPr lang="en-US" altLang="en-US" dirty="0" err="1"/>
              <a:t>konusu</a:t>
            </a:r>
            <a:r>
              <a:rPr lang="en-US" altLang="en-US" dirty="0"/>
              <a:t> </a:t>
            </a:r>
            <a:r>
              <a:rPr lang="en-US" altLang="en-US" dirty="0" err="1"/>
              <a:t>olduğu</a:t>
            </a:r>
            <a:r>
              <a:rPr lang="en-US" altLang="en-US" dirty="0"/>
              <a:t> </a:t>
            </a:r>
            <a:r>
              <a:rPr lang="en-US" altLang="en-US" dirty="0" err="1"/>
              <a:t>yer</a:t>
            </a:r>
            <a:r>
              <a:rPr lang="en-US" altLang="en-US" dirty="0"/>
              <a:t> </a:t>
            </a:r>
            <a:r>
              <a:rPr lang="en-US" altLang="en-US" dirty="0" err="1"/>
              <a:t>burası</a:t>
            </a:r>
            <a:r>
              <a:rPr lang="en-US" altLang="en-US" dirty="0"/>
              <a:t>.  </a:t>
            </a:r>
            <a:r>
              <a:rPr lang="en-US" altLang="en-US" dirty="0" err="1"/>
              <a:t>Dürüst</a:t>
            </a:r>
            <a:r>
              <a:rPr lang="en-US" altLang="en-US" dirty="0"/>
              <a:t> </a:t>
            </a:r>
            <a:r>
              <a:rPr lang="en-US" altLang="en-US" dirty="0" err="1"/>
              <a:t>olmak</a:t>
            </a:r>
            <a:r>
              <a:rPr lang="en-US" altLang="en-US" dirty="0"/>
              <a:t> </a:t>
            </a:r>
            <a:r>
              <a:rPr lang="en-US" altLang="en-US" dirty="0" err="1"/>
              <a:t>gerekirse</a:t>
            </a:r>
            <a:r>
              <a:rPr lang="en-US" altLang="en-US" dirty="0"/>
              <a:t>, A</a:t>
            </a:r>
            <a:r>
              <a:rPr lang="tr-TR" altLang="en-US" dirty="0" err="1"/>
              <a:t>BD’de</a:t>
            </a:r>
            <a:r>
              <a:rPr lang="en-US" altLang="en-US" dirty="0"/>
              <a:t> </a:t>
            </a:r>
            <a:r>
              <a:rPr lang="en-US" altLang="en-US" dirty="0" err="1"/>
              <a:t>ya</a:t>
            </a:r>
            <a:r>
              <a:rPr lang="en-US" altLang="en-US" dirty="0"/>
              <a:t> </a:t>
            </a:r>
            <a:r>
              <a:rPr lang="en-US" altLang="en-US" dirty="0" err="1"/>
              <a:t>da</a:t>
            </a:r>
            <a:r>
              <a:rPr lang="en-US" altLang="en-US" dirty="0"/>
              <a:t> </a:t>
            </a:r>
            <a:r>
              <a:rPr lang="en-US" altLang="en-US" dirty="0" err="1"/>
              <a:t>Avrupa</a:t>
            </a:r>
            <a:r>
              <a:rPr lang="tr-TR" altLang="en-US" dirty="0"/>
              <a:t>’</a:t>
            </a:r>
            <a:r>
              <a:rPr lang="en-US" altLang="en-US" dirty="0" err="1"/>
              <a:t>da</a:t>
            </a:r>
            <a:r>
              <a:rPr lang="en-US" altLang="en-US" dirty="0"/>
              <a:t> ne </a:t>
            </a:r>
            <a:r>
              <a:rPr lang="en-US" altLang="en-US" dirty="0" err="1"/>
              <a:t>yapmak</a:t>
            </a:r>
            <a:r>
              <a:rPr lang="en-US" altLang="en-US" dirty="0"/>
              <a:t> </a:t>
            </a:r>
            <a:r>
              <a:rPr lang="en-US" altLang="en-US" dirty="0" err="1"/>
              <a:t>istedikleri</a:t>
            </a:r>
            <a:r>
              <a:rPr lang="en-US" altLang="en-US" dirty="0"/>
              <a:t> </a:t>
            </a:r>
            <a:r>
              <a:rPr lang="en-US" altLang="en-US" dirty="0" err="1"/>
              <a:t>umurlarında</a:t>
            </a:r>
            <a:r>
              <a:rPr lang="en-US" altLang="en-US" dirty="0"/>
              <a:t> </a:t>
            </a:r>
            <a:r>
              <a:rPr lang="en-US" altLang="en-US" dirty="0" err="1"/>
              <a:t>değil</a:t>
            </a:r>
            <a:r>
              <a:rPr lang="en-US" altLang="en-US" dirty="0"/>
              <a:t>.  </a:t>
            </a:r>
            <a:r>
              <a:rPr lang="en-US" altLang="en-US" dirty="0" err="1"/>
              <a:t>Yiyecek</a:t>
            </a:r>
            <a:r>
              <a:rPr lang="en-US" altLang="en-US" dirty="0"/>
              <a:t> </a:t>
            </a:r>
            <a:r>
              <a:rPr lang="en-US" altLang="en-US" dirty="0" err="1"/>
              <a:t>sıkıntısı</a:t>
            </a:r>
            <a:r>
              <a:rPr lang="en-US" altLang="en-US" dirty="0"/>
              <a:t> </a:t>
            </a:r>
            <a:r>
              <a:rPr lang="en-US" altLang="en-US" dirty="0" err="1"/>
              <a:t>yok</a:t>
            </a:r>
            <a:r>
              <a:rPr lang="en-US" altLang="en-US" dirty="0"/>
              <a:t>.  </a:t>
            </a:r>
            <a:r>
              <a:rPr lang="en-US" altLang="en-US" dirty="0" err="1"/>
              <a:t>Dışarıya</a:t>
            </a:r>
            <a:r>
              <a:rPr lang="en-US" altLang="en-US" dirty="0"/>
              <a:t> </a:t>
            </a:r>
            <a:r>
              <a:rPr lang="en-US" altLang="en-US" dirty="0" err="1"/>
              <a:t>bak</a:t>
            </a:r>
            <a:r>
              <a:rPr lang="en-US" altLang="en-US" dirty="0"/>
              <a:t>, </a:t>
            </a:r>
            <a:r>
              <a:rPr lang="en-US" altLang="en-US" dirty="0" err="1"/>
              <a:t>çok</a:t>
            </a:r>
            <a:r>
              <a:rPr lang="en-US" altLang="en-US" dirty="0"/>
              <a:t> </a:t>
            </a:r>
            <a:r>
              <a:rPr lang="en-US" altLang="en-US" dirty="0" err="1"/>
              <a:t>fazla</a:t>
            </a:r>
            <a:r>
              <a:rPr lang="en-US" altLang="en-US" dirty="0"/>
              <a:t> </a:t>
            </a:r>
            <a:r>
              <a:rPr lang="en-US" altLang="en-US" dirty="0" err="1"/>
              <a:t>sıska</a:t>
            </a:r>
            <a:r>
              <a:rPr lang="en-US" altLang="en-US" dirty="0"/>
              <a:t> </a:t>
            </a:r>
            <a:r>
              <a:rPr lang="en-US" altLang="en-US" dirty="0" err="1"/>
              <a:t>Avrupalı</a:t>
            </a:r>
            <a:r>
              <a:rPr lang="en-US" altLang="en-US" dirty="0"/>
              <a:t> </a:t>
            </a:r>
            <a:r>
              <a:rPr lang="en-US" altLang="en-US" dirty="0" err="1"/>
              <a:t>bulamazsın</a:t>
            </a:r>
            <a:r>
              <a:rPr lang="en-US" altLang="en-US" dirty="0"/>
              <a:t>.  </a:t>
            </a:r>
            <a:r>
              <a:rPr lang="en-US" altLang="en-US" dirty="0" err="1"/>
              <a:t>Sıska</a:t>
            </a:r>
            <a:r>
              <a:rPr lang="en-US" altLang="en-US" dirty="0"/>
              <a:t> </a:t>
            </a:r>
            <a:r>
              <a:rPr lang="en-US" altLang="en-US" dirty="0" err="1"/>
              <a:t>Avrupalılar</a:t>
            </a:r>
            <a:r>
              <a:rPr lang="en-US" altLang="en-US" dirty="0"/>
              <a:t> </a:t>
            </a:r>
            <a:r>
              <a:rPr lang="en-US" altLang="en-US" dirty="0" err="1"/>
              <a:t>uzun</a:t>
            </a:r>
            <a:r>
              <a:rPr lang="en-US" altLang="en-US" dirty="0"/>
              <a:t> </a:t>
            </a:r>
            <a:r>
              <a:rPr lang="en-US" altLang="en-US" dirty="0" err="1"/>
              <a:t>zaman</a:t>
            </a:r>
            <a:r>
              <a:rPr lang="en-US" altLang="en-US" dirty="0"/>
              <a:t> </a:t>
            </a:r>
            <a:r>
              <a:rPr lang="en-US" altLang="en-US" dirty="0" err="1"/>
              <a:t>önce</a:t>
            </a:r>
            <a:r>
              <a:rPr lang="en-US" altLang="en-US" dirty="0"/>
              <a:t> </a:t>
            </a:r>
            <a:r>
              <a:rPr lang="en-US" altLang="en-US" dirty="0" err="1"/>
              <a:t>gittiler</a:t>
            </a:r>
            <a:r>
              <a:rPr lang="en-US" altLang="en-US" dirty="0"/>
              <a:t>.  </a:t>
            </a:r>
            <a:r>
              <a:rPr lang="en-US" altLang="en-US" dirty="0" err="1"/>
              <a:t>Ve</a:t>
            </a:r>
            <a:r>
              <a:rPr lang="en-US" altLang="en-US" dirty="0"/>
              <a:t> </a:t>
            </a:r>
            <a:r>
              <a:rPr lang="en-US" altLang="en-US" dirty="0" err="1"/>
              <a:t>böylece</a:t>
            </a:r>
            <a:r>
              <a:rPr lang="en-US" altLang="en-US" dirty="0"/>
              <a:t> </a:t>
            </a:r>
            <a:r>
              <a:rPr lang="en-US" altLang="en-US" dirty="0" err="1"/>
              <a:t>gıdanın</a:t>
            </a:r>
            <a:r>
              <a:rPr lang="en-US" altLang="en-US" dirty="0"/>
              <a:t> </a:t>
            </a:r>
            <a:r>
              <a:rPr lang="en-US" altLang="en-US" dirty="0" err="1"/>
              <a:t>nerede</a:t>
            </a:r>
            <a:r>
              <a:rPr lang="en-US" altLang="en-US" dirty="0"/>
              <a:t> </a:t>
            </a:r>
            <a:r>
              <a:rPr lang="en-US" altLang="en-US" dirty="0" err="1"/>
              <a:t>gerekli</a:t>
            </a:r>
            <a:r>
              <a:rPr lang="en-US" altLang="en-US" dirty="0"/>
              <a:t> </a:t>
            </a:r>
            <a:r>
              <a:rPr lang="en-US" altLang="en-US" dirty="0" err="1"/>
              <a:t>olduğunu</a:t>
            </a:r>
            <a:r>
              <a:rPr lang="en-US" altLang="en-US" dirty="0"/>
              <a:t> </a:t>
            </a:r>
            <a:r>
              <a:rPr lang="en-US" altLang="en-US" dirty="0" err="1"/>
              <a:t>düşünmeye</a:t>
            </a:r>
            <a:r>
              <a:rPr lang="en-US" altLang="en-US" dirty="0"/>
              <a:t> </a:t>
            </a:r>
            <a:r>
              <a:rPr lang="en-US" altLang="en-US" dirty="0" err="1"/>
              <a:t>başladığımda</a:t>
            </a:r>
            <a:r>
              <a:rPr lang="en-US" altLang="en-US" dirty="0"/>
              <a:t>, </a:t>
            </a:r>
            <a:r>
              <a:rPr lang="en-US" altLang="en-US" dirty="0" err="1"/>
              <a:t>gelişmekte</a:t>
            </a:r>
            <a:r>
              <a:rPr lang="en-US" altLang="en-US" dirty="0"/>
              <a:t> </a:t>
            </a:r>
            <a:r>
              <a:rPr lang="en-US" altLang="en-US" dirty="0" err="1"/>
              <a:t>olan</a:t>
            </a:r>
            <a:r>
              <a:rPr lang="en-US" altLang="en-US" dirty="0"/>
              <a:t> </a:t>
            </a:r>
            <a:r>
              <a:rPr lang="en-US" altLang="en-US" dirty="0" err="1"/>
              <a:t>ülkelerde</a:t>
            </a:r>
            <a:r>
              <a:rPr lang="en-US" altLang="en-US" dirty="0"/>
              <a:t> </a:t>
            </a:r>
            <a:r>
              <a:rPr lang="en-US" altLang="en-US" dirty="0" err="1"/>
              <a:t>olma</a:t>
            </a:r>
            <a:r>
              <a:rPr lang="en-US" altLang="en-US" dirty="0"/>
              <a:t> </a:t>
            </a:r>
            <a:r>
              <a:rPr lang="en-US" altLang="en-US" dirty="0" err="1"/>
              <a:t>eğilimindedir</a:t>
            </a:r>
            <a:r>
              <a:rPr lang="en-US" altLang="en-US" dirty="0"/>
              <a:t>.  </a:t>
            </a:r>
            <a:r>
              <a:rPr lang="en-US" altLang="en-US" dirty="0" err="1"/>
              <a:t>Burası</a:t>
            </a:r>
            <a:r>
              <a:rPr lang="en-US" altLang="en-US" dirty="0"/>
              <a:t>, </a:t>
            </a:r>
            <a:r>
              <a:rPr lang="en-US" altLang="en-US" dirty="0" err="1"/>
              <a:t>yeterince</a:t>
            </a:r>
            <a:r>
              <a:rPr lang="en-US" altLang="en-US" dirty="0"/>
              <a:t> </a:t>
            </a:r>
            <a:r>
              <a:rPr lang="en-US" altLang="en-US" dirty="0" err="1"/>
              <a:t>yemek</a:t>
            </a:r>
            <a:r>
              <a:rPr lang="en-US" altLang="en-US" dirty="0"/>
              <a:t> </a:t>
            </a:r>
            <a:r>
              <a:rPr lang="en-US" altLang="en-US" dirty="0" err="1"/>
              <a:t>yiyemeyen</a:t>
            </a:r>
            <a:r>
              <a:rPr lang="en-US" altLang="en-US" dirty="0"/>
              <a:t> </a:t>
            </a:r>
            <a:r>
              <a:rPr lang="en-US" altLang="en-US" dirty="0" err="1"/>
              <a:t>ve</a:t>
            </a:r>
            <a:r>
              <a:rPr lang="en-US" altLang="en-US" dirty="0"/>
              <a:t> </a:t>
            </a:r>
            <a:r>
              <a:rPr lang="en-US" altLang="en-US" dirty="0" err="1"/>
              <a:t>iyi</a:t>
            </a:r>
            <a:r>
              <a:rPr lang="en-US" altLang="en-US" dirty="0"/>
              <a:t> </a:t>
            </a:r>
            <a:r>
              <a:rPr lang="en-US" altLang="en-US" dirty="0" err="1"/>
              <a:t>beslenme</a:t>
            </a:r>
            <a:r>
              <a:rPr lang="en-US" altLang="en-US" dirty="0"/>
              <a:t> </a:t>
            </a:r>
            <a:r>
              <a:rPr lang="en-US" altLang="en-US" dirty="0" err="1"/>
              <a:t>alamayan</a:t>
            </a:r>
            <a:r>
              <a:rPr lang="en-US" altLang="en-US" dirty="0"/>
              <a:t> </a:t>
            </a:r>
            <a:r>
              <a:rPr lang="en-US" altLang="en-US" dirty="0" err="1"/>
              <a:t>küçük</a:t>
            </a:r>
            <a:r>
              <a:rPr lang="en-US" altLang="en-US" dirty="0"/>
              <a:t> </a:t>
            </a:r>
            <a:r>
              <a:rPr lang="en-US" altLang="en-US" dirty="0" err="1"/>
              <a:t>çocuklar</a:t>
            </a:r>
            <a:r>
              <a:rPr lang="en-US" altLang="en-US" dirty="0"/>
              <a:t> </a:t>
            </a:r>
            <a:r>
              <a:rPr lang="en-US" altLang="en-US" dirty="0" err="1"/>
              <a:t>bulacağınız</a:t>
            </a:r>
            <a:r>
              <a:rPr lang="en-US" altLang="en-US" dirty="0"/>
              <a:t> </a:t>
            </a:r>
            <a:r>
              <a:rPr lang="en-US" altLang="en-US" dirty="0" err="1"/>
              <a:t>yerdir</a:t>
            </a:r>
            <a:r>
              <a:rPr lang="en-US" altLang="en-US" dirty="0"/>
              <a:t>.  </a:t>
            </a:r>
            <a:r>
              <a:rPr lang="en-US" altLang="en-US" dirty="0" err="1"/>
              <a:t>İyi</a:t>
            </a:r>
            <a:r>
              <a:rPr lang="en-US" altLang="en-US" dirty="0"/>
              <a:t> </a:t>
            </a:r>
            <a:r>
              <a:rPr lang="en-US" altLang="en-US" dirty="0" err="1"/>
              <a:t>düşün</a:t>
            </a:r>
            <a:r>
              <a:rPr lang="tr-TR" altLang="en-US" dirty="0" err="1"/>
              <a:t>ürsek</a:t>
            </a:r>
            <a:r>
              <a:rPr lang="en-US" altLang="en-US" dirty="0"/>
              <a:t>, </a:t>
            </a:r>
            <a:r>
              <a:rPr lang="en-US" altLang="en-US" dirty="0" err="1"/>
              <a:t>bu</a:t>
            </a:r>
            <a:r>
              <a:rPr lang="en-US" altLang="en-US" dirty="0"/>
              <a:t> </a:t>
            </a:r>
            <a:r>
              <a:rPr lang="en-US" altLang="en-US" dirty="0" err="1"/>
              <a:t>bitkileri</a:t>
            </a:r>
            <a:r>
              <a:rPr lang="en-US" altLang="en-US" dirty="0"/>
              <a:t> </a:t>
            </a:r>
            <a:r>
              <a:rPr lang="en-US" altLang="en-US" dirty="0" err="1"/>
              <a:t>bu</a:t>
            </a:r>
            <a:r>
              <a:rPr lang="en-US" altLang="en-US" dirty="0"/>
              <a:t> </a:t>
            </a:r>
            <a:r>
              <a:rPr lang="en-US" altLang="en-US" dirty="0" err="1"/>
              <a:t>yeni</a:t>
            </a:r>
            <a:r>
              <a:rPr lang="en-US" altLang="en-US" dirty="0"/>
              <a:t> </a:t>
            </a:r>
            <a:r>
              <a:rPr lang="en-US" altLang="en-US" dirty="0" err="1"/>
              <a:t>hassas</a:t>
            </a:r>
            <a:r>
              <a:rPr lang="en-US" altLang="en-US" dirty="0"/>
              <a:t> </a:t>
            </a:r>
            <a:r>
              <a:rPr lang="en-US" altLang="en-US" dirty="0" err="1"/>
              <a:t>yöntemleri</a:t>
            </a:r>
            <a:r>
              <a:rPr lang="en-US" altLang="en-US" dirty="0"/>
              <a:t> </a:t>
            </a:r>
            <a:r>
              <a:rPr lang="en-US" altLang="en-US" dirty="0" err="1"/>
              <a:t>kullanarak</a:t>
            </a:r>
            <a:r>
              <a:rPr lang="en-US" altLang="en-US" dirty="0"/>
              <a:t> </a:t>
            </a:r>
            <a:r>
              <a:rPr lang="en-US" altLang="en-US" dirty="0" err="1"/>
              <a:t>geliştirebiliriz</a:t>
            </a:r>
            <a:r>
              <a:rPr lang="en-US" altLang="en-US" dirty="0"/>
              <a:t>, GDO </a:t>
            </a:r>
            <a:r>
              <a:rPr lang="en-US" altLang="en-US" dirty="0" err="1"/>
              <a:t>tekniklerini</a:t>
            </a:r>
            <a:r>
              <a:rPr lang="en-US" altLang="en-US" dirty="0"/>
              <a:t> </a:t>
            </a:r>
            <a:r>
              <a:rPr lang="en-US" altLang="en-US" dirty="0" err="1"/>
              <a:t>kullanarak</a:t>
            </a:r>
            <a:r>
              <a:rPr lang="en-US" altLang="en-US" dirty="0"/>
              <a:t>, </a:t>
            </a:r>
            <a:r>
              <a:rPr lang="en-US" altLang="en-US" dirty="0" err="1"/>
              <a:t>gelişmekte</a:t>
            </a:r>
            <a:r>
              <a:rPr lang="en-US" altLang="en-US" dirty="0"/>
              <a:t> </a:t>
            </a:r>
            <a:r>
              <a:rPr lang="en-US" altLang="en-US" dirty="0" err="1"/>
              <a:t>olan</a:t>
            </a:r>
            <a:r>
              <a:rPr lang="en-US" altLang="en-US" dirty="0"/>
              <a:t> </a:t>
            </a:r>
            <a:r>
              <a:rPr lang="en-US" altLang="en-US" dirty="0" err="1"/>
              <a:t>ülkelerde</a:t>
            </a:r>
            <a:r>
              <a:rPr lang="en-US" altLang="en-US" dirty="0"/>
              <a:t> </a:t>
            </a:r>
            <a:r>
              <a:rPr lang="en-US" altLang="en-US" dirty="0" err="1"/>
              <a:t>gerçekten</a:t>
            </a:r>
            <a:r>
              <a:rPr lang="en-US" altLang="en-US" dirty="0"/>
              <a:t> </a:t>
            </a:r>
            <a:r>
              <a:rPr lang="en-US" altLang="en-US" dirty="0" err="1"/>
              <a:t>ihtiyaç</a:t>
            </a:r>
            <a:r>
              <a:rPr lang="en-US" altLang="en-US" dirty="0"/>
              <a:t> </a:t>
            </a:r>
            <a:r>
              <a:rPr lang="en-US" altLang="en-US" dirty="0" err="1"/>
              <a:t>duyulan</a:t>
            </a:r>
            <a:r>
              <a:rPr lang="en-US" altLang="en-US" dirty="0"/>
              <a:t> </a:t>
            </a:r>
            <a:r>
              <a:rPr lang="en-US" altLang="en-US" dirty="0" err="1"/>
              <a:t>yerlerde</a:t>
            </a:r>
            <a:r>
              <a:rPr lang="en-US" altLang="en-US" dirty="0"/>
              <a:t>.  </a:t>
            </a:r>
            <a:r>
              <a:rPr lang="en-US" altLang="en-US" dirty="0" err="1"/>
              <a:t>Avrupa'nın</a:t>
            </a:r>
            <a:r>
              <a:rPr lang="en-US" altLang="en-US" dirty="0"/>
              <a:t> </a:t>
            </a:r>
            <a:r>
              <a:rPr lang="en-US" altLang="en-US" dirty="0" err="1"/>
              <a:t>bunlara</a:t>
            </a:r>
            <a:r>
              <a:rPr lang="en-US" altLang="en-US" dirty="0"/>
              <a:t> </a:t>
            </a:r>
            <a:r>
              <a:rPr lang="en-US" altLang="en-US" dirty="0" err="1"/>
              <a:t>ihtiyacı</a:t>
            </a:r>
            <a:r>
              <a:rPr lang="en-US" altLang="en-US" dirty="0"/>
              <a:t> </a:t>
            </a:r>
            <a:r>
              <a:rPr lang="en-US" altLang="en-US" dirty="0" err="1"/>
              <a:t>yok</a:t>
            </a:r>
            <a:r>
              <a:rPr lang="en-US" altLang="en-US" dirty="0"/>
              <a:t>, </a:t>
            </a:r>
            <a:r>
              <a:rPr lang="en-US" altLang="en-US" dirty="0" err="1"/>
              <a:t>peki</a:t>
            </a:r>
            <a:r>
              <a:rPr lang="en-US" altLang="en-US" dirty="0"/>
              <a:t> </a:t>
            </a:r>
            <a:r>
              <a:rPr lang="en-US" altLang="en-US" dirty="0" err="1"/>
              <a:t>Avrupa</a:t>
            </a:r>
            <a:r>
              <a:rPr lang="en-US" altLang="en-US" dirty="0"/>
              <a:t>' </a:t>
            </a:r>
            <a:r>
              <a:rPr lang="en-US" altLang="en-US" dirty="0" err="1"/>
              <a:t>nın</a:t>
            </a:r>
            <a:r>
              <a:rPr lang="en-US" altLang="en-US" dirty="0"/>
              <a:t> </a:t>
            </a:r>
            <a:r>
              <a:rPr lang="en-US" altLang="en-US" dirty="0" err="1"/>
              <a:t>ihtiyacı</a:t>
            </a:r>
            <a:r>
              <a:rPr lang="en-US" altLang="en-US" dirty="0"/>
              <a:t> </a:t>
            </a:r>
            <a:r>
              <a:rPr lang="en-US" altLang="en-US" dirty="0" err="1"/>
              <a:t>yoksa</a:t>
            </a:r>
            <a:r>
              <a:rPr lang="en-US" altLang="en-US" dirty="0"/>
              <a:t> </a:t>
            </a:r>
            <a:r>
              <a:rPr lang="en-US" altLang="en-US" dirty="0" err="1"/>
              <a:t>gelişmekte</a:t>
            </a:r>
            <a:r>
              <a:rPr lang="en-US" altLang="en-US" dirty="0"/>
              <a:t> </a:t>
            </a:r>
            <a:r>
              <a:rPr lang="en-US" altLang="en-US" dirty="0" err="1"/>
              <a:t>olan</a:t>
            </a:r>
            <a:r>
              <a:rPr lang="en-US" altLang="en-US" dirty="0"/>
              <a:t> </a:t>
            </a:r>
            <a:r>
              <a:rPr lang="en-US" altLang="en-US" dirty="0" err="1"/>
              <a:t>ülkelere</a:t>
            </a:r>
            <a:r>
              <a:rPr lang="en-US" altLang="en-US" dirty="0"/>
              <a:t> </a:t>
            </a:r>
            <a:r>
              <a:rPr lang="en-US" altLang="en-US" dirty="0" err="1"/>
              <a:t>yardım</a:t>
            </a:r>
            <a:r>
              <a:rPr lang="en-US" altLang="en-US" dirty="0"/>
              <a:t> </a:t>
            </a:r>
            <a:r>
              <a:rPr lang="en-US" altLang="en-US" dirty="0" err="1"/>
              <a:t>edebilecek</a:t>
            </a:r>
            <a:r>
              <a:rPr lang="en-US" altLang="en-US" dirty="0"/>
              <a:t> </a:t>
            </a:r>
            <a:r>
              <a:rPr lang="en-US" altLang="en-US" dirty="0" err="1"/>
              <a:t>bu</a:t>
            </a:r>
            <a:r>
              <a:rPr lang="en-US" altLang="en-US" dirty="0"/>
              <a:t> </a:t>
            </a:r>
            <a:r>
              <a:rPr lang="en-US" altLang="en-US" dirty="0" err="1"/>
              <a:t>özel</a:t>
            </a:r>
            <a:r>
              <a:rPr lang="en-US" altLang="en-US" dirty="0"/>
              <a:t> </a:t>
            </a:r>
            <a:r>
              <a:rPr lang="en-US" altLang="en-US" dirty="0" err="1"/>
              <a:t>yöntemlere</a:t>
            </a:r>
            <a:r>
              <a:rPr lang="en-US" altLang="en-US" dirty="0"/>
              <a:t> </a:t>
            </a:r>
            <a:r>
              <a:rPr lang="en-US" altLang="en-US" dirty="0" err="1"/>
              <a:t>neden</a:t>
            </a:r>
            <a:r>
              <a:rPr lang="en-US" altLang="en-US" dirty="0"/>
              <a:t> </a:t>
            </a:r>
            <a:r>
              <a:rPr lang="en-US" altLang="en-US" dirty="0" err="1"/>
              <a:t>karşı</a:t>
            </a:r>
            <a:r>
              <a:rPr lang="en-US" altLang="en-US" dirty="0"/>
              <a:t> </a:t>
            </a:r>
            <a:r>
              <a:rPr lang="en-US" altLang="en-US" dirty="0" err="1"/>
              <a:t>ol</a:t>
            </a:r>
            <a:r>
              <a:rPr lang="tr-TR" altLang="en-US" dirty="0"/>
              <a:t>un</a:t>
            </a:r>
            <a:r>
              <a:rPr lang="en-US" altLang="en-US" dirty="0"/>
              <a:t>sun </a:t>
            </a:r>
            <a:r>
              <a:rPr lang="en-US" altLang="en-US" dirty="0" err="1"/>
              <a:t>ki</a:t>
            </a:r>
            <a:r>
              <a:rPr lang="en-US" altLang="en-US" dirty="0"/>
              <a:t>?  </a:t>
            </a:r>
            <a:r>
              <a:rPr lang="en-US" altLang="en-US" dirty="0" err="1"/>
              <a:t>Peki</a:t>
            </a:r>
            <a:r>
              <a:rPr lang="en-US" altLang="en-US" dirty="0"/>
              <a:t> </a:t>
            </a:r>
            <a:r>
              <a:rPr lang="en-US" altLang="en-US" dirty="0" err="1"/>
              <a:t>neden</a:t>
            </a:r>
            <a:r>
              <a:rPr lang="en-US" altLang="en-US" dirty="0"/>
              <a:t> </a:t>
            </a:r>
            <a:r>
              <a:rPr lang="en-US" altLang="en-US" dirty="0" err="1"/>
              <a:t>yapmıyorlar</a:t>
            </a:r>
            <a:r>
              <a:rPr lang="en-US" altLang="en-US" dirty="0"/>
              <a:t>?  </a:t>
            </a:r>
            <a:r>
              <a:rPr lang="en-US" altLang="en-US" dirty="0" err="1"/>
              <a:t>Sence</a:t>
            </a:r>
            <a:r>
              <a:rPr lang="en-US" altLang="en-US" dirty="0"/>
              <a:t> </a:t>
            </a:r>
            <a:r>
              <a:rPr lang="en-US" altLang="en-US" dirty="0" err="1"/>
              <a:t>politika</a:t>
            </a:r>
            <a:r>
              <a:rPr lang="en-US" altLang="en-US" dirty="0"/>
              <a:t> </a:t>
            </a:r>
            <a:r>
              <a:rPr lang="en-US" altLang="en-US" dirty="0" err="1"/>
              <a:t>olabilir</a:t>
            </a:r>
            <a:r>
              <a:rPr lang="en-US" altLang="en-US" dirty="0"/>
              <a:t> mi?  Para </a:t>
            </a:r>
            <a:r>
              <a:rPr lang="en-US" altLang="en-US" dirty="0" err="1"/>
              <a:t>olabilir</a:t>
            </a:r>
            <a:r>
              <a:rPr lang="en-US" altLang="en-US" dirty="0"/>
              <a:t> mi?  </a:t>
            </a:r>
            <a:r>
              <a:rPr lang="en-US" altLang="en-US" dirty="0" err="1"/>
              <a:t>Aslında</a:t>
            </a:r>
            <a:r>
              <a:rPr lang="en-US" altLang="en-US" dirty="0"/>
              <a:t> </a:t>
            </a:r>
            <a:r>
              <a:rPr lang="en-US" altLang="en-US" dirty="0" err="1"/>
              <a:t>ikisi</a:t>
            </a:r>
            <a:r>
              <a:rPr lang="en-US" altLang="en-US" dirty="0"/>
              <a:t> de. </a:t>
            </a:r>
          </a:p>
        </p:txBody>
      </p:sp>
      <p:sp>
        <p:nvSpPr>
          <p:cNvPr id="4" name="Slide Number Placeholder 3"/>
          <p:cNvSpPr>
            <a:spLocks noGrp="1"/>
          </p:cNvSpPr>
          <p:nvPr>
            <p:ph type="sldNum" sz="quarter" idx="5"/>
          </p:nvPr>
        </p:nvSpPr>
        <p:spPr/>
        <p:txBody>
          <a:bodyPr/>
          <a:lstStyle/>
          <a:p>
            <a:pPr>
              <a:defRPr/>
            </a:pPr>
            <a:fld id="{A046C6BD-74E9-4E53-B90A-DADA2AA3EFC9}"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Avrupalılar</a:t>
            </a:r>
            <a:r>
              <a:rPr lang="en-US" altLang="en-US" dirty="0"/>
              <a:t> </a:t>
            </a:r>
            <a:r>
              <a:rPr lang="en-US" altLang="en-US" dirty="0" err="1"/>
              <a:t>büyük</a:t>
            </a:r>
            <a:r>
              <a:rPr lang="en-US" altLang="en-US" dirty="0"/>
              <a:t> </a:t>
            </a:r>
            <a:r>
              <a:rPr lang="en-US" altLang="en-US" dirty="0" err="1"/>
              <a:t>tarım</a:t>
            </a:r>
            <a:r>
              <a:rPr lang="en-US" altLang="en-US" dirty="0"/>
              <a:t> </a:t>
            </a:r>
            <a:r>
              <a:rPr lang="en-US" altLang="en-US" dirty="0" err="1"/>
              <a:t>işi</a:t>
            </a:r>
            <a:r>
              <a:rPr lang="en-US" altLang="en-US" dirty="0"/>
              <a:t> </a:t>
            </a:r>
            <a:r>
              <a:rPr lang="en-US" altLang="en-US" dirty="0" err="1"/>
              <a:t>istemiyorlar</a:t>
            </a:r>
            <a:r>
              <a:rPr lang="en-US" altLang="en-US" dirty="0"/>
              <a:t>. </a:t>
            </a:r>
            <a:r>
              <a:rPr lang="en-US" altLang="en-US" dirty="0">
                <a:hlinkClick r:id="rId3"/>
              </a:rPr>
              <a:t>[RR15]</a:t>
            </a:r>
            <a:r>
              <a:rPr lang="en-US" altLang="en-US" dirty="0"/>
              <a:t> </a:t>
            </a:r>
            <a:r>
              <a:rPr lang="en-US" altLang="en-US" dirty="0" err="1"/>
              <a:t>Kendi</a:t>
            </a:r>
            <a:r>
              <a:rPr lang="en-US" altLang="en-US" dirty="0"/>
              <a:t> </a:t>
            </a:r>
            <a:r>
              <a:rPr lang="en-US" altLang="en-US" dirty="0" err="1"/>
              <a:t>yiyeceklerini</a:t>
            </a:r>
            <a:r>
              <a:rPr lang="en-US" altLang="en-US" dirty="0"/>
              <a:t> </a:t>
            </a:r>
            <a:r>
              <a:rPr lang="en-US" altLang="en-US" dirty="0" err="1"/>
              <a:t>kontrol</a:t>
            </a:r>
            <a:r>
              <a:rPr lang="en-US" altLang="en-US" dirty="0"/>
              <a:t> </a:t>
            </a:r>
            <a:r>
              <a:rPr lang="en-US" altLang="en-US" dirty="0" err="1"/>
              <a:t>etmek</a:t>
            </a:r>
            <a:r>
              <a:rPr lang="en-US" altLang="en-US" dirty="0"/>
              <a:t> </a:t>
            </a:r>
            <a:r>
              <a:rPr lang="en-US" altLang="en-US" dirty="0" err="1"/>
              <a:t>için</a:t>
            </a:r>
            <a:r>
              <a:rPr lang="en-US" altLang="en-US" dirty="0"/>
              <a:t> </a:t>
            </a:r>
            <a:r>
              <a:rPr lang="en-US" altLang="en-US" dirty="0" err="1"/>
              <a:t>ve</a:t>
            </a:r>
            <a:r>
              <a:rPr lang="en-US" altLang="en-US" dirty="0"/>
              <a:t> Monsanto </a:t>
            </a:r>
            <a:r>
              <a:rPr lang="en-US" altLang="en-US" dirty="0" err="1"/>
              <a:t>GDO'lu</a:t>
            </a:r>
            <a:r>
              <a:rPr lang="en-US" altLang="en-US" dirty="0"/>
              <a:t> </a:t>
            </a:r>
            <a:r>
              <a:rPr lang="en-US" altLang="en-US" dirty="0" err="1"/>
              <a:t>gıdaları</a:t>
            </a:r>
            <a:r>
              <a:rPr lang="en-US" altLang="en-US" dirty="0"/>
              <a:t> </a:t>
            </a:r>
            <a:r>
              <a:rPr lang="en-US" altLang="en-US" dirty="0" err="1"/>
              <a:t>Avrupa'ya</a:t>
            </a:r>
            <a:r>
              <a:rPr lang="en-US" altLang="en-US" dirty="0"/>
              <a:t> ilk </a:t>
            </a:r>
            <a:r>
              <a:rPr lang="en-US" altLang="en-US" dirty="0" err="1"/>
              <a:t>kez</a:t>
            </a:r>
            <a:r>
              <a:rPr lang="en-US" altLang="en-US" dirty="0"/>
              <a:t> </a:t>
            </a:r>
            <a:r>
              <a:rPr lang="en-US" altLang="en-US" dirty="0" err="1"/>
              <a:t>soktuğunda</a:t>
            </a:r>
            <a:r>
              <a:rPr lang="en-US" altLang="en-US" dirty="0"/>
              <a:t> </a:t>
            </a:r>
            <a:r>
              <a:rPr lang="en-US" altLang="en-US" dirty="0" err="1"/>
              <a:t>Monsanto'nun</a:t>
            </a:r>
            <a:r>
              <a:rPr lang="en-US" altLang="en-US" dirty="0"/>
              <a:t> </a:t>
            </a:r>
            <a:r>
              <a:rPr lang="en-US" altLang="en-US" dirty="0" err="1"/>
              <a:t>yiyecek</a:t>
            </a:r>
            <a:r>
              <a:rPr lang="en-US" altLang="en-US" dirty="0"/>
              <a:t> </a:t>
            </a:r>
            <a:r>
              <a:rPr lang="en-US" altLang="en-US" dirty="0" err="1"/>
              <a:t>tedarikini</a:t>
            </a:r>
            <a:r>
              <a:rPr lang="en-US" altLang="en-US" dirty="0"/>
              <a:t> </a:t>
            </a:r>
            <a:r>
              <a:rPr lang="en-US" altLang="en-US" dirty="0" err="1"/>
              <a:t>ele</a:t>
            </a:r>
            <a:r>
              <a:rPr lang="en-US" altLang="en-US" dirty="0"/>
              <a:t> </a:t>
            </a:r>
            <a:r>
              <a:rPr lang="en-US" altLang="en-US" dirty="0" err="1"/>
              <a:t>geçirmeye</a:t>
            </a:r>
            <a:r>
              <a:rPr lang="en-US" altLang="en-US" dirty="0"/>
              <a:t> </a:t>
            </a:r>
            <a:r>
              <a:rPr lang="en-US" altLang="en-US" dirty="0" err="1"/>
              <a:t>çalıştığını</a:t>
            </a:r>
            <a:r>
              <a:rPr lang="en-US" altLang="en-US" dirty="0"/>
              <a:t> </a:t>
            </a:r>
            <a:r>
              <a:rPr lang="en-US" altLang="en-US" dirty="0" err="1"/>
              <a:t>düşündüler</a:t>
            </a:r>
            <a:r>
              <a:rPr lang="en-US" altLang="en-US" dirty="0"/>
              <a:t> </a:t>
            </a:r>
            <a:r>
              <a:rPr lang="en-US" altLang="en-US" dirty="0" err="1"/>
              <a:t>ve</a:t>
            </a:r>
            <a:r>
              <a:rPr lang="en-US" altLang="en-US" dirty="0"/>
              <a:t> </a:t>
            </a:r>
            <a:r>
              <a:rPr lang="en-US" altLang="en-US" dirty="0" err="1"/>
              <a:t>Avrupalıların</a:t>
            </a:r>
            <a:r>
              <a:rPr lang="en-US" altLang="en-US" dirty="0"/>
              <a:t> </a:t>
            </a:r>
            <a:r>
              <a:rPr lang="en-US" altLang="en-US" dirty="0" err="1"/>
              <a:t>da</a:t>
            </a:r>
            <a:r>
              <a:rPr lang="en-US" altLang="en-US" dirty="0"/>
              <a:t> </a:t>
            </a:r>
            <a:r>
              <a:rPr lang="en-US" altLang="en-US" dirty="0" err="1"/>
              <a:t>bizim</a:t>
            </a:r>
            <a:r>
              <a:rPr lang="en-US" altLang="en-US" dirty="0"/>
              <a:t> </a:t>
            </a:r>
            <a:r>
              <a:rPr lang="en-US" altLang="en-US" dirty="0" err="1"/>
              <a:t>kadar</a:t>
            </a:r>
            <a:r>
              <a:rPr lang="en-US" altLang="en-US" dirty="0"/>
              <a:t> </a:t>
            </a:r>
            <a:r>
              <a:rPr lang="en-US" altLang="en-US" dirty="0" err="1"/>
              <a:t>gıda</a:t>
            </a:r>
            <a:r>
              <a:rPr lang="en-US" altLang="en-US" dirty="0"/>
              <a:t> </a:t>
            </a:r>
            <a:r>
              <a:rPr lang="en-US" altLang="en-US" dirty="0" err="1"/>
              <a:t>güvenliğiyle</a:t>
            </a:r>
            <a:r>
              <a:rPr lang="en-US" altLang="en-US" dirty="0"/>
              <a:t> </a:t>
            </a:r>
            <a:r>
              <a:rPr lang="en-US" altLang="en-US" dirty="0" err="1"/>
              <a:t>ilgilendiklerini</a:t>
            </a:r>
            <a:r>
              <a:rPr lang="en-US" altLang="en-US" dirty="0"/>
              <a:t> </a:t>
            </a:r>
            <a:r>
              <a:rPr lang="en-US" altLang="en-US" dirty="0" err="1"/>
              <a:t>biliyorsunuz</a:t>
            </a:r>
            <a:r>
              <a:rPr lang="en-US" altLang="en-US" dirty="0"/>
              <a:t>.  </a:t>
            </a:r>
            <a:r>
              <a:rPr lang="en-US" altLang="en-US" dirty="0" err="1"/>
              <a:t>Ama</a:t>
            </a:r>
            <a:r>
              <a:rPr lang="en-US" altLang="en-US" dirty="0"/>
              <a:t> Greenpeace </a:t>
            </a:r>
            <a:r>
              <a:rPr lang="en-US" altLang="en-US" dirty="0" err="1"/>
              <a:t>bir</a:t>
            </a:r>
            <a:r>
              <a:rPr lang="en-US" altLang="en-US" dirty="0"/>
              <a:t> </a:t>
            </a:r>
            <a:r>
              <a:rPr lang="en-US" altLang="en-US" dirty="0" err="1"/>
              <a:t>uyanış</a:t>
            </a:r>
            <a:r>
              <a:rPr lang="en-US" altLang="en-US" dirty="0"/>
              <a:t> </a:t>
            </a:r>
            <a:r>
              <a:rPr lang="en-US" altLang="en-US" dirty="0" err="1"/>
              <a:t>yaşadı</a:t>
            </a:r>
            <a:r>
              <a:rPr lang="en-US" altLang="en-US" dirty="0"/>
              <a:t>.  G</a:t>
            </a:r>
            <a:r>
              <a:rPr lang="tr-TR" altLang="en-US" dirty="0" err="1"/>
              <a:t>DO’lu</a:t>
            </a:r>
            <a:r>
              <a:rPr lang="en-US" altLang="en-US" dirty="0"/>
              <a:t> </a:t>
            </a:r>
            <a:r>
              <a:rPr lang="en-US" altLang="en-US" dirty="0" err="1"/>
              <a:t>gıdalara</a:t>
            </a:r>
            <a:r>
              <a:rPr lang="en-US" altLang="en-US" dirty="0"/>
              <a:t> </a:t>
            </a:r>
            <a:r>
              <a:rPr lang="en-US" altLang="en-US" dirty="0" err="1"/>
              <a:t>karşı</a:t>
            </a:r>
            <a:r>
              <a:rPr lang="en-US" altLang="en-US" dirty="0"/>
              <a:t> </a:t>
            </a:r>
            <a:r>
              <a:rPr lang="en-US" altLang="en-US" dirty="0" err="1"/>
              <a:t>gelmenin</a:t>
            </a:r>
            <a:r>
              <a:rPr lang="en-US" altLang="en-US" dirty="0"/>
              <a:t> </a:t>
            </a:r>
            <a:r>
              <a:rPr lang="en-US" altLang="en-US" dirty="0" err="1"/>
              <a:t>bir</a:t>
            </a:r>
            <a:r>
              <a:rPr lang="en-US" altLang="en-US" dirty="0"/>
              <a:t> </a:t>
            </a:r>
            <a:r>
              <a:rPr lang="en-US" altLang="en-US" dirty="0" err="1"/>
              <a:t>yolu</a:t>
            </a:r>
            <a:r>
              <a:rPr lang="en-US" altLang="en-US" dirty="0"/>
              <a:t> </a:t>
            </a:r>
            <a:r>
              <a:rPr lang="en-US" altLang="en-US" dirty="0" err="1"/>
              <a:t>olduğunu</a:t>
            </a:r>
            <a:r>
              <a:rPr lang="en-US" altLang="en-US" dirty="0"/>
              <a:t> </a:t>
            </a:r>
            <a:r>
              <a:rPr lang="en-US" altLang="en-US" dirty="0" err="1"/>
              <a:t>anladılar</a:t>
            </a:r>
            <a:r>
              <a:rPr lang="en-US" altLang="en-US" dirty="0"/>
              <a:t>.  </a:t>
            </a:r>
            <a:r>
              <a:rPr lang="en-US" altLang="en-US" dirty="0" err="1"/>
              <a:t>Şimdi</a:t>
            </a:r>
            <a:r>
              <a:rPr lang="en-US" altLang="en-US" dirty="0"/>
              <a:t>, </a:t>
            </a:r>
            <a:r>
              <a:rPr lang="en-US" altLang="en-US" dirty="0" err="1"/>
              <a:t>aslında</a:t>
            </a:r>
            <a:r>
              <a:rPr lang="en-US" altLang="en-US" dirty="0"/>
              <a:t> </a:t>
            </a:r>
            <a:r>
              <a:rPr lang="en-US" altLang="en-US" dirty="0" err="1"/>
              <a:t>belki</a:t>
            </a:r>
            <a:r>
              <a:rPr lang="en-US" altLang="en-US" dirty="0"/>
              <a:t> de </a:t>
            </a:r>
            <a:r>
              <a:rPr lang="en-US" altLang="en-US" dirty="0" err="1"/>
              <a:t>iyi</a:t>
            </a:r>
            <a:r>
              <a:rPr lang="en-US" altLang="en-US" dirty="0"/>
              <a:t> </a:t>
            </a:r>
            <a:r>
              <a:rPr lang="en-US" altLang="en-US" dirty="0" err="1"/>
              <a:t>fikirleri</a:t>
            </a:r>
            <a:r>
              <a:rPr lang="en-US" altLang="en-US" dirty="0"/>
              <a:t> </a:t>
            </a:r>
            <a:r>
              <a:rPr lang="en-US" altLang="en-US" dirty="0" err="1"/>
              <a:t>vardı</a:t>
            </a:r>
            <a:r>
              <a:rPr lang="en-US" altLang="en-US" dirty="0"/>
              <a:t>.  </a:t>
            </a:r>
            <a:r>
              <a:rPr lang="en-US" altLang="en-US" dirty="0" err="1"/>
              <a:t>Başlangıçta</a:t>
            </a:r>
            <a:r>
              <a:rPr lang="en-US" altLang="en-US" dirty="0"/>
              <a:t>, </a:t>
            </a:r>
            <a:r>
              <a:rPr lang="en-US" altLang="en-US" dirty="0" err="1"/>
              <a:t>onların</a:t>
            </a:r>
            <a:r>
              <a:rPr lang="en-US" altLang="en-US" dirty="0"/>
              <a:t> </a:t>
            </a:r>
            <a:r>
              <a:rPr lang="en-US" altLang="en-US" dirty="0" err="1"/>
              <a:t>orijinal</a:t>
            </a:r>
            <a:r>
              <a:rPr lang="en-US" altLang="en-US" dirty="0"/>
              <a:t> </a:t>
            </a:r>
            <a:r>
              <a:rPr lang="en-US" altLang="en-US" dirty="0" err="1"/>
              <a:t>konumu</a:t>
            </a:r>
            <a:r>
              <a:rPr lang="en-US" altLang="en-US" dirty="0"/>
              <a:t> G</a:t>
            </a:r>
            <a:r>
              <a:rPr lang="tr-TR" altLang="en-US" dirty="0" err="1"/>
              <a:t>DO’lu</a:t>
            </a:r>
            <a:r>
              <a:rPr lang="en-US" altLang="en-US" dirty="0"/>
              <a:t> </a:t>
            </a:r>
            <a:r>
              <a:rPr lang="en-US" altLang="en-US" dirty="0" err="1"/>
              <a:t>gıdalar</a:t>
            </a:r>
            <a:r>
              <a:rPr lang="en-US" altLang="en-US" dirty="0"/>
              <a:t> </a:t>
            </a:r>
            <a:r>
              <a:rPr lang="en-US" altLang="en-US" dirty="0" err="1"/>
              <a:t>tehlikeli</a:t>
            </a:r>
            <a:r>
              <a:rPr lang="en-US" altLang="en-US" dirty="0"/>
              <a:t> </a:t>
            </a:r>
            <a:r>
              <a:rPr lang="en-US" altLang="en-US" dirty="0" err="1"/>
              <a:t>olabilir</a:t>
            </a:r>
            <a:r>
              <a:rPr lang="en-US" altLang="en-US" dirty="0"/>
              <a:t> (</a:t>
            </a:r>
            <a:r>
              <a:rPr lang="tr-TR" altLang="en-US" dirty="0"/>
              <a:t>belki</a:t>
            </a:r>
            <a:r>
              <a:rPr lang="en-US" altLang="en-US" dirty="0"/>
              <a:t>) </a:t>
            </a:r>
            <a:r>
              <a:rPr lang="en-US" altLang="en-US" dirty="0" err="1"/>
              <a:t>idi</a:t>
            </a:r>
            <a:r>
              <a:rPr lang="en-US" altLang="en-US" dirty="0"/>
              <a:t>.  </a:t>
            </a:r>
            <a:r>
              <a:rPr lang="en-US" altLang="en-US" dirty="0" err="1"/>
              <a:t>Genellikle</a:t>
            </a:r>
            <a:r>
              <a:rPr lang="en-US" altLang="en-US" dirty="0"/>
              <a:t> </a:t>
            </a:r>
            <a:r>
              <a:rPr lang="en-US" altLang="en-US" dirty="0" err="1"/>
              <a:t>onları</a:t>
            </a:r>
            <a:r>
              <a:rPr lang="en-US" altLang="en-US" dirty="0"/>
              <a:t> </a:t>
            </a:r>
            <a:r>
              <a:rPr lang="en-US" altLang="en-US" dirty="0" err="1"/>
              <a:t>dinlerseniz</a:t>
            </a:r>
            <a:r>
              <a:rPr lang="en-US" altLang="en-US" dirty="0"/>
              <a:t> </a:t>
            </a:r>
            <a:r>
              <a:rPr lang="en-US" altLang="en-US" dirty="0" err="1"/>
              <a:t>onları</a:t>
            </a:r>
            <a:r>
              <a:rPr lang="en-US" altLang="en-US" dirty="0"/>
              <a:t> test </a:t>
            </a:r>
            <a:r>
              <a:rPr lang="en-US" altLang="en-US" dirty="0" err="1"/>
              <a:t>etmek</a:t>
            </a:r>
            <a:r>
              <a:rPr lang="en-US" altLang="en-US" dirty="0"/>
              <a:t> </a:t>
            </a:r>
            <a:r>
              <a:rPr lang="en-US" altLang="en-US" dirty="0" err="1"/>
              <a:t>gerekir</a:t>
            </a:r>
            <a:r>
              <a:rPr lang="en-US" altLang="en-US" dirty="0"/>
              <a:t>.  </a:t>
            </a:r>
            <a:r>
              <a:rPr lang="en-US" altLang="en-US" dirty="0" err="1"/>
              <a:t>İyi</a:t>
            </a:r>
            <a:r>
              <a:rPr lang="en-US" altLang="en-US" dirty="0"/>
              <a:t> </a:t>
            </a:r>
            <a:r>
              <a:rPr lang="en-US" altLang="en-US" dirty="0" err="1"/>
              <a:t>olduğundan</a:t>
            </a:r>
            <a:r>
              <a:rPr lang="en-US" altLang="en-US" dirty="0"/>
              <a:t> </a:t>
            </a:r>
            <a:r>
              <a:rPr lang="en-US" altLang="en-US" dirty="0" err="1"/>
              <a:t>emin</a:t>
            </a:r>
            <a:r>
              <a:rPr lang="en-US" altLang="en-US" dirty="0"/>
              <a:t> </a:t>
            </a:r>
            <a:r>
              <a:rPr lang="en-US" altLang="en-US" dirty="0" err="1"/>
              <a:t>ol</a:t>
            </a:r>
            <a:r>
              <a:rPr lang="tr-TR" altLang="en-US" dirty="0" err="1"/>
              <a:t>mak</a:t>
            </a:r>
            <a:r>
              <a:rPr lang="tr-TR" altLang="en-US" dirty="0"/>
              <a:t> gerekir</a:t>
            </a:r>
            <a:r>
              <a:rPr lang="en-US" altLang="en-US" dirty="0"/>
              <a:t>.  </a:t>
            </a:r>
            <a:r>
              <a:rPr lang="en-US" altLang="en-US" dirty="0" err="1"/>
              <a:t>Tüm</a:t>
            </a:r>
            <a:r>
              <a:rPr lang="en-US" altLang="en-US" dirty="0"/>
              <a:t> o </a:t>
            </a:r>
            <a:r>
              <a:rPr lang="en-US" altLang="en-US" dirty="0" err="1"/>
              <a:t>testler</a:t>
            </a:r>
            <a:r>
              <a:rPr lang="en-US" altLang="en-US" dirty="0"/>
              <a:t> </a:t>
            </a:r>
            <a:r>
              <a:rPr lang="en-US" altLang="en-US" dirty="0" err="1"/>
              <a:t>yapıldı</a:t>
            </a:r>
            <a:r>
              <a:rPr lang="en-US" altLang="en-US" dirty="0"/>
              <a:t> </a:t>
            </a:r>
            <a:r>
              <a:rPr lang="en-US" altLang="en-US" dirty="0" err="1"/>
              <a:t>ama</a:t>
            </a:r>
            <a:r>
              <a:rPr lang="en-US" altLang="en-US" dirty="0"/>
              <a:t> Greenpeace </a:t>
            </a:r>
            <a:r>
              <a:rPr lang="en-US" altLang="en-US" dirty="0" err="1"/>
              <a:t>hala</a:t>
            </a:r>
            <a:r>
              <a:rPr lang="en-US" altLang="en-US" dirty="0"/>
              <a:t> </a:t>
            </a:r>
            <a:r>
              <a:rPr lang="en-US" altLang="en-US" dirty="0" err="1"/>
              <a:t>bundan</a:t>
            </a:r>
            <a:r>
              <a:rPr lang="en-US" altLang="en-US" dirty="0"/>
              <a:t> </a:t>
            </a:r>
            <a:r>
              <a:rPr lang="en-US" altLang="en-US" dirty="0" err="1"/>
              <a:t>memnun</a:t>
            </a:r>
            <a:r>
              <a:rPr lang="en-US" altLang="en-US" dirty="0"/>
              <a:t> </a:t>
            </a:r>
            <a:r>
              <a:rPr lang="en-US" altLang="en-US" dirty="0" err="1"/>
              <a:t>değil</a:t>
            </a:r>
            <a:r>
              <a:rPr lang="en-US" altLang="en-US" dirty="0"/>
              <a:t>.  </a:t>
            </a:r>
            <a:r>
              <a:rPr lang="en-US" altLang="en-US" dirty="0" err="1"/>
              <a:t>Neden</a:t>
            </a:r>
            <a:r>
              <a:rPr lang="en-US" altLang="en-US" dirty="0"/>
              <a:t>?  </a:t>
            </a:r>
            <a:r>
              <a:rPr lang="en-US" altLang="en-US" dirty="0" err="1"/>
              <a:t>Çünkü</a:t>
            </a:r>
            <a:r>
              <a:rPr lang="en-US" altLang="en-US" dirty="0"/>
              <a:t> </a:t>
            </a:r>
            <a:r>
              <a:rPr lang="en-US" altLang="en-US" dirty="0" err="1"/>
              <a:t>bu</a:t>
            </a:r>
            <a:r>
              <a:rPr lang="en-US" altLang="en-US" dirty="0"/>
              <a:t> </a:t>
            </a:r>
            <a:r>
              <a:rPr lang="en-US" altLang="en-US" dirty="0" err="1"/>
              <a:t>Greenpeace'in</a:t>
            </a:r>
            <a:r>
              <a:rPr lang="en-US" altLang="en-US" dirty="0"/>
              <a:t> </a:t>
            </a:r>
            <a:r>
              <a:rPr lang="en-US" altLang="en-US" dirty="0" err="1"/>
              <a:t>şimdiye</a:t>
            </a:r>
            <a:r>
              <a:rPr lang="en-US" altLang="en-US" dirty="0"/>
              <a:t> </a:t>
            </a:r>
            <a:r>
              <a:rPr lang="en-US" altLang="en-US" dirty="0" err="1"/>
              <a:t>kadar</a:t>
            </a:r>
            <a:r>
              <a:rPr lang="en-US" altLang="en-US" dirty="0"/>
              <a:t> </a:t>
            </a:r>
            <a:r>
              <a:rPr lang="en-US" altLang="en-US" dirty="0" err="1"/>
              <a:t>ki</a:t>
            </a:r>
            <a:r>
              <a:rPr lang="en-US" altLang="en-US" dirty="0"/>
              <a:t> en </a:t>
            </a:r>
            <a:r>
              <a:rPr lang="en-US" altLang="en-US" dirty="0" err="1"/>
              <a:t>iyi</a:t>
            </a:r>
            <a:r>
              <a:rPr lang="en-US" altLang="en-US" dirty="0"/>
              <a:t> </a:t>
            </a:r>
            <a:r>
              <a:rPr lang="en-US" altLang="en-US" dirty="0" err="1"/>
              <a:t>bağış</a:t>
            </a:r>
            <a:r>
              <a:rPr lang="en-US" altLang="en-US" dirty="0"/>
              <a:t> </a:t>
            </a:r>
            <a:r>
              <a:rPr lang="en-US" altLang="en-US" dirty="0" err="1"/>
              <a:t>kampanyası</a:t>
            </a:r>
            <a:r>
              <a:rPr lang="en-US" altLang="en-US" dirty="0"/>
              <a:t>.  </a:t>
            </a:r>
            <a:r>
              <a:rPr lang="en-US" altLang="en-US" dirty="0" err="1"/>
              <a:t>Greenpeace'in</a:t>
            </a:r>
            <a:r>
              <a:rPr lang="en-US" altLang="en-US" dirty="0"/>
              <a:t> </a:t>
            </a:r>
            <a:r>
              <a:rPr lang="en-US" altLang="en-US" dirty="0" err="1"/>
              <a:t>yıllık</a:t>
            </a:r>
            <a:r>
              <a:rPr lang="en-US" altLang="en-US" dirty="0"/>
              <a:t> </a:t>
            </a:r>
            <a:r>
              <a:rPr lang="en-US" altLang="en-US" dirty="0" err="1"/>
              <a:t>bütçesini</a:t>
            </a:r>
            <a:r>
              <a:rPr lang="en-US" altLang="en-US" dirty="0"/>
              <a:t> </a:t>
            </a:r>
            <a:r>
              <a:rPr lang="en-US" altLang="en-US" dirty="0" err="1"/>
              <a:t>biliyor</a:t>
            </a:r>
            <a:r>
              <a:rPr lang="en-US" altLang="en-US" dirty="0"/>
              <a:t> </a:t>
            </a:r>
            <a:r>
              <a:rPr lang="en-US" altLang="en-US" dirty="0" err="1"/>
              <a:t>musun</a:t>
            </a:r>
            <a:r>
              <a:rPr lang="en-US" altLang="en-US" dirty="0"/>
              <a:t>?  </a:t>
            </a:r>
            <a:r>
              <a:rPr lang="en-US" altLang="en-US" dirty="0" err="1"/>
              <a:t>Eminim</a:t>
            </a:r>
            <a:r>
              <a:rPr lang="en-US" altLang="en-US" dirty="0"/>
              <a:t> </a:t>
            </a:r>
            <a:r>
              <a:rPr lang="en-US" altLang="en-US" dirty="0" err="1"/>
              <a:t>bilmiyorsun</a:t>
            </a:r>
            <a:r>
              <a:rPr lang="tr-TR" altLang="en-US" dirty="0"/>
              <a:t>uz</a:t>
            </a:r>
            <a:r>
              <a:rPr lang="en-US" altLang="en-US" dirty="0"/>
              <a:t>, </a:t>
            </a:r>
            <a:r>
              <a:rPr lang="en-US" altLang="en-US" dirty="0" err="1"/>
              <a:t>ben</a:t>
            </a:r>
            <a:r>
              <a:rPr lang="en-US" altLang="en-US" dirty="0"/>
              <a:t> </a:t>
            </a:r>
            <a:r>
              <a:rPr lang="tr-TR" altLang="en-US" dirty="0"/>
              <a:t>de bilmiyorum</a:t>
            </a:r>
            <a:r>
              <a:rPr lang="en-US" altLang="en-US" dirty="0"/>
              <a:t>.  </a:t>
            </a:r>
            <a:r>
              <a:rPr lang="en-US" altLang="en-US" dirty="0" err="1"/>
              <a:t>Ama</a:t>
            </a:r>
            <a:r>
              <a:rPr lang="en-US" altLang="en-US" dirty="0"/>
              <a:t> </a:t>
            </a:r>
            <a:r>
              <a:rPr lang="en-US" altLang="en-US" dirty="0" err="1"/>
              <a:t>bunları</a:t>
            </a:r>
            <a:r>
              <a:rPr lang="en-US" altLang="en-US" dirty="0"/>
              <a:t> </a:t>
            </a:r>
            <a:r>
              <a:rPr lang="en-US" altLang="en-US" dirty="0" err="1"/>
              <a:t>tahmin</a:t>
            </a:r>
            <a:r>
              <a:rPr lang="en-US" altLang="en-US" dirty="0"/>
              <a:t> </a:t>
            </a:r>
            <a:r>
              <a:rPr lang="en-US" altLang="en-US" dirty="0" err="1"/>
              <a:t>eden</a:t>
            </a:r>
            <a:r>
              <a:rPr lang="en-US" altLang="en-US" dirty="0"/>
              <a:t> </a:t>
            </a:r>
            <a:r>
              <a:rPr lang="en-US" altLang="en-US" dirty="0" err="1"/>
              <a:t>insanlar</a:t>
            </a:r>
            <a:r>
              <a:rPr lang="tr-TR" altLang="en-US" baseline="0" dirty="0"/>
              <a:t> var. </a:t>
            </a:r>
            <a:r>
              <a:rPr lang="en-US" altLang="en-US" dirty="0"/>
              <a:t>Greenpeace </a:t>
            </a:r>
            <a:r>
              <a:rPr lang="en-US" altLang="en-US" dirty="0" err="1"/>
              <a:t>bunu</a:t>
            </a:r>
            <a:r>
              <a:rPr lang="en-US" altLang="en-US" dirty="0"/>
              <a:t> </a:t>
            </a:r>
            <a:r>
              <a:rPr lang="en-US" altLang="en-US" dirty="0" err="1"/>
              <a:t>halka</a:t>
            </a:r>
            <a:r>
              <a:rPr lang="en-US" altLang="en-US" dirty="0"/>
              <a:t> </a:t>
            </a:r>
            <a:r>
              <a:rPr lang="en-US" altLang="en-US" dirty="0" err="1"/>
              <a:t>açık</a:t>
            </a:r>
            <a:r>
              <a:rPr lang="tr-TR" altLang="en-US" dirty="0"/>
              <a:t>la</a:t>
            </a:r>
            <a:r>
              <a:rPr lang="en-US" altLang="en-US" dirty="0" err="1"/>
              <a:t>maz</a:t>
            </a:r>
            <a:r>
              <a:rPr lang="en-US" altLang="en-US" dirty="0"/>
              <a:t>, </a:t>
            </a:r>
            <a:r>
              <a:rPr lang="en-US" altLang="en-US" dirty="0" err="1"/>
              <a:t>ama</a:t>
            </a:r>
            <a:r>
              <a:rPr lang="en-US" altLang="en-US" dirty="0"/>
              <a:t> </a:t>
            </a:r>
            <a:r>
              <a:rPr lang="en-US" altLang="en-US" dirty="0" err="1"/>
              <a:t>tahmin</a:t>
            </a:r>
            <a:r>
              <a:rPr lang="en-US" altLang="en-US" dirty="0"/>
              <a:t> </a:t>
            </a:r>
            <a:r>
              <a:rPr lang="en-US" altLang="en-US" dirty="0" err="1"/>
              <a:t>edenler</a:t>
            </a:r>
            <a:r>
              <a:rPr lang="en-US" altLang="en-US" dirty="0"/>
              <a:t>, </a:t>
            </a:r>
            <a:r>
              <a:rPr lang="en-US" altLang="en-US" dirty="0" err="1"/>
              <a:t>yılda</a:t>
            </a:r>
            <a:r>
              <a:rPr lang="en-US" altLang="en-US" dirty="0"/>
              <a:t> </a:t>
            </a:r>
            <a:r>
              <a:rPr lang="en-US" altLang="en-US" dirty="0" err="1"/>
              <a:t>yaklaşık</a:t>
            </a:r>
            <a:r>
              <a:rPr lang="en-US" altLang="en-US" dirty="0"/>
              <a:t> 500 </a:t>
            </a:r>
            <a:r>
              <a:rPr lang="en-US" altLang="en-US" dirty="0" err="1"/>
              <a:t>milyon</a:t>
            </a:r>
            <a:r>
              <a:rPr lang="en-US" altLang="en-US" dirty="0"/>
              <a:t> Euro </a:t>
            </a:r>
            <a:r>
              <a:rPr lang="en-US" altLang="en-US" dirty="0" err="1"/>
              <a:t>olduğunu</a:t>
            </a:r>
            <a:r>
              <a:rPr lang="en-US" altLang="en-US" dirty="0"/>
              <a:t> </a:t>
            </a:r>
            <a:r>
              <a:rPr lang="en-US" altLang="en-US" dirty="0" err="1"/>
              <a:t>tahmin</a:t>
            </a:r>
            <a:r>
              <a:rPr lang="en-US" altLang="en-US" dirty="0"/>
              <a:t> </a:t>
            </a:r>
            <a:r>
              <a:rPr lang="en-US" altLang="en-US" dirty="0" err="1"/>
              <a:t>ediyorlar</a:t>
            </a:r>
            <a:r>
              <a:rPr lang="en-US" altLang="en-US" dirty="0"/>
              <a:t>.  Bu k</a:t>
            </a:r>
            <a:r>
              <a:rPr lang="tr-TR" altLang="en-US" dirty="0"/>
              <a:t>â</a:t>
            </a:r>
            <a:r>
              <a:rPr lang="en-US" altLang="en-US" dirty="0"/>
              <a:t>r </a:t>
            </a:r>
            <a:r>
              <a:rPr lang="en-US" altLang="en-US" dirty="0" err="1"/>
              <a:t>amacı</a:t>
            </a:r>
            <a:r>
              <a:rPr lang="en-US" altLang="en-US" dirty="0"/>
              <a:t> </a:t>
            </a:r>
            <a:r>
              <a:rPr lang="en-US" altLang="en-US" dirty="0" err="1"/>
              <a:t>gütmeyen</a:t>
            </a:r>
            <a:r>
              <a:rPr lang="en-US" altLang="en-US" dirty="0"/>
              <a:t> </a:t>
            </a:r>
            <a:r>
              <a:rPr lang="en-US" altLang="en-US" dirty="0" err="1"/>
              <a:t>bir</a:t>
            </a:r>
            <a:r>
              <a:rPr lang="en-US" altLang="en-US" dirty="0"/>
              <a:t> </a:t>
            </a:r>
            <a:r>
              <a:rPr lang="en-US" altLang="en-US" dirty="0" err="1"/>
              <a:t>organizasyon</a:t>
            </a:r>
            <a:r>
              <a:rPr lang="en-US" altLang="en-US" dirty="0"/>
              <a:t> </a:t>
            </a:r>
            <a:r>
              <a:rPr lang="en-US" altLang="en-US" dirty="0" err="1"/>
              <a:t>ve</a:t>
            </a:r>
            <a:r>
              <a:rPr lang="en-US" altLang="en-US" dirty="0"/>
              <a:t> </a:t>
            </a:r>
            <a:r>
              <a:rPr lang="en-US" altLang="en-US" dirty="0" err="1"/>
              <a:t>tüm</a:t>
            </a:r>
            <a:r>
              <a:rPr lang="en-US" altLang="en-US" dirty="0"/>
              <a:t> </a:t>
            </a:r>
            <a:r>
              <a:rPr lang="en-US" altLang="en-US" dirty="0" err="1"/>
              <a:t>bu</a:t>
            </a:r>
            <a:r>
              <a:rPr lang="en-US" altLang="en-US" dirty="0"/>
              <a:t> </a:t>
            </a:r>
            <a:r>
              <a:rPr lang="en-US" altLang="en-US" dirty="0" err="1"/>
              <a:t>para</a:t>
            </a:r>
            <a:r>
              <a:rPr lang="tr-TR" altLang="en-US" dirty="0" err="1"/>
              <a:t>lar</a:t>
            </a:r>
            <a:r>
              <a:rPr lang="en-US" altLang="en-US" dirty="0"/>
              <a:t> </a:t>
            </a:r>
            <a:r>
              <a:rPr lang="en-US" altLang="en-US" dirty="0" err="1"/>
              <a:t>nereden</a:t>
            </a:r>
            <a:r>
              <a:rPr lang="en-US" altLang="en-US" dirty="0"/>
              <a:t> </a:t>
            </a:r>
            <a:r>
              <a:rPr lang="en-US" altLang="en-US" dirty="0" err="1"/>
              <a:t>akmaya</a:t>
            </a:r>
            <a:r>
              <a:rPr lang="en-US" altLang="en-US" dirty="0"/>
              <a:t> </a:t>
            </a:r>
            <a:r>
              <a:rPr lang="en-US" altLang="en-US" dirty="0" err="1"/>
              <a:t>başladı</a:t>
            </a:r>
            <a:r>
              <a:rPr lang="en-US" altLang="en-US" dirty="0"/>
              <a:t>?  </a:t>
            </a:r>
            <a:r>
              <a:rPr lang="en-US" altLang="en-US" dirty="0" err="1"/>
              <a:t>Kampanyaya</a:t>
            </a:r>
            <a:r>
              <a:rPr lang="en-US" altLang="en-US" dirty="0"/>
              <a:t> </a:t>
            </a:r>
            <a:r>
              <a:rPr lang="en-US" altLang="en-US" dirty="0" err="1"/>
              <a:t>başlar</a:t>
            </a:r>
            <a:r>
              <a:rPr lang="en-US" altLang="en-US" dirty="0"/>
              <a:t> </a:t>
            </a:r>
            <a:r>
              <a:rPr lang="en-US" altLang="en-US" dirty="0" err="1"/>
              <a:t>başlamaz</a:t>
            </a:r>
            <a:r>
              <a:rPr lang="en-US" altLang="en-US" dirty="0"/>
              <a:t> </a:t>
            </a:r>
            <a:r>
              <a:rPr lang="en-US" altLang="en-US" dirty="0" err="1"/>
              <a:t>yağmaya</a:t>
            </a:r>
            <a:r>
              <a:rPr lang="en-US" altLang="en-US" dirty="0"/>
              <a:t> </a:t>
            </a:r>
            <a:r>
              <a:rPr lang="en-US" altLang="en-US" dirty="0" err="1"/>
              <a:t>başladı</a:t>
            </a:r>
            <a:r>
              <a:rPr lang="en-US" altLang="en-US" dirty="0"/>
              <a:t>.  </a:t>
            </a:r>
            <a:r>
              <a:rPr lang="en-US" altLang="en-US" dirty="0" err="1"/>
              <a:t>Tabii</a:t>
            </a:r>
            <a:r>
              <a:rPr lang="en-US" altLang="en-US" dirty="0"/>
              <a:t> </a:t>
            </a:r>
            <a:r>
              <a:rPr lang="en-US" altLang="en-US" dirty="0" err="1"/>
              <a:t>ki</a:t>
            </a:r>
            <a:r>
              <a:rPr lang="en-US" altLang="en-US" dirty="0"/>
              <a:t> </a:t>
            </a:r>
            <a:r>
              <a:rPr lang="en-US" altLang="en-US" dirty="0" err="1"/>
              <a:t>Monsanto'dan</a:t>
            </a:r>
            <a:r>
              <a:rPr lang="en-US" altLang="en-US" dirty="0"/>
              <a:t> </a:t>
            </a:r>
            <a:r>
              <a:rPr lang="en-US" altLang="en-US" dirty="0" err="1"/>
              <a:t>hoşlanmayıp</a:t>
            </a:r>
            <a:r>
              <a:rPr lang="en-US" altLang="en-US" dirty="0"/>
              <a:t> </a:t>
            </a:r>
            <a:r>
              <a:rPr lang="en-US" altLang="en-US" dirty="0" err="1"/>
              <a:t>sevmediğimizi</a:t>
            </a:r>
            <a:r>
              <a:rPr lang="en-US" altLang="en-US" dirty="0"/>
              <a:t> </a:t>
            </a:r>
            <a:r>
              <a:rPr lang="en-US" altLang="en-US" dirty="0" err="1"/>
              <a:t>söyleyebilirdin</a:t>
            </a:r>
            <a:r>
              <a:rPr lang="en-US" altLang="en-US" dirty="0"/>
              <a:t>, </a:t>
            </a:r>
            <a:r>
              <a:rPr lang="en-US" altLang="en-US" dirty="0" err="1"/>
              <a:t>bu</a:t>
            </a:r>
            <a:r>
              <a:rPr lang="en-US" altLang="en-US" dirty="0"/>
              <a:t> </a:t>
            </a:r>
            <a:r>
              <a:rPr lang="en-US" altLang="en-US" dirty="0" err="1"/>
              <a:t>yüzden</a:t>
            </a:r>
            <a:r>
              <a:rPr lang="en-US" altLang="en-US" dirty="0"/>
              <a:t> </a:t>
            </a:r>
            <a:r>
              <a:rPr lang="en-US" altLang="en-US" dirty="0" err="1"/>
              <a:t>Monsanto‘y</a:t>
            </a:r>
            <a:r>
              <a:rPr lang="tr-TR" altLang="en-US" dirty="0"/>
              <a:t>u</a:t>
            </a:r>
            <a:r>
              <a:rPr lang="en-US" altLang="en-US" dirty="0"/>
              <a:t> </a:t>
            </a:r>
            <a:r>
              <a:rPr lang="en-US" altLang="en-US" dirty="0" err="1"/>
              <a:t>yasak</a:t>
            </a:r>
            <a:r>
              <a:rPr lang="tr-TR" altLang="en-US" dirty="0" err="1"/>
              <a:t>lamak</a:t>
            </a:r>
            <a:r>
              <a:rPr lang="tr-TR" altLang="en-US" dirty="0"/>
              <a:t> </a:t>
            </a:r>
            <a:r>
              <a:rPr lang="en-US" altLang="en-US" dirty="0" err="1"/>
              <a:t>işe</a:t>
            </a:r>
            <a:r>
              <a:rPr lang="en-US" altLang="en-US" dirty="0"/>
              <a:t> </a:t>
            </a:r>
            <a:r>
              <a:rPr lang="en-US" altLang="en-US" dirty="0" err="1"/>
              <a:t>yaramaz</a:t>
            </a:r>
            <a:r>
              <a:rPr lang="en-US" altLang="en-US" dirty="0"/>
              <a:t>.  </a:t>
            </a:r>
            <a:r>
              <a:rPr lang="en-US" altLang="en-US" dirty="0" err="1"/>
              <a:t>Neden</a:t>
            </a:r>
            <a:r>
              <a:rPr lang="en-US" altLang="en-US" dirty="0"/>
              <a:t> </a:t>
            </a:r>
            <a:r>
              <a:rPr lang="en-US" altLang="en-US" dirty="0" err="1"/>
              <a:t>işe</a:t>
            </a:r>
            <a:r>
              <a:rPr lang="en-US" altLang="en-US" dirty="0"/>
              <a:t> </a:t>
            </a:r>
            <a:r>
              <a:rPr lang="en-US" altLang="en-US" dirty="0" err="1"/>
              <a:t>yaramayacak</a:t>
            </a:r>
            <a:r>
              <a:rPr lang="en-US" altLang="en-US" dirty="0"/>
              <a:t>?  </a:t>
            </a:r>
            <a:r>
              <a:rPr lang="en-US" altLang="en-US" dirty="0" err="1"/>
              <a:t>Çünkü</a:t>
            </a:r>
            <a:r>
              <a:rPr lang="en-US" altLang="en-US" dirty="0"/>
              <a:t> </a:t>
            </a:r>
            <a:r>
              <a:rPr lang="en-US" altLang="en-US" dirty="0" err="1"/>
              <a:t>çiftçiler</a:t>
            </a:r>
            <a:r>
              <a:rPr lang="en-US" altLang="en-US" dirty="0"/>
              <a:t> </a:t>
            </a:r>
            <a:r>
              <a:rPr lang="en-US" altLang="en-US" dirty="0" err="1"/>
              <a:t>tohumlarını</a:t>
            </a:r>
            <a:r>
              <a:rPr lang="en-US" altLang="en-US" dirty="0"/>
              <a:t> Monsanto </a:t>
            </a:r>
            <a:r>
              <a:rPr lang="en-US" altLang="en-US" dirty="0" err="1"/>
              <a:t>üzerinden</a:t>
            </a:r>
            <a:r>
              <a:rPr lang="en-US" altLang="en-US" dirty="0"/>
              <a:t> </a:t>
            </a:r>
            <a:r>
              <a:rPr lang="en-US" altLang="en-US" dirty="0" err="1"/>
              <a:t>alıyorlar</a:t>
            </a:r>
            <a:r>
              <a:rPr lang="en-US" altLang="en-US" dirty="0"/>
              <a:t> </a:t>
            </a:r>
            <a:r>
              <a:rPr lang="en-US" altLang="en-US" dirty="0" err="1"/>
              <a:t>ve</a:t>
            </a:r>
            <a:r>
              <a:rPr lang="en-US" altLang="en-US" dirty="0"/>
              <a:t> </a:t>
            </a:r>
            <a:r>
              <a:rPr lang="en-US" altLang="en-US" dirty="0" err="1"/>
              <a:t>almamayı</a:t>
            </a:r>
            <a:r>
              <a:rPr lang="en-US" altLang="en-US" dirty="0"/>
              <a:t> </a:t>
            </a:r>
            <a:r>
              <a:rPr lang="en-US" altLang="en-US" dirty="0" err="1"/>
              <a:t>göze</a:t>
            </a:r>
            <a:r>
              <a:rPr lang="en-US" altLang="en-US" dirty="0"/>
              <a:t> </a:t>
            </a:r>
            <a:r>
              <a:rPr lang="en-US" altLang="en-US" dirty="0" err="1"/>
              <a:t>alamazlar</a:t>
            </a:r>
            <a:r>
              <a:rPr lang="en-US" altLang="en-US" dirty="0"/>
              <a:t>. </a:t>
            </a:r>
          </a:p>
          <a:p>
            <a:endParaRPr lang="en-US" altLang="en-US" dirty="0"/>
          </a:p>
        </p:txBody>
      </p:sp>
      <p:sp>
        <p:nvSpPr>
          <p:cNvPr id="4" name="Slide Number Placeholder 3"/>
          <p:cNvSpPr>
            <a:spLocks noGrp="1"/>
          </p:cNvSpPr>
          <p:nvPr>
            <p:ph type="sldNum" sz="quarter" idx="5"/>
          </p:nvPr>
        </p:nvSpPr>
        <p:spPr/>
        <p:txBody>
          <a:bodyPr/>
          <a:lstStyle/>
          <a:p>
            <a:pPr>
              <a:defRPr/>
            </a:pPr>
            <a:fld id="{DD58701A-7C52-4A81-8950-153C6854A8CF}"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Ve</a:t>
            </a:r>
            <a:r>
              <a:rPr lang="en-US" altLang="en-US" dirty="0"/>
              <a:t> </a:t>
            </a:r>
            <a:r>
              <a:rPr lang="en-US" altLang="en-US" dirty="0" err="1"/>
              <a:t>böylece</a:t>
            </a:r>
            <a:r>
              <a:rPr lang="en-US" altLang="en-US" dirty="0"/>
              <a:t>, </a:t>
            </a:r>
            <a:r>
              <a:rPr lang="en-US" altLang="en-US" dirty="0" err="1"/>
              <a:t>herkese</a:t>
            </a:r>
            <a:r>
              <a:rPr lang="en-US" altLang="en-US" dirty="0"/>
              <a:t> </a:t>
            </a:r>
            <a:r>
              <a:rPr lang="en-US" altLang="en-US" dirty="0" err="1"/>
              <a:t>söyle</a:t>
            </a:r>
            <a:r>
              <a:rPr lang="tr-TR" altLang="en-US" dirty="0"/>
              <a:t>diler ki,</a:t>
            </a:r>
            <a:r>
              <a:rPr lang="en-US" altLang="en-US" dirty="0"/>
              <a:t> </a:t>
            </a:r>
            <a:r>
              <a:rPr lang="en-US" altLang="en-US" dirty="0">
                <a:hlinkClick r:id="rId3"/>
              </a:rPr>
              <a:t>[RR16]</a:t>
            </a:r>
            <a:r>
              <a:rPr lang="en-US" altLang="en-US" dirty="0"/>
              <a:t> </a:t>
            </a:r>
            <a:r>
              <a:rPr lang="tr-TR" altLang="en-US" dirty="0"/>
              <a:t>b</a:t>
            </a:r>
            <a:r>
              <a:rPr lang="en-US" altLang="en-US" dirty="0"/>
              <a:t>u </a:t>
            </a:r>
            <a:r>
              <a:rPr lang="en-US" altLang="en-US" dirty="0" err="1"/>
              <a:t>hassas</a:t>
            </a:r>
            <a:r>
              <a:rPr lang="en-US" altLang="en-US" dirty="0"/>
              <a:t> </a:t>
            </a:r>
            <a:r>
              <a:rPr lang="en-US" altLang="en-US" dirty="0" err="1"/>
              <a:t>üreme</a:t>
            </a:r>
            <a:r>
              <a:rPr lang="en-US" altLang="en-US" dirty="0"/>
              <a:t> </a:t>
            </a:r>
            <a:r>
              <a:rPr lang="en-US" altLang="en-US" dirty="0" err="1"/>
              <a:t>yöntemi</a:t>
            </a:r>
            <a:r>
              <a:rPr lang="en-US" altLang="en-US" dirty="0"/>
              <a:t>, </a:t>
            </a:r>
            <a:r>
              <a:rPr lang="en-US" altLang="en-US" dirty="0" err="1"/>
              <a:t>bu</a:t>
            </a:r>
            <a:r>
              <a:rPr lang="en-US" altLang="en-US" dirty="0"/>
              <a:t> </a:t>
            </a:r>
            <a:r>
              <a:rPr lang="en-US" altLang="en-US" dirty="0" err="1"/>
              <a:t>GDO'lar</a:t>
            </a:r>
            <a:r>
              <a:rPr lang="en-US" altLang="en-US" dirty="0"/>
              <a:t>, </a:t>
            </a:r>
            <a:r>
              <a:rPr lang="en-US" altLang="en-US" dirty="0" err="1"/>
              <a:t>tehlikeli</a:t>
            </a:r>
            <a:r>
              <a:rPr lang="tr-TR" altLang="en-US" dirty="0" err="1"/>
              <a:t>dir</a:t>
            </a:r>
            <a:r>
              <a:rPr lang="en-US" altLang="en-US" dirty="0" err="1"/>
              <a:t>ler</a:t>
            </a:r>
            <a:r>
              <a:rPr lang="en-US" altLang="en-US" dirty="0"/>
              <a:t>.  </a:t>
            </a:r>
            <a:r>
              <a:rPr lang="en-US" altLang="en-US" dirty="0" err="1"/>
              <a:t>Ve</a:t>
            </a:r>
            <a:r>
              <a:rPr lang="en-US" altLang="en-US" dirty="0"/>
              <a:t> </a:t>
            </a:r>
            <a:r>
              <a:rPr lang="en-US" altLang="en-US" dirty="0" err="1"/>
              <a:t>oyunda</a:t>
            </a:r>
            <a:r>
              <a:rPr lang="tr-TR" altLang="en-US" dirty="0"/>
              <a:t>,</a:t>
            </a:r>
            <a:r>
              <a:rPr lang="en-US" altLang="en-US" dirty="0"/>
              <a:t> en </a:t>
            </a:r>
            <a:r>
              <a:rPr lang="en-US" altLang="en-US" dirty="0" err="1"/>
              <a:t>eski</a:t>
            </a:r>
            <a:r>
              <a:rPr lang="en-US" altLang="en-US" dirty="0"/>
              <a:t> </a:t>
            </a:r>
            <a:r>
              <a:rPr lang="en-US" altLang="en-US" dirty="0" err="1"/>
              <a:t>politik</a:t>
            </a:r>
            <a:r>
              <a:rPr lang="en-US" altLang="en-US" dirty="0"/>
              <a:t> </a:t>
            </a:r>
            <a:r>
              <a:rPr lang="en-US" altLang="en-US" dirty="0" err="1"/>
              <a:t>numara</a:t>
            </a:r>
            <a:r>
              <a:rPr lang="tr-TR" altLang="en-US" dirty="0"/>
              <a:t>sı</a:t>
            </a:r>
            <a:r>
              <a:rPr lang="en-US" altLang="en-US" dirty="0" err="1"/>
              <a:t>yla</a:t>
            </a:r>
            <a:r>
              <a:rPr lang="en-US" altLang="en-US" dirty="0"/>
              <a:t>, </a:t>
            </a:r>
            <a:r>
              <a:rPr lang="en-US" altLang="en-US" dirty="0" err="1"/>
              <a:t>seni</a:t>
            </a:r>
            <a:r>
              <a:rPr lang="en-US" altLang="en-US" dirty="0"/>
              <a:t> </a:t>
            </a:r>
            <a:r>
              <a:rPr lang="en-US" altLang="en-US" dirty="0" err="1"/>
              <a:t>koruyaca</a:t>
            </a:r>
            <a:r>
              <a:rPr lang="tr-TR" altLang="en-US" dirty="0" err="1"/>
              <a:t>klar</a:t>
            </a:r>
            <a:r>
              <a:rPr lang="en-US" altLang="en-US" dirty="0"/>
              <a:t>ı</a:t>
            </a:r>
            <a:r>
              <a:rPr lang="tr-TR" altLang="en-US" dirty="0"/>
              <a:t>n</a:t>
            </a:r>
            <a:r>
              <a:rPr lang="en-US" altLang="en-US" dirty="0"/>
              <a:t>ı </a:t>
            </a:r>
            <a:r>
              <a:rPr lang="en-US" altLang="en-US" dirty="0" err="1"/>
              <a:t>söylüyorlar</a:t>
            </a:r>
            <a:r>
              <a:rPr lang="en-US" altLang="en-US" dirty="0"/>
              <a:t>!  </a:t>
            </a:r>
            <a:r>
              <a:rPr lang="en-US" altLang="en-US" dirty="0" err="1"/>
              <a:t>Bize</a:t>
            </a:r>
            <a:r>
              <a:rPr lang="en-US" altLang="en-US" dirty="0"/>
              <a:t> </a:t>
            </a:r>
            <a:r>
              <a:rPr lang="en-US" altLang="en-US" dirty="0" err="1"/>
              <a:t>oy</a:t>
            </a:r>
            <a:r>
              <a:rPr lang="en-US" altLang="en-US" dirty="0"/>
              <a:t> </a:t>
            </a:r>
            <a:r>
              <a:rPr lang="en-US" altLang="en-US" dirty="0" err="1"/>
              <a:t>verin</a:t>
            </a:r>
            <a:r>
              <a:rPr lang="en-US" altLang="en-US" dirty="0"/>
              <a:t>!  </a:t>
            </a:r>
            <a:r>
              <a:rPr lang="en-US" altLang="en-US" dirty="0" err="1"/>
              <a:t>Seni</a:t>
            </a:r>
            <a:r>
              <a:rPr lang="en-US" altLang="en-US" dirty="0"/>
              <a:t> </a:t>
            </a:r>
            <a:r>
              <a:rPr lang="en-US" altLang="en-US" dirty="0" err="1"/>
              <a:t>koruyacağız</a:t>
            </a:r>
            <a:r>
              <a:rPr lang="en-US" altLang="en-US" dirty="0"/>
              <a:t>.  </a:t>
            </a:r>
            <a:r>
              <a:rPr lang="en-US" altLang="en-US" dirty="0" err="1"/>
              <a:t>Sizi</a:t>
            </a:r>
            <a:r>
              <a:rPr lang="en-US" altLang="en-US" dirty="0"/>
              <a:t> </a:t>
            </a:r>
            <a:r>
              <a:rPr lang="en-US" altLang="en-US" dirty="0" err="1"/>
              <a:t>bu</a:t>
            </a:r>
            <a:r>
              <a:rPr lang="en-US" altLang="en-US" dirty="0"/>
              <a:t> </a:t>
            </a:r>
            <a:r>
              <a:rPr lang="en-US" altLang="en-US" dirty="0" err="1"/>
              <a:t>tehlikelerden</a:t>
            </a:r>
            <a:r>
              <a:rPr lang="en-US" altLang="en-US" dirty="0"/>
              <a:t> </a:t>
            </a:r>
            <a:r>
              <a:rPr lang="en-US" altLang="en-US" dirty="0" err="1"/>
              <a:t>koruyacağız</a:t>
            </a:r>
            <a:r>
              <a:rPr lang="en-US" altLang="en-US" dirty="0"/>
              <a:t>.  </a:t>
            </a:r>
            <a:r>
              <a:rPr lang="en-US" altLang="en-US" dirty="0" err="1"/>
              <a:t>Ve</a:t>
            </a:r>
            <a:r>
              <a:rPr lang="en-US" altLang="en-US" dirty="0"/>
              <a:t> </a:t>
            </a:r>
            <a:r>
              <a:rPr lang="en-US" altLang="en-US" dirty="0" err="1"/>
              <a:t>bu</a:t>
            </a:r>
            <a:r>
              <a:rPr lang="en-US" altLang="en-US" dirty="0"/>
              <a:t> </a:t>
            </a:r>
            <a:r>
              <a:rPr lang="en-US" altLang="en-US" dirty="0" err="1"/>
              <a:t>şekilde</a:t>
            </a:r>
            <a:r>
              <a:rPr lang="en-US" altLang="en-US" dirty="0"/>
              <a:t> Greenpeace </a:t>
            </a:r>
            <a:r>
              <a:rPr lang="en-US" altLang="en-US" dirty="0" err="1"/>
              <a:t>ve</a:t>
            </a:r>
            <a:r>
              <a:rPr lang="en-US" altLang="en-US" dirty="0"/>
              <a:t> </a:t>
            </a:r>
            <a:r>
              <a:rPr lang="en-US" altLang="en-US" dirty="0" err="1"/>
              <a:t>genel</a:t>
            </a:r>
            <a:r>
              <a:rPr lang="en-US" altLang="en-US" dirty="0"/>
              <a:t> </a:t>
            </a:r>
            <a:r>
              <a:rPr lang="en-US" altLang="en-US" dirty="0" err="1"/>
              <a:t>olarak</a:t>
            </a:r>
            <a:r>
              <a:rPr lang="en-US" altLang="en-US" dirty="0"/>
              <a:t> </a:t>
            </a:r>
            <a:r>
              <a:rPr lang="en-US" altLang="en-US" dirty="0" err="1"/>
              <a:t>Yeşiller</a:t>
            </a:r>
            <a:r>
              <a:rPr lang="en-US" altLang="en-US" dirty="0"/>
              <a:t> </a:t>
            </a:r>
            <a:r>
              <a:rPr lang="en-US" altLang="en-US" dirty="0" err="1"/>
              <a:t>partileri</a:t>
            </a:r>
            <a:r>
              <a:rPr lang="en-US" altLang="en-US" dirty="0"/>
              <a:t> </a:t>
            </a:r>
            <a:r>
              <a:rPr lang="en-US" altLang="en-US" dirty="0" err="1"/>
              <a:t>sadece</a:t>
            </a:r>
            <a:r>
              <a:rPr lang="en-US" altLang="en-US" dirty="0"/>
              <a:t> </a:t>
            </a:r>
            <a:r>
              <a:rPr lang="en-US" altLang="en-US" dirty="0" err="1"/>
              <a:t>bağış</a:t>
            </a:r>
            <a:r>
              <a:rPr lang="en-US" altLang="en-US" dirty="0"/>
              <a:t> </a:t>
            </a:r>
            <a:r>
              <a:rPr lang="en-US" altLang="en-US" dirty="0" err="1"/>
              <a:t>toplama</a:t>
            </a:r>
            <a:r>
              <a:rPr lang="en-US" altLang="en-US" dirty="0"/>
              <a:t> </a:t>
            </a:r>
            <a:r>
              <a:rPr lang="en-US" altLang="en-US" dirty="0" err="1"/>
              <a:t>planlarında</a:t>
            </a:r>
            <a:r>
              <a:rPr lang="en-US" altLang="en-US" dirty="0"/>
              <a:t> </a:t>
            </a:r>
            <a:r>
              <a:rPr lang="en-US" altLang="en-US" dirty="0" err="1"/>
              <a:t>çok</a:t>
            </a:r>
            <a:r>
              <a:rPr lang="en-US" altLang="en-US" dirty="0"/>
              <a:t> </a:t>
            </a:r>
            <a:r>
              <a:rPr lang="en-US" altLang="en-US" dirty="0" err="1"/>
              <a:t>para</a:t>
            </a:r>
            <a:r>
              <a:rPr lang="en-US" altLang="en-US" dirty="0"/>
              <a:t> </a:t>
            </a:r>
            <a:r>
              <a:rPr lang="en-US" altLang="en-US" dirty="0" err="1"/>
              <a:t>kazanmakla</a:t>
            </a:r>
            <a:r>
              <a:rPr lang="en-US" altLang="en-US" dirty="0"/>
              <a:t> </a:t>
            </a:r>
            <a:r>
              <a:rPr lang="en-US" altLang="en-US" dirty="0" err="1"/>
              <a:t>kalmadılar</a:t>
            </a:r>
            <a:r>
              <a:rPr lang="en-US" altLang="en-US" dirty="0"/>
              <a:t>, </a:t>
            </a:r>
            <a:r>
              <a:rPr lang="en-US" altLang="en-US" dirty="0" err="1"/>
              <a:t>aynı</a:t>
            </a:r>
            <a:r>
              <a:rPr lang="en-US" altLang="en-US" dirty="0"/>
              <a:t> </a:t>
            </a:r>
            <a:r>
              <a:rPr lang="en-US" altLang="en-US" dirty="0" err="1"/>
              <a:t>zamanda</a:t>
            </a:r>
            <a:r>
              <a:rPr lang="en-US" altLang="en-US" dirty="0"/>
              <a:t> </a:t>
            </a:r>
            <a:r>
              <a:rPr lang="en-US" altLang="en-US" dirty="0" err="1"/>
              <a:t>politik</a:t>
            </a:r>
            <a:r>
              <a:rPr lang="en-US" altLang="en-US" dirty="0"/>
              <a:t> </a:t>
            </a:r>
            <a:r>
              <a:rPr lang="en-US" altLang="en-US" dirty="0" err="1"/>
              <a:t>güçleri</a:t>
            </a:r>
            <a:r>
              <a:rPr lang="en-US" altLang="en-US" dirty="0"/>
              <a:t> de </a:t>
            </a:r>
            <a:r>
              <a:rPr lang="en-US" altLang="en-US" dirty="0" err="1"/>
              <a:t>var</a:t>
            </a:r>
            <a:r>
              <a:rPr lang="en-US" altLang="en-US" dirty="0"/>
              <a:t> </a:t>
            </a:r>
            <a:r>
              <a:rPr lang="en-US" altLang="en-US" dirty="0" err="1"/>
              <a:t>ve</a:t>
            </a:r>
            <a:r>
              <a:rPr lang="en-US" altLang="en-US" dirty="0"/>
              <a:t> </a:t>
            </a:r>
            <a:r>
              <a:rPr lang="en-US" altLang="en-US" dirty="0" err="1"/>
              <a:t>bugün</a:t>
            </a:r>
            <a:r>
              <a:rPr lang="en-US" altLang="en-US" dirty="0"/>
              <a:t> de </a:t>
            </a:r>
            <a:r>
              <a:rPr lang="en-US" altLang="en-US" dirty="0" err="1"/>
              <a:t>bu</a:t>
            </a:r>
            <a:r>
              <a:rPr lang="en-US" altLang="en-US" dirty="0"/>
              <a:t> </a:t>
            </a:r>
            <a:r>
              <a:rPr lang="en-US" altLang="en-US" dirty="0" err="1"/>
              <a:t>hala</a:t>
            </a:r>
            <a:r>
              <a:rPr lang="en-US" altLang="en-US" dirty="0"/>
              <a:t> </a:t>
            </a:r>
            <a:r>
              <a:rPr lang="en-US" altLang="en-US" dirty="0" err="1"/>
              <a:t>aşikar</a:t>
            </a:r>
            <a:r>
              <a:rPr lang="tr-TR" altLang="en-US" dirty="0"/>
              <a:t>.</a:t>
            </a:r>
            <a:r>
              <a:rPr lang="en-US" altLang="en-US" dirty="0"/>
              <a:t> </a:t>
            </a:r>
            <a:r>
              <a:rPr lang="en-US" altLang="en-US" dirty="0" err="1"/>
              <a:t>Eğer</a:t>
            </a:r>
            <a:r>
              <a:rPr lang="en-US" altLang="en-US" dirty="0"/>
              <a:t> </a:t>
            </a:r>
            <a:r>
              <a:rPr lang="en-US" altLang="en-US" dirty="0" err="1"/>
              <a:t>Avrupa'da</a:t>
            </a:r>
            <a:r>
              <a:rPr lang="en-US" altLang="en-US" dirty="0"/>
              <a:t> </a:t>
            </a:r>
            <a:r>
              <a:rPr lang="en-US" altLang="en-US" dirty="0" err="1"/>
              <a:t>etrafınıza</a:t>
            </a:r>
            <a:r>
              <a:rPr lang="en-US" altLang="en-US" dirty="0"/>
              <a:t> </a:t>
            </a:r>
            <a:r>
              <a:rPr lang="en-US" altLang="en-US" dirty="0" err="1"/>
              <a:t>bakarsanız</a:t>
            </a:r>
            <a:r>
              <a:rPr lang="en-US" altLang="en-US" dirty="0"/>
              <a:t> </a:t>
            </a:r>
            <a:r>
              <a:rPr lang="en-US" altLang="en-US" dirty="0" err="1"/>
              <a:t>Yeşil</a:t>
            </a:r>
            <a:r>
              <a:rPr lang="en-US" altLang="en-US" dirty="0"/>
              <a:t> </a:t>
            </a:r>
            <a:r>
              <a:rPr lang="en-US" altLang="en-US" dirty="0" err="1"/>
              <a:t>partilerin</a:t>
            </a:r>
            <a:r>
              <a:rPr lang="en-US" altLang="en-US" dirty="0"/>
              <a:t> </a:t>
            </a:r>
            <a:r>
              <a:rPr lang="en-US" altLang="en-US" dirty="0" err="1"/>
              <a:t>büyük</a:t>
            </a:r>
            <a:r>
              <a:rPr lang="en-US" altLang="en-US" dirty="0"/>
              <a:t> </a:t>
            </a:r>
            <a:r>
              <a:rPr lang="en-US" altLang="en-US" dirty="0" err="1"/>
              <a:t>bir</a:t>
            </a:r>
            <a:r>
              <a:rPr lang="en-US" altLang="en-US" dirty="0"/>
              <a:t> </a:t>
            </a:r>
            <a:r>
              <a:rPr lang="en-US" altLang="en-US" dirty="0" err="1"/>
              <a:t>gücü</a:t>
            </a:r>
            <a:r>
              <a:rPr lang="en-US" altLang="en-US" dirty="0"/>
              <a:t> </a:t>
            </a:r>
            <a:r>
              <a:rPr lang="en-US" altLang="en-US" dirty="0" err="1"/>
              <a:t>var</a:t>
            </a:r>
            <a:r>
              <a:rPr lang="en-US" altLang="en-US" dirty="0"/>
              <a:t> </a:t>
            </a:r>
            <a:r>
              <a:rPr lang="en-US" altLang="en-US" dirty="0" err="1"/>
              <a:t>ve</a:t>
            </a:r>
            <a:r>
              <a:rPr lang="en-US" altLang="en-US" dirty="0"/>
              <a:t> </a:t>
            </a:r>
            <a:r>
              <a:rPr lang="en-US" altLang="en-US" dirty="0" err="1"/>
              <a:t>bunların</a:t>
            </a:r>
            <a:r>
              <a:rPr lang="en-US" altLang="en-US" dirty="0"/>
              <a:t> </a:t>
            </a:r>
            <a:r>
              <a:rPr lang="en-US" altLang="en-US" dirty="0" err="1"/>
              <a:t>hepsi</a:t>
            </a:r>
            <a:r>
              <a:rPr lang="tr-TR" altLang="en-US" dirty="0" err="1"/>
              <a:t>nde</a:t>
            </a:r>
            <a:r>
              <a:rPr lang="en-US" altLang="en-US" dirty="0"/>
              <a:t> anti-GDO </a:t>
            </a:r>
            <a:r>
              <a:rPr lang="en-US" altLang="en-US" dirty="0" err="1"/>
              <a:t>kampanya</a:t>
            </a:r>
            <a:r>
              <a:rPr lang="tr-TR" altLang="en-US" dirty="0" err="1"/>
              <a:t>ları</a:t>
            </a:r>
            <a:r>
              <a:rPr lang="tr-TR" altLang="en-US" dirty="0"/>
              <a:t> var</a:t>
            </a:r>
            <a:r>
              <a:rPr lang="en-US" altLang="en-US" dirty="0"/>
              <a:t>.  </a:t>
            </a:r>
            <a:r>
              <a:rPr lang="en-US" altLang="en-US" dirty="0" err="1"/>
              <a:t>Yani</a:t>
            </a:r>
            <a:r>
              <a:rPr lang="en-US" altLang="en-US" dirty="0"/>
              <a:t> Greenpeace </a:t>
            </a:r>
            <a:r>
              <a:rPr lang="en-US" altLang="en-US" dirty="0" err="1"/>
              <a:t>aslında</a:t>
            </a:r>
            <a:r>
              <a:rPr lang="en-US" altLang="en-US" dirty="0"/>
              <a:t> </a:t>
            </a:r>
            <a:r>
              <a:rPr lang="en-US" altLang="en-US" dirty="0" err="1"/>
              <a:t>iyi</a:t>
            </a:r>
            <a:r>
              <a:rPr lang="en-US" altLang="en-US" dirty="0"/>
              <a:t> </a:t>
            </a:r>
            <a:r>
              <a:rPr lang="en-US" altLang="en-US" dirty="0" err="1"/>
              <a:t>söylemek</a:t>
            </a:r>
            <a:r>
              <a:rPr lang="en-US" altLang="en-US" dirty="0"/>
              <a:t> </a:t>
            </a:r>
            <a:r>
              <a:rPr lang="en-US" altLang="en-US" dirty="0" err="1"/>
              <a:t>için</a:t>
            </a:r>
            <a:r>
              <a:rPr lang="en-US" altLang="en-US" dirty="0"/>
              <a:t> </a:t>
            </a:r>
            <a:r>
              <a:rPr lang="en-US" altLang="en-US" dirty="0" err="1"/>
              <a:t>neden</a:t>
            </a:r>
            <a:r>
              <a:rPr lang="en-US" altLang="en-US" dirty="0"/>
              <a:t> </a:t>
            </a:r>
            <a:r>
              <a:rPr lang="en-US" altLang="en-US" dirty="0" err="1"/>
              <a:t>bu</a:t>
            </a:r>
            <a:r>
              <a:rPr lang="en-US" altLang="en-US" dirty="0"/>
              <a:t> </a:t>
            </a:r>
            <a:r>
              <a:rPr lang="en-US" altLang="en-US" dirty="0" err="1"/>
              <a:t>kadar</a:t>
            </a:r>
            <a:r>
              <a:rPr lang="en-US" altLang="en-US" dirty="0"/>
              <a:t> </a:t>
            </a:r>
            <a:r>
              <a:rPr lang="en-US" altLang="en-US" dirty="0" err="1"/>
              <a:t>istekli</a:t>
            </a:r>
            <a:r>
              <a:rPr lang="en-US" altLang="en-US" dirty="0"/>
              <a:t> </a:t>
            </a:r>
            <a:r>
              <a:rPr lang="en-US" altLang="en-US" dirty="0" err="1"/>
              <a:t>olmadığını</a:t>
            </a:r>
            <a:r>
              <a:rPr lang="en-US" altLang="en-US" dirty="0"/>
              <a:t> </a:t>
            </a:r>
            <a:r>
              <a:rPr lang="en-US" altLang="en-US" dirty="0" err="1"/>
              <a:t>görebilirsiniz</a:t>
            </a:r>
            <a:r>
              <a:rPr lang="tr-TR" altLang="en-US" dirty="0"/>
              <a:t>.</a:t>
            </a:r>
            <a:r>
              <a:rPr lang="en-US" altLang="en-US" dirty="0"/>
              <a:t> GDO </a:t>
            </a:r>
            <a:r>
              <a:rPr lang="en-US" altLang="en-US" dirty="0" err="1"/>
              <a:t>tamam</a:t>
            </a:r>
            <a:r>
              <a:rPr lang="en-US" altLang="en-US" dirty="0"/>
              <a:t>, </a:t>
            </a:r>
            <a:r>
              <a:rPr lang="en-US" altLang="en-US" dirty="0" err="1"/>
              <a:t>onlar</a:t>
            </a:r>
            <a:r>
              <a:rPr lang="en-US" altLang="en-US" dirty="0"/>
              <a:t> </a:t>
            </a:r>
            <a:r>
              <a:rPr lang="en-US" altLang="en-US" dirty="0" err="1"/>
              <a:t>bilim</a:t>
            </a:r>
            <a:r>
              <a:rPr lang="en-US" altLang="en-US" dirty="0"/>
              <a:t> </a:t>
            </a:r>
            <a:r>
              <a:rPr lang="tr-TR" altLang="en-US" dirty="0"/>
              <a:t>insanı</a:t>
            </a:r>
            <a:r>
              <a:rPr lang="en-US" altLang="en-US" dirty="0"/>
              <a:t> </a:t>
            </a:r>
            <a:r>
              <a:rPr lang="en-US" altLang="en-US" dirty="0" err="1"/>
              <a:t>oldu</a:t>
            </a:r>
            <a:r>
              <a:rPr lang="tr-TR" altLang="en-US" dirty="0" err="1"/>
              <a:t>klarını</a:t>
            </a:r>
            <a:r>
              <a:rPr lang="en-US" altLang="en-US" dirty="0"/>
              <a:t> </a:t>
            </a:r>
            <a:r>
              <a:rPr lang="en-US" altLang="en-US" dirty="0" err="1"/>
              <a:t>iddia</a:t>
            </a:r>
            <a:r>
              <a:rPr lang="en-US" altLang="en-US" dirty="0"/>
              <a:t> </a:t>
            </a:r>
            <a:r>
              <a:rPr lang="tr-TR" altLang="en-US" dirty="0"/>
              <a:t>etmelerine </a:t>
            </a:r>
            <a:r>
              <a:rPr lang="en-US" altLang="en-US" dirty="0" err="1"/>
              <a:t>rağmen</a:t>
            </a:r>
            <a:r>
              <a:rPr lang="en-US" altLang="en-US" dirty="0"/>
              <a:t> </a:t>
            </a:r>
            <a:r>
              <a:rPr lang="en-US" altLang="en-US" dirty="0" err="1"/>
              <a:t>onlar</a:t>
            </a:r>
            <a:r>
              <a:rPr lang="en-US" altLang="en-US" dirty="0"/>
              <a:t> </a:t>
            </a:r>
            <a:r>
              <a:rPr lang="en-US" altLang="en-US" dirty="0" err="1"/>
              <a:t>bilim</a:t>
            </a:r>
            <a:r>
              <a:rPr lang="en-US" altLang="en-US" dirty="0"/>
              <a:t> </a:t>
            </a:r>
            <a:r>
              <a:rPr lang="en-US" altLang="en-US" dirty="0" err="1"/>
              <a:t>bil</a:t>
            </a:r>
            <a:r>
              <a:rPr lang="tr-TR" altLang="en-US" dirty="0" err="1"/>
              <a:t>miyorlar</a:t>
            </a:r>
            <a:r>
              <a:rPr lang="en-US" altLang="en-US" dirty="0"/>
              <a:t>. </a:t>
            </a:r>
            <a:r>
              <a:rPr lang="en-US" altLang="en-US" dirty="0" err="1"/>
              <a:t>Onlar</a:t>
            </a:r>
            <a:r>
              <a:rPr lang="en-US" altLang="en-US" dirty="0"/>
              <a:t> </a:t>
            </a:r>
            <a:r>
              <a:rPr lang="en-US" altLang="en-US" dirty="0" err="1"/>
              <a:t>sadece</a:t>
            </a:r>
            <a:r>
              <a:rPr lang="en-US" altLang="en-US" dirty="0"/>
              <a:t> </a:t>
            </a:r>
            <a:r>
              <a:rPr lang="en-US" altLang="en-US" dirty="0" err="1"/>
              <a:t>bu</a:t>
            </a:r>
            <a:r>
              <a:rPr lang="en-US" altLang="en-US" dirty="0"/>
              <a:t> </a:t>
            </a:r>
            <a:r>
              <a:rPr lang="en-US" altLang="en-US" dirty="0" err="1"/>
              <a:t>konuda</a:t>
            </a:r>
            <a:r>
              <a:rPr lang="en-US" altLang="en-US" dirty="0"/>
              <a:t> </a:t>
            </a:r>
            <a:r>
              <a:rPr lang="en-US" altLang="en-US" dirty="0" err="1"/>
              <a:t>yalan</a:t>
            </a:r>
            <a:r>
              <a:rPr lang="en-US" altLang="en-US" dirty="0"/>
              <a:t> </a:t>
            </a:r>
            <a:r>
              <a:rPr lang="tr-TR" altLang="en-US" dirty="0"/>
              <a:t>söylüyorlar </a:t>
            </a:r>
            <a:r>
              <a:rPr lang="en-US" altLang="en-US" dirty="0" err="1"/>
              <a:t>ve</a:t>
            </a:r>
            <a:r>
              <a:rPr lang="en-US" altLang="en-US" dirty="0"/>
              <a:t> </a:t>
            </a:r>
            <a:r>
              <a:rPr lang="en-US" altLang="en-US" dirty="0" err="1"/>
              <a:t>bunu</a:t>
            </a:r>
            <a:r>
              <a:rPr lang="en-US" altLang="en-US" dirty="0"/>
              <a:t> </a:t>
            </a:r>
            <a:r>
              <a:rPr lang="en-US" altLang="en-US" dirty="0" err="1"/>
              <a:t>tartışmak</a:t>
            </a:r>
            <a:r>
              <a:rPr lang="en-US" altLang="en-US" dirty="0"/>
              <a:t> </a:t>
            </a:r>
            <a:r>
              <a:rPr lang="tr-TR" altLang="en-US" dirty="0"/>
              <a:t>isteme</a:t>
            </a:r>
            <a:r>
              <a:rPr lang="en-US" altLang="en-US" dirty="0"/>
              <a:t>z</a:t>
            </a:r>
            <a:r>
              <a:rPr lang="tr-TR" altLang="en-US" dirty="0" err="1"/>
              <a:t>ler</a:t>
            </a:r>
            <a:r>
              <a:rPr lang="en-US" altLang="en-US" dirty="0"/>
              <a:t>.  </a:t>
            </a:r>
            <a:r>
              <a:rPr lang="en-US" altLang="en-US" dirty="0" err="1"/>
              <a:t>Greenpeace'in</a:t>
            </a:r>
            <a:r>
              <a:rPr lang="en-US" altLang="en-US" dirty="0"/>
              <a:t> </a:t>
            </a:r>
            <a:r>
              <a:rPr lang="en-US" altLang="en-US" dirty="0" err="1"/>
              <a:t>liderleriyle</a:t>
            </a:r>
            <a:r>
              <a:rPr lang="en-US" altLang="en-US" dirty="0"/>
              <a:t> </a:t>
            </a:r>
            <a:r>
              <a:rPr lang="en-US" altLang="en-US" dirty="0" err="1"/>
              <a:t>bu</a:t>
            </a:r>
            <a:r>
              <a:rPr lang="en-US" altLang="en-US" dirty="0"/>
              <a:t> </a:t>
            </a:r>
            <a:r>
              <a:rPr lang="en-US" altLang="en-US" dirty="0" err="1"/>
              <a:t>konuyu</a:t>
            </a:r>
            <a:r>
              <a:rPr lang="en-US" altLang="en-US" dirty="0"/>
              <a:t> </a:t>
            </a:r>
            <a:r>
              <a:rPr lang="en-US" altLang="en-US" dirty="0" err="1"/>
              <a:t>konuşmak</a:t>
            </a:r>
            <a:r>
              <a:rPr lang="en-US" altLang="en-US" dirty="0"/>
              <a:t> </a:t>
            </a:r>
            <a:r>
              <a:rPr lang="en-US" altLang="en-US" dirty="0" err="1"/>
              <a:t>için</a:t>
            </a:r>
            <a:r>
              <a:rPr lang="en-US" altLang="en-US" dirty="0"/>
              <a:t> </a:t>
            </a:r>
            <a:r>
              <a:rPr lang="en-US" altLang="en-US" dirty="0" err="1"/>
              <a:t>görüşmeye</a:t>
            </a:r>
            <a:r>
              <a:rPr lang="en-US" altLang="en-US" dirty="0"/>
              <a:t> </a:t>
            </a:r>
            <a:r>
              <a:rPr lang="en-US" altLang="en-US" dirty="0" err="1"/>
              <a:t>çalışıyorum</a:t>
            </a:r>
            <a:r>
              <a:rPr lang="en-US" altLang="en-US" dirty="0"/>
              <a:t> </a:t>
            </a:r>
            <a:r>
              <a:rPr lang="en-US" altLang="en-US" dirty="0" err="1"/>
              <a:t>çünkü</a:t>
            </a:r>
            <a:r>
              <a:rPr lang="en-US" altLang="en-US" dirty="0"/>
              <a:t> G</a:t>
            </a:r>
            <a:r>
              <a:rPr lang="tr-TR" altLang="en-US" dirty="0"/>
              <a:t>DO</a:t>
            </a:r>
            <a:r>
              <a:rPr lang="en-US" altLang="en-US" dirty="0"/>
              <a:t> </a:t>
            </a:r>
            <a:r>
              <a:rPr lang="en-US" altLang="en-US" dirty="0" err="1"/>
              <a:t>gıdaları</a:t>
            </a:r>
            <a:r>
              <a:rPr lang="en-US" altLang="en-US" dirty="0"/>
              <a:t> </a:t>
            </a:r>
            <a:r>
              <a:rPr lang="en-US" altLang="en-US" dirty="0" err="1"/>
              <a:t>lehine</a:t>
            </a:r>
            <a:r>
              <a:rPr lang="en-US" altLang="en-US" dirty="0"/>
              <a:t> </a:t>
            </a:r>
            <a:r>
              <a:rPr lang="en-US" altLang="en-US" dirty="0" err="1"/>
              <a:t>çıkmak</a:t>
            </a:r>
            <a:r>
              <a:rPr lang="en-US" altLang="en-US" dirty="0"/>
              <a:t> </a:t>
            </a:r>
            <a:r>
              <a:rPr lang="en-US" altLang="en-US" dirty="0" err="1"/>
              <a:t>için</a:t>
            </a:r>
            <a:r>
              <a:rPr lang="en-US" altLang="en-US" dirty="0"/>
              <a:t> </a:t>
            </a:r>
            <a:r>
              <a:rPr lang="en-US" altLang="en-US" dirty="0" err="1"/>
              <a:t>kullanabilecekleri</a:t>
            </a:r>
            <a:r>
              <a:rPr lang="en-US" altLang="en-US" dirty="0"/>
              <a:t> </a:t>
            </a:r>
            <a:r>
              <a:rPr lang="en-US" altLang="en-US" dirty="0" err="1"/>
              <a:t>mükemmel</a:t>
            </a:r>
            <a:r>
              <a:rPr lang="en-US" altLang="en-US" dirty="0"/>
              <a:t> </a:t>
            </a:r>
            <a:r>
              <a:rPr lang="en-US" altLang="en-US" dirty="0" err="1"/>
              <a:t>bir</a:t>
            </a:r>
            <a:r>
              <a:rPr lang="en-US" altLang="en-US" dirty="0"/>
              <a:t> </a:t>
            </a:r>
            <a:r>
              <a:rPr lang="en-US" altLang="en-US" dirty="0" err="1"/>
              <a:t>bahanem</a:t>
            </a:r>
            <a:r>
              <a:rPr lang="en-US" altLang="en-US" dirty="0"/>
              <a:t> var.  </a:t>
            </a:r>
            <a:r>
              <a:rPr lang="en-US" altLang="en-US" dirty="0" err="1"/>
              <a:t>Deneylerin</a:t>
            </a:r>
            <a:r>
              <a:rPr lang="en-US" altLang="en-US" dirty="0"/>
              <a:t> </a:t>
            </a:r>
            <a:r>
              <a:rPr lang="en-US" altLang="en-US" dirty="0" err="1"/>
              <a:t>yapılmasını</a:t>
            </a:r>
            <a:r>
              <a:rPr lang="en-US" altLang="en-US" dirty="0"/>
              <a:t> </a:t>
            </a:r>
            <a:r>
              <a:rPr lang="en-US" altLang="en-US" dirty="0" err="1"/>
              <a:t>istedik</a:t>
            </a:r>
            <a:r>
              <a:rPr lang="en-US" altLang="en-US" dirty="0"/>
              <a:t>, </a:t>
            </a:r>
            <a:r>
              <a:rPr lang="en-US" altLang="en-US" dirty="0" err="1"/>
              <a:t>deneyler</a:t>
            </a:r>
            <a:r>
              <a:rPr lang="en-US" altLang="en-US" dirty="0"/>
              <a:t> </a:t>
            </a:r>
            <a:r>
              <a:rPr lang="en-US" altLang="en-US" dirty="0" err="1"/>
              <a:t>yapıldı</a:t>
            </a:r>
            <a:r>
              <a:rPr lang="en-US" altLang="en-US" dirty="0"/>
              <a:t>, </a:t>
            </a:r>
            <a:r>
              <a:rPr lang="en-US" altLang="en-US" dirty="0" err="1"/>
              <a:t>açıkça</a:t>
            </a:r>
            <a:r>
              <a:rPr lang="en-US" altLang="en-US" dirty="0"/>
              <a:t> </a:t>
            </a:r>
            <a:r>
              <a:rPr lang="en-US" altLang="en-US" dirty="0" err="1"/>
              <a:t>güvenli</a:t>
            </a:r>
            <a:r>
              <a:rPr lang="en-US" altLang="en-US" dirty="0"/>
              <a:t> </a:t>
            </a:r>
            <a:r>
              <a:rPr lang="en-US" altLang="en-US" dirty="0" err="1"/>
              <a:t>oldukları</a:t>
            </a:r>
            <a:r>
              <a:rPr lang="en-US" altLang="en-US" dirty="0"/>
              <a:t> </a:t>
            </a:r>
            <a:r>
              <a:rPr lang="en-US" altLang="en-US" dirty="0" err="1"/>
              <a:t>gösterilmiştir</a:t>
            </a:r>
            <a:r>
              <a:rPr lang="en-US" altLang="en-US" dirty="0"/>
              <a:t>.  </a:t>
            </a:r>
            <a:r>
              <a:rPr lang="en-US" altLang="en-US" dirty="0" err="1"/>
              <a:t>Şimdi</a:t>
            </a:r>
            <a:r>
              <a:rPr lang="en-US" altLang="en-US" dirty="0"/>
              <a:t> GDO</a:t>
            </a:r>
            <a:r>
              <a:rPr lang="tr-TR" altLang="en-US" dirty="0"/>
              <a:t>’</a:t>
            </a:r>
            <a:r>
              <a:rPr lang="tr-TR" altLang="en-US" dirty="0" err="1"/>
              <a:t>lu</a:t>
            </a:r>
            <a:r>
              <a:rPr lang="en-US" altLang="en-US" dirty="0"/>
              <a:t> </a:t>
            </a:r>
            <a:r>
              <a:rPr lang="en-US" altLang="en-US" dirty="0" err="1"/>
              <a:t>gıdalar</a:t>
            </a:r>
            <a:r>
              <a:rPr lang="en-US" altLang="en-US" dirty="0"/>
              <a:t> </a:t>
            </a:r>
            <a:r>
              <a:rPr lang="tr-TR" altLang="en-US" dirty="0"/>
              <a:t>ve </a:t>
            </a:r>
            <a:r>
              <a:rPr lang="en-US" altLang="en-US" dirty="0" err="1"/>
              <a:t>diğer</a:t>
            </a:r>
            <a:r>
              <a:rPr lang="en-US" altLang="en-US" dirty="0"/>
              <a:t> </a:t>
            </a:r>
            <a:r>
              <a:rPr lang="en-US" altLang="en-US" dirty="0" err="1"/>
              <a:t>alanlarda</a:t>
            </a:r>
            <a:r>
              <a:rPr lang="en-US" altLang="en-US" dirty="0"/>
              <a:t> </a:t>
            </a:r>
            <a:r>
              <a:rPr lang="en-US" altLang="en-US" dirty="0" err="1"/>
              <a:t>tüm</a:t>
            </a:r>
            <a:r>
              <a:rPr lang="en-US" altLang="en-US" dirty="0"/>
              <a:t> </a:t>
            </a:r>
            <a:r>
              <a:rPr lang="en-US" altLang="en-US" dirty="0" err="1"/>
              <a:t>iyi</a:t>
            </a:r>
            <a:r>
              <a:rPr lang="en-US" altLang="en-US" dirty="0"/>
              <a:t> </a:t>
            </a:r>
            <a:r>
              <a:rPr lang="en-US" altLang="en-US" dirty="0" err="1"/>
              <a:t>şeyler</a:t>
            </a:r>
            <a:r>
              <a:rPr lang="en-US" altLang="en-US" dirty="0"/>
              <a:t> </a:t>
            </a:r>
            <a:r>
              <a:rPr lang="en-US" altLang="en-US" dirty="0" err="1"/>
              <a:t>yapacağız</a:t>
            </a:r>
            <a:r>
              <a:rPr lang="en-US" altLang="en-US" dirty="0"/>
              <a:t>.  </a:t>
            </a:r>
            <a:r>
              <a:rPr lang="en-US" altLang="en-US" dirty="0" err="1"/>
              <a:t>Bunu</a:t>
            </a:r>
            <a:r>
              <a:rPr lang="en-US" altLang="en-US" dirty="0"/>
              <a:t> </a:t>
            </a:r>
            <a:r>
              <a:rPr lang="en-US" altLang="en-US" dirty="0" err="1"/>
              <a:t>yapmayacaklar</a:t>
            </a:r>
            <a:r>
              <a:rPr lang="en-US" altLang="en-US" dirty="0"/>
              <a:t>, </a:t>
            </a:r>
            <a:r>
              <a:rPr lang="en-US" altLang="en-US" dirty="0" err="1"/>
              <a:t>benimle</a:t>
            </a:r>
            <a:r>
              <a:rPr lang="en-US" altLang="en-US" dirty="0"/>
              <a:t> </a:t>
            </a:r>
            <a:r>
              <a:rPr lang="en-US" altLang="en-US" dirty="0" err="1"/>
              <a:t>konuşmuyorlar</a:t>
            </a:r>
            <a:r>
              <a:rPr lang="en-US" altLang="en-US" dirty="0"/>
              <a:t> bile.  </a:t>
            </a:r>
            <a:r>
              <a:rPr lang="en-US" altLang="en-US" dirty="0" err="1"/>
              <a:t>Ve</a:t>
            </a:r>
            <a:r>
              <a:rPr lang="en-US" altLang="en-US" dirty="0"/>
              <a:t> </a:t>
            </a:r>
            <a:r>
              <a:rPr lang="en-US" altLang="en-US" dirty="0" err="1"/>
              <a:t>tabii</a:t>
            </a:r>
            <a:r>
              <a:rPr lang="en-US" altLang="en-US" dirty="0"/>
              <a:t> </a:t>
            </a:r>
            <a:r>
              <a:rPr lang="en-US" altLang="en-US" dirty="0" err="1"/>
              <a:t>ki</a:t>
            </a:r>
            <a:r>
              <a:rPr lang="en-US" altLang="en-US" dirty="0"/>
              <a:t> </a:t>
            </a:r>
            <a:r>
              <a:rPr lang="en-US" altLang="en-US" dirty="0" err="1"/>
              <a:t>Avrupa'ya</a:t>
            </a:r>
            <a:r>
              <a:rPr lang="en-US" altLang="en-US" dirty="0"/>
              <a:t> ne </a:t>
            </a:r>
            <a:r>
              <a:rPr lang="en-US" altLang="en-US" dirty="0" err="1"/>
              <a:t>olur</a:t>
            </a:r>
            <a:r>
              <a:rPr lang="en-US" altLang="en-US" dirty="0"/>
              <a:t>, </a:t>
            </a:r>
            <a:r>
              <a:rPr lang="en-US" altLang="en-US" dirty="0" err="1"/>
              <a:t>hızla</a:t>
            </a:r>
            <a:r>
              <a:rPr lang="en-US" altLang="en-US" dirty="0"/>
              <a:t> </a:t>
            </a:r>
            <a:r>
              <a:rPr lang="en-US" altLang="en-US" dirty="0" err="1"/>
              <a:t>yakında</a:t>
            </a:r>
            <a:r>
              <a:rPr lang="en-US" altLang="en-US" dirty="0"/>
              <a:t> </a:t>
            </a:r>
            <a:r>
              <a:rPr lang="en-US" altLang="en-US" dirty="0" err="1"/>
              <a:t>yayılır</a:t>
            </a:r>
            <a:r>
              <a:rPr lang="en-US" altLang="en-US" dirty="0"/>
              <a:t>.  </a:t>
            </a:r>
            <a:r>
              <a:rPr lang="en-US" altLang="en-US" dirty="0" err="1"/>
              <a:t>Ve</a:t>
            </a:r>
            <a:r>
              <a:rPr lang="en-US" altLang="en-US" dirty="0"/>
              <a:t> </a:t>
            </a:r>
            <a:r>
              <a:rPr lang="en-US" altLang="en-US" dirty="0" err="1"/>
              <a:t>bu</a:t>
            </a:r>
            <a:r>
              <a:rPr lang="en-US" altLang="en-US" dirty="0"/>
              <a:t> </a:t>
            </a:r>
            <a:r>
              <a:rPr lang="en-US" altLang="en-US" dirty="0" err="1"/>
              <a:t>yüzden</a:t>
            </a:r>
            <a:r>
              <a:rPr lang="en-US" altLang="en-US" dirty="0"/>
              <a:t> </a:t>
            </a:r>
            <a:r>
              <a:rPr lang="tr-TR" altLang="en-US" dirty="0"/>
              <a:t>bahane</a:t>
            </a:r>
            <a:r>
              <a:rPr lang="en-US" altLang="en-US" dirty="0"/>
              <a:t> </a:t>
            </a:r>
            <a:r>
              <a:rPr lang="en-US" altLang="en-US" dirty="0" err="1"/>
              <a:t>yapamadılar</a:t>
            </a:r>
            <a:r>
              <a:rPr lang="en-US" altLang="en-US" dirty="0"/>
              <a:t>, </a:t>
            </a:r>
            <a:r>
              <a:rPr lang="tr-TR" altLang="en-US" dirty="0"/>
              <a:t>A</a:t>
            </a:r>
            <a:r>
              <a:rPr lang="en-US" altLang="en-US" dirty="0" err="1"/>
              <a:t>vrupa</a:t>
            </a:r>
            <a:r>
              <a:rPr lang="tr-TR" altLang="en-US" dirty="0"/>
              <a:t>’</a:t>
            </a:r>
            <a:r>
              <a:rPr lang="en-US" altLang="en-US" dirty="0" err="1"/>
              <a:t>da</a:t>
            </a:r>
            <a:r>
              <a:rPr lang="en-US" altLang="en-US" dirty="0"/>
              <a:t> </a:t>
            </a:r>
            <a:r>
              <a:rPr lang="en-US" altLang="en-US" dirty="0" err="1"/>
              <a:t>bu</a:t>
            </a:r>
            <a:r>
              <a:rPr lang="en-US" altLang="en-US" dirty="0"/>
              <a:t> </a:t>
            </a:r>
            <a:r>
              <a:rPr lang="en-US" altLang="en-US" dirty="0" err="1"/>
              <a:t>şeyler</a:t>
            </a:r>
            <a:r>
              <a:rPr lang="en-US" altLang="en-US" dirty="0"/>
              <a:t> </a:t>
            </a:r>
            <a:r>
              <a:rPr lang="en-US" altLang="en-US" dirty="0" err="1"/>
              <a:t>tehlikelidir</a:t>
            </a:r>
            <a:r>
              <a:rPr lang="en-US" altLang="en-US" dirty="0"/>
              <a:t>, </a:t>
            </a:r>
            <a:r>
              <a:rPr lang="en-US" altLang="en-US" dirty="0" err="1"/>
              <a:t>Avrupalıların</a:t>
            </a:r>
            <a:r>
              <a:rPr lang="en-US" altLang="en-US" dirty="0"/>
              <a:t> </a:t>
            </a:r>
            <a:r>
              <a:rPr lang="en-US" altLang="en-US" dirty="0" err="1"/>
              <a:t>bunları</a:t>
            </a:r>
            <a:r>
              <a:rPr lang="en-US" altLang="en-US" dirty="0"/>
              <a:t> </a:t>
            </a:r>
            <a:r>
              <a:rPr lang="en-US" altLang="en-US" dirty="0" err="1"/>
              <a:t>kaldıramayacağını</a:t>
            </a:r>
            <a:r>
              <a:rPr lang="en-US" altLang="en-US" dirty="0"/>
              <a:t> </a:t>
            </a:r>
            <a:r>
              <a:rPr lang="en-US" altLang="en-US" dirty="0" err="1"/>
              <a:t>bilirsiniz</a:t>
            </a:r>
            <a:r>
              <a:rPr lang="en-US" altLang="en-US" dirty="0"/>
              <a:t>.  </a:t>
            </a:r>
            <a:r>
              <a:rPr lang="en-US" altLang="en-US" dirty="0" err="1"/>
              <a:t>Ama</a:t>
            </a:r>
            <a:r>
              <a:rPr lang="en-US" altLang="en-US" dirty="0"/>
              <a:t> </a:t>
            </a:r>
            <a:r>
              <a:rPr lang="en-US" altLang="en-US" dirty="0" err="1"/>
              <a:t>gelişmekte</a:t>
            </a:r>
            <a:r>
              <a:rPr lang="en-US" altLang="en-US" dirty="0"/>
              <a:t> </a:t>
            </a:r>
            <a:r>
              <a:rPr lang="en-US" altLang="en-US" dirty="0" err="1"/>
              <a:t>olan</a:t>
            </a:r>
            <a:r>
              <a:rPr lang="en-US" altLang="en-US" dirty="0"/>
              <a:t> </a:t>
            </a:r>
            <a:r>
              <a:rPr lang="en-US" altLang="en-US" dirty="0" err="1"/>
              <a:t>ülkeler</a:t>
            </a:r>
            <a:r>
              <a:rPr lang="en-US" altLang="en-US" dirty="0"/>
              <a:t> </a:t>
            </a:r>
            <a:r>
              <a:rPr lang="en-US" altLang="en-US" dirty="0" err="1"/>
              <a:t>için</a:t>
            </a:r>
            <a:r>
              <a:rPr lang="en-US" altLang="en-US" dirty="0"/>
              <a:t> </a:t>
            </a:r>
            <a:r>
              <a:rPr lang="en-US" altLang="en-US" dirty="0" err="1"/>
              <a:t>sorun</a:t>
            </a:r>
            <a:r>
              <a:rPr lang="en-US" altLang="en-US" dirty="0"/>
              <a:t> </a:t>
            </a:r>
            <a:r>
              <a:rPr lang="en-US" altLang="en-US" dirty="0" err="1"/>
              <a:t>yok</a:t>
            </a:r>
            <a:r>
              <a:rPr lang="en-US" altLang="en-US" dirty="0"/>
              <a:t>.  </a:t>
            </a:r>
            <a:r>
              <a:rPr lang="en-US" altLang="en-US" dirty="0" err="1"/>
              <a:t>Peki</a:t>
            </a:r>
            <a:r>
              <a:rPr lang="en-US" altLang="en-US" dirty="0"/>
              <a:t> ne </a:t>
            </a:r>
            <a:r>
              <a:rPr lang="en-US" altLang="en-US" dirty="0" err="1"/>
              <a:t>yapıyorlar</a:t>
            </a:r>
            <a:r>
              <a:rPr lang="en-US" altLang="en-US" dirty="0"/>
              <a:t>? </a:t>
            </a:r>
          </a:p>
        </p:txBody>
      </p:sp>
      <p:sp>
        <p:nvSpPr>
          <p:cNvPr id="4" name="Slide Number Placeholder 3"/>
          <p:cNvSpPr>
            <a:spLocks noGrp="1"/>
          </p:cNvSpPr>
          <p:nvPr>
            <p:ph type="sldNum" sz="quarter" idx="5"/>
          </p:nvPr>
        </p:nvSpPr>
        <p:spPr/>
        <p:txBody>
          <a:bodyPr/>
          <a:lstStyle/>
          <a:p>
            <a:pPr>
              <a:defRPr/>
            </a:pPr>
            <a:fld id="{50CB7585-55FD-4F7B-86DA-2AB563E6A7DE}"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Gelişmekte</a:t>
            </a:r>
            <a:r>
              <a:rPr lang="en-US" altLang="en-US" dirty="0"/>
              <a:t> </a:t>
            </a:r>
            <a:r>
              <a:rPr lang="en-US" altLang="en-US" dirty="0" err="1"/>
              <a:t>olan</a:t>
            </a:r>
            <a:r>
              <a:rPr lang="en-US" altLang="en-US" dirty="0"/>
              <a:t> </a:t>
            </a:r>
            <a:r>
              <a:rPr lang="en-US" altLang="en-US" dirty="0" err="1"/>
              <a:t>ülkelere</a:t>
            </a:r>
            <a:r>
              <a:rPr lang="en-US" altLang="en-US" dirty="0"/>
              <a:t> </a:t>
            </a:r>
            <a:r>
              <a:rPr lang="en-US" altLang="en-US" dirty="0" err="1"/>
              <a:t>gid</a:t>
            </a:r>
            <a:r>
              <a:rPr lang="tr-TR" altLang="en-US" dirty="0" err="1"/>
              <a:t>iyorla</a:t>
            </a:r>
            <a:r>
              <a:rPr lang="en-US" altLang="en-US" dirty="0"/>
              <a:t>r </a:t>
            </a:r>
            <a:r>
              <a:rPr lang="en-US" altLang="en-US" dirty="0" err="1"/>
              <a:t>ve</a:t>
            </a:r>
            <a:r>
              <a:rPr lang="en-US" altLang="en-US" dirty="0"/>
              <a:t> </a:t>
            </a:r>
            <a:r>
              <a:rPr lang="en-US" altLang="en-US" dirty="0">
                <a:hlinkClick r:id="rId3"/>
              </a:rPr>
              <a:t>[RR17]</a:t>
            </a:r>
            <a:r>
              <a:rPr lang="en-US" altLang="en-US" dirty="0"/>
              <a:t> </a:t>
            </a:r>
            <a:r>
              <a:rPr lang="tr-TR" altLang="en-US" dirty="0"/>
              <a:t>h</a:t>
            </a:r>
            <a:r>
              <a:rPr lang="en-US" altLang="en-US" dirty="0" err="1"/>
              <a:t>ükümetlerinizi</a:t>
            </a:r>
            <a:r>
              <a:rPr lang="en-US" altLang="en-US" dirty="0"/>
              <a:t> </a:t>
            </a:r>
            <a:r>
              <a:rPr lang="en-US" altLang="en-US" dirty="0" err="1"/>
              <a:t>bu</a:t>
            </a:r>
            <a:r>
              <a:rPr lang="en-US" altLang="en-US" dirty="0"/>
              <a:t> </a:t>
            </a:r>
            <a:r>
              <a:rPr lang="en-US" altLang="en-US" dirty="0" err="1"/>
              <a:t>şeylerin</a:t>
            </a:r>
            <a:r>
              <a:rPr lang="en-US" altLang="en-US" dirty="0"/>
              <a:t> </a:t>
            </a:r>
            <a:r>
              <a:rPr lang="en-US" altLang="en-US" dirty="0" err="1"/>
              <a:t>tehlikeli</a:t>
            </a:r>
            <a:r>
              <a:rPr lang="en-US" altLang="en-US" dirty="0"/>
              <a:t> </a:t>
            </a:r>
            <a:r>
              <a:rPr lang="en-US" altLang="en-US" dirty="0" err="1"/>
              <a:t>olduğuna</a:t>
            </a:r>
            <a:r>
              <a:rPr lang="en-US" altLang="en-US" dirty="0"/>
              <a:t> </a:t>
            </a:r>
            <a:r>
              <a:rPr lang="en-US" altLang="en-US" dirty="0" err="1"/>
              <a:t>ikna</a:t>
            </a:r>
            <a:r>
              <a:rPr lang="en-US" altLang="en-US" dirty="0"/>
              <a:t> </a:t>
            </a:r>
            <a:r>
              <a:rPr lang="en-US" altLang="en-US" dirty="0" err="1"/>
              <a:t>ediyorlar</a:t>
            </a:r>
            <a:r>
              <a:rPr lang="en-US" altLang="en-US" dirty="0"/>
              <a:t>.  </a:t>
            </a:r>
            <a:r>
              <a:rPr lang="en-US" altLang="en-US" dirty="0" err="1"/>
              <a:t>Ve</a:t>
            </a:r>
            <a:r>
              <a:rPr lang="en-US" altLang="en-US" dirty="0"/>
              <a:t> </a:t>
            </a:r>
            <a:r>
              <a:rPr lang="en-US" altLang="en-US" dirty="0" err="1"/>
              <a:t>şimdi</a:t>
            </a:r>
            <a:r>
              <a:rPr lang="en-US" altLang="en-US" dirty="0"/>
              <a:t> </a:t>
            </a:r>
            <a:r>
              <a:rPr lang="en-US" altLang="en-US" dirty="0" err="1"/>
              <a:t>görüyoruz</a:t>
            </a:r>
            <a:r>
              <a:rPr lang="en-US" altLang="en-US" dirty="0"/>
              <a:t> </a:t>
            </a:r>
            <a:r>
              <a:rPr lang="en-US" altLang="en-US" dirty="0" err="1"/>
              <a:t>ki</a:t>
            </a:r>
            <a:r>
              <a:rPr lang="en-US" altLang="en-US" dirty="0"/>
              <a:t>, GDO </a:t>
            </a:r>
            <a:r>
              <a:rPr lang="en-US" altLang="en-US" dirty="0" err="1"/>
              <a:t>karşıtı</a:t>
            </a:r>
            <a:r>
              <a:rPr lang="en-US" altLang="en-US" dirty="0"/>
              <a:t> </a:t>
            </a:r>
            <a:r>
              <a:rPr lang="en-US" altLang="en-US" dirty="0" err="1"/>
              <a:t>hareketin</a:t>
            </a:r>
            <a:r>
              <a:rPr lang="en-US" altLang="en-US" dirty="0"/>
              <a:t> </a:t>
            </a:r>
            <a:r>
              <a:rPr lang="en-US" altLang="en-US" dirty="0" err="1"/>
              <a:t>yaydığı</a:t>
            </a:r>
            <a:r>
              <a:rPr lang="en-US" altLang="en-US" dirty="0"/>
              <a:t> </a:t>
            </a:r>
            <a:r>
              <a:rPr lang="en-US" altLang="en-US" dirty="0" err="1"/>
              <a:t>bu</a:t>
            </a:r>
            <a:r>
              <a:rPr lang="en-US" altLang="en-US" dirty="0"/>
              <a:t> </a:t>
            </a:r>
            <a:r>
              <a:rPr lang="en-US" altLang="en-US" dirty="0" err="1"/>
              <a:t>korku</a:t>
            </a:r>
            <a:r>
              <a:rPr lang="en-US" altLang="en-US" dirty="0"/>
              <a:t> </a:t>
            </a:r>
            <a:r>
              <a:rPr lang="en-US" altLang="en-US" dirty="0" err="1"/>
              <a:t>yüzünden</a:t>
            </a:r>
            <a:r>
              <a:rPr lang="en-US" altLang="en-US" dirty="0"/>
              <a:t> </a:t>
            </a:r>
            <a:r>
              <a:rPr lang="en-US" altLang="en-US" dirty="0" err="1"/>
              <a:t>GDO'yu</a:t>
            </a:r>
            <a:r>
              <a:rPr lang="en-US" altLang="en-US" dirty="0"/>
              <a:t> </a:t>
            </a:r>
            <a:r>
              <a:rPr lang="en-US" altLang="en-US" dirty="0" err="1"/>
              <a:t>tamamen</a:t>
            </a:r>
            <a:r>
              <a:rPr lang="en-US" altLang="en-US" dirty="0"/>
              <a:t> </a:t>
            </a:r>
            <a:r>
              <a:rPr lang="en-US" altLang="en-US" dirty="0" err="1"/>
              <a:t>yasaklayan</a:t>
            </a:r>
            <a:r>
              <a:rPr lang="en-US" altLang="en-US" dirty="0"/>
              <a:t> </a:t>
            </a:r>
            <a:r>
              <a:rPr lang="en-US" altLang="en-US" dirty="0" err="1"/>
              <a:t>pek</a:t>
            </a:r>
            <a:r>
              <a:rPr lang="en-US" altLang="en-US" dirty="0"/>
              <a:t> </a:t>
            </a:r>
            <a:r>
              <a:rPr lang="en-US" altLang="en-US" dirty="0" err="1"/>
              <a:t>çok</a:t>
            </a:r>
            <a:r>
              <a:rPr lang="en-US" altLang="en-US" dirty="0"/>
              <a:t> </a:t>
            </a:r>
            <a:r>
              <a:rPr lang="en-US" altLang="en-US" dirty="0" err="1"/>
              <a:t>ülke</a:t>
            </a:r>
            <a:r>
              <a:rPr lang="en-US" altLang="en-US" dirty="0"/>
              <a:t> var. </a:t>
            </a:r>
          </a:p>
        </p:txBody>
      </p:sp>
      <p:sp>
        <p:nvSpPr>
          <p:cNvPr id="4" name="Slide Number Placeholder 3"/>
          <p:cNvSpPr>
            <a:spLocks noGrp="1"/>
          </p:cNvSpPr>
          <p:nvPr>
            <p:ph type="sldNum" sz="quarter" idx="5"/>
          </p:nvPr>
        </p:nvSpPr>
        <p:spPr/>
        <p:txBody>
          <a:bodyPr/>
          <a:lstStyle/>
          <a:p>
            <a:pPr>
              <a:defRPr/>
            </a:pPr>
            <a:fld id="{E0B1D46D-F65E-4513-BAB6-09AE4E7CAD48}"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bwMode="auto">
          <a:xfrm>
            <a:off x="955675" y="769938"/>
            <a:ext cx="5019675" cy="3765550"/>
          </a:xfrm>
          <a:solidFill>
            <a:srgbClr val="FFFFFF"/>
          </a:solidFill>
          <a:ln>
            <a:solidFill>
              <a:srgbClr val="000000"/>
            </a:solidFill>
            <a:miter lim="800000"/>
            <a:headEnd/>
            <a:tailEnd/>
          </a:ln>
        </p:spPr>
      </p:sp>
      <p:sp>
        <p:nvSpPr>
          <p:cNvPr id="66563" name="Rectangle 3"/>
          <p:cNvSpPr>
            <a:spLocks noGrp="1" noChangeArrowheads="1"/>
          </p:cNvSpPr>
          <p:nvPr>
            <p:ph type="body" idx="1"/>
          </p:nvPr>
        </p:nvSpPr>
        <p:spPr bwMode="auto">
          <a:xfrm>
            <a:off x="923925" y="4764088"/>
            <a:ext cx="5087938" cy="4533900"/>
          </a:xfrm>
          <a:solidFill>
            <a:srgbClr val="FFFFFF"/>
          </a:solidFill>
          <a:ln>
            <a:solidFill>
              <a:srgbClr val="000000"/>
            </a:solidFill>
            <a:miter lim="800000"/>
            <a:headEnd/>
            <a:tailEnd/>
          </a:ln>
        </p:spPr>
        <p:txBody>
          <a:bodyPr wrap="square" lIns="92251" tIns="46125" rIns="92251" bIns="46125" numCol="1" anchor="t" anchorCtr="0" compatLnSpc="1">
            <a:prstTxWarp prst="textNoShape">
              <a:avLst/>
            </a:prstTxWarp>
          </a:bodyPr>
          <a:lstStyle/>
          <a:p>
            <a:pPr eaLnBrk="1" hangingPunct="1">
              <a:spcBef>
                <a:spcPct val="0"/>
              </a:spcBef>
            </a:pPr>
            <a:r>
              <a:rPr lang="de-CH" altLang="en-US" dirty="0">
                <a:latin typeface="Times New Roman" panose="02020603050405020304" pitchFamily="18" charset="0"/>
              </a:rPr>
              <a:t>Golden Rice </a:t>
            </a:r>
            <a:r>
              <a:rPr lang="de-CH" altLang="en-US" dirty="0" err="1">
                <a:latin typeface="Times New Roman" panose="02020603050405020304" pitchFamily="18" charset="0"/>
              </a:rPr>
              <a:t>and</a:t>
            </a:r>
            <a:r>
              <a:rPr lang="de-CH" altLang="en-US" dirty="0">
                <a:latin typeface="Times New Roman" panose="02020603050405020304" pitchFamily="18" charset="0"/>
              </a:rPr>
              <a:t> </a:t>
            </a:r>
            <a:r>
              <a:rPr lang="de-CH" altLang="en-US" dirty="0" err="1">
                <a:latin typeface="Times New Roman" panose="02020603050405020304" pitchFamily="18" charset="0"/>
              </a:rPr>
              <a:t>Beyond</a:t>
            </a:r>
            <a:r>
              <a:rPr lang="de-CH" altLang="en-US" dirty="0">
                <a:latin typeface="Times New Roman" panose="02020603050405020304" pitchFamily="18" charset="0"/>
              </a:rPr>
              <a:t> - </a:t>
            </a:r>
            <a:r>
              <a:rPr lang="de-CH" altLang="en-US" dirty="0" err="1">
                <a:latin typeface="Times New Roman" panose="02020603050405020304" pitchFamily="18" charset="0"/>
              </a:rPr>
              <a:t>insani</a:t>
            </a:r>
            <a:r>
              <a:rPr lang="de-CH" altLang="en-US" dirty="0">
                <a:latin typeface="Times New Roman" panose="02020603050405020304" pitchFamily="18" charset="0"/>
              </a:rPr>
              <a:t> </a:t>
            </a:r>
            <a:r>
              <a:rPr lang="de-CH" altLang="en-US" dirty="0" err="1">
                <a:latin typeface="Times New Roman" panose="02020603050405020304" pitchFamily="18" charset="0"/>
              </a:rPr>
              <a:t>bir</a:t>
            </a:r>
            <a:r>
              <a:rPr lang="de-CH" altLang="en-US" dirty="0">
                <a:latin typeface="Times New Roman" panose="02020603050405020304" pitchFamily="18" charset="0"/>
              </a:rPr>
              <a:t> GDO </a:t>
            </a:r>
            <a:r>
              <a:rPr lang="de-CH" altLang="en-US" dirty="0" err="1">
                <a:latin typeface="Times New Roman" panose="02020603050405020304" pitchFamily="18" charset="0"/>
              </a:rPr>
              <a:t>projesinin</a:t>
            </a:r>
            <a:r>
              <a:rPr lang="de-CH" altLang="en-US" dirty="0">
                <a:latin typeface="Times New Roman" panose="02020603050405020304" pitchFamily="18" charset="0"/>
              </a:rPr>
              <a:t> </a:t>
            </a:r>
            <a:r>
              <a:rPr lang="de-CH" altLang="en-US" dirty="0" err="1">
                <a:latin typeface="Times New Roman" panose="02020603050405020304" pitchFamily="18" charset="0"/>
              </a:rPr>
              <a:t>zorlukları</a:t>
            </a:r>
            <a:r>
              <a:rPr lang="de-CH" altLang="en-US" dirty="0">
                <a:latin typeface="Times New Roman" panose="02020603050405020304" pitchFamily="18" charset="0"/>
              </a:rPr>
              <a:t>.</a:t>
            </a:r>
          </a:p>
          <a:p>
            <a:pPr eaLnBrk="1" hangingPunct="1">
              <a:spcBef>
                <a:spcPct val="0"/>
              </a:spcBef>
            </a:pPr>
            <a:r>
              <a:rPr lang="en-US" altLang="en-US" dirty="0" err="1"/>
              <a:t>Etkilerini</a:t>
            </a:r>
            <a:r>
              <a:rPr lang="en-US" altLang="en-US" dirty="0"/>
              <a:t> </a:t>
            </a:r>
            <a:r>
              <a:rPr lang="en-US" altLang="en-US" dirty="0" err="1"/>
              <a:t>göstermek</a:t>
            </a:r>
            <a:r>
              <a:rPr lang="en-US" altLang="en-US" dirty="0"/>
              <a:t> </a:t>
            </a:r>
            <a:r>
              <a:rPr lang="en-US" altLang="en-US" dirty="0" err="1"/>
              <a:t>için</a:t>
            </a:r>
            <a:r>
              <a:rPr lang="en-US" altLang="en-US" dirty="0"/>
              <a:t> </a:t>
            </a:r>
            <a:r>
              <a:rPr lang="en-US" altLang="en-US" dirty="0" err="1"/>
              <a:t>bir</a:t>
            </a:r>
            <a:r>
              <a:rPr lang="en-US" altLang="en-US" dirty="0"/>
              <a:t> </a:t>
            </a:r>
            <a:r>
              <a:rPr lang="en-US" altLang="en-US" dirty="0" err="1"/>
              <a:t>ya</a:t>
            </a:r>
            <a:r>
              <a:rPr lang="en-US" altLang="en-US" dirty="0"/>
              <a:t> </a:t>
            </a:r>
            <a:r>
              <a:rPr lang="en-US" altLang="en-US" dirty="0" err="1"/>
              <a:t>da</a:t>
            </a:r>
            <a:r>
              <a:rPr lang="en-US" altLang="en-US" dirty="0"/>
              <a:t> </a:t>
            </a:r>
            <a:r>
              <a:rPr lang="en-US" altLang="en-US" dirty="0" err="1"/>
              <a:t>iki</a:t>
            </a:r>
            <a:r>
              <a:rPr lang="en-US" altLang="en-US" dirty="0"/>
              <a:t> </a:t>
            </a:r>
            <a:r>
              <a:rPr lang="en-US" altLang="en-US" dirty="0" err="1"/>
              <a:t>vakayı</a:t>
            </a:r>
            <a:r>
              <a:rPr lang="en-US" altLang="en-US" dirty="0"/>
              <a:t> </a:t>
            </a:r>
            <a:r>
              <a:rPr lang="en-US" altLang="en-US" dirty="0" err="1"/>
              <a:t>çabucak</a:t>
            </a:r>
            <a:r>
              <a:rPr lang="en-US" altLang="en-US" dirty="0"/>
              <a:t> </a:t>
            </a:r>
            <a:r>
              <a:rPr lang="tr-TR" altLang="en-US" dirty="0" err="1"/>
              <a:t>anlatayı</a:t>
            </a:r>
            <a:r>
              <a:rPr lang="en-US" altLang="en-US" dirty="0"/>
              <a:t>m.</a:t>
            </a:r>
          </a:p>
          <a:p>
            <a:pPr eaLnBrk="1" hangingPunct="1">
              <a:spcBef>
                <a:spcPct val="0"/>
              </a:spcBef>
            </a:pPr>
            <a:r>
              <a:rPr lang="en-US" altLang="en-US" dirty="0"/>
              <a:t>A </a:t>
            </a:r>
            <a:r>
              <a:rPr lang="en-US" altLang="en-US" dirty="0" err="1"/>
              <a:t>vitamini</a:t>
            </a:r>
            <a:r>
              <a:rPr lang="en-US" altLang="en-US" dirty="0"/>
              <a:t> </a:t>
            </a:r>
            <a:r>
              <a:rPr lang="en-US" altLang="en-US" dirty="0" err="1"/>
              <a:t>eksikliği</a:t>
            </a:r>
            <a:r>
              <a:rPr lang="en-US" altLang="en-US" dirty="0"/>
              <a:t> </a:t>
            </a:r>
            <a:r>
              <a:rPr lang="en-US" altLang="en-US" dirty="0">
                <a:hlinkClick r:id="rId3"/>
              </a:rPr>
              <a:t>[RR18]</a:t>
            </a:r>
            <a:r>
              <a:rPr lang="en-US" altLang="en-US" dirty="0"/>
              <a:t> </a:t>
            </a:r>
            <a:r>
              <a:rPr lang="en-US" altLang="en-US" dirty="0" err="1"/>
              <a:t>birçok</a:t>
            </a:r>
            <a:r>
              <a:rPr lang="en-US" altLang="en-US" dirty="0"/>
              <a:t> </a:t>
            </a:r>
            <a:r>
              <a:rPr lang="en-US" altLang="en-US" dirty="0" err="1"/>
              <a:t>yoksul</a:t>
            </a:r>
            <a:r>
              <a:rPr lang="en-US" altLang="en-US" dirty="0"/>
              <a:t> </a:t>
            </a:r>
            <a:r>
              <a:rPr lang="en-US" altLang="en-US" dirty="0" err="1"/>
              <a:t>ülkede</a:t>
            </a:r>
            <a:r>
              <a:rPr lang="en-US" altLang="en-US" dirty="0"/>
              <a:t> </a:t>
            </a:r>
            <a:r>
              <a:rPr lang="en-US" altLang="en-US" dirty="0" err="1"/>
              <a:t>büyük</a:t>
            </a:r>
            <a:r>
              <a:rPr lang="en-US" altLang="en-US" dirty="0"/>
              <a:t> </a:t>
            </a:r>
            <a:r>
              <a:rPr lang="en-US" altLang="en-US" dirty="0" err="1"/>
              <a:t>bir</a:t>
            </a:r>
            <a:r>
              <a:rPr lang="en-US" altLang="en-US" dirty="0"/>
              <a:t> </a:t>
            </a:r>
            <a:r>
              <a:rPr lang="en-US" altLang="en-US" dirty="0" err="1"/>
              <a:t>sorundur</a:t>
            </a:r>
            <a:r>
              <a:rPr lang="en-US" altLang="en-US" dirty="0"/>
              <a:t>.  </a:t>
            </a:r>
            <a:r>
              <a:rPr lang="en-US" altLang="en-US" dirty="0" err="1"/>
              <a:t>Bebekler</a:t>
            </a:r>
            <a:r>
              <a:rPr lang="en-US" altLang="en-US" dirty="0"/>
              <a:t> </a:t>
            </a:r>
            <a:r>
              <a:rPr lang="en-US" altLang="en-US" dirty="0" err="1"/>
              <a:t>gelişmeye</a:t>
            </a:r>
            <a:r>
              <a:rPr lang="en-US" altLang="en-US" dirty="0"/>
              <a:t> </a:t>
            </a:r>
            <a:r>
              <a:rPr lang="en-US" altLang="en-US" dirty="0" err="1"/>
              <a:t>başladığında</a:t>
            </a:r>
            <a:r>
              <a:rPr lang="en-US" altLang="en-US" dirty="0"/>
              <a:t> </a:t>
            </a:r>
            <a:r>
              <a:rPr lang="en-US" altLang="en-US" dirty="0" err="1"/>
              <a:t>gerekli</a:t>
            </a:r>
            <a:r>
              <a:rPr lang="en-US" altLang="en-US" dirty="0"/>
              <a:t> </a:t>
            </a:r>
            <a:r>
              <a:rPr lang="en-US" altLang="en-US" dirty="0" err="1"/>
              <a:t>olan</a:t>
            </a:r>
            <a:r>
              <a:rPr lang="en-US" altLang="en-US" dirty="0"/>
              <a:t> A </a:t>
            </a:r>
            <a:r>
              <a:rPr lang="en-US" altLang="en-US" dirty="0" err="1"/>
              <a:t>vitamini</a:t>
            </a:r>
            <a:r>
              <a:rPr lang="en-US" altLang="en-US" dirty="0"/>
              <a:t> </a:t>
            </a:r>
            <a:r>
              <a:rPr lang="en-US" altLang="en-US" dirty="0" err="1"/>
              <a:t>üretmek</a:t>
            </a:r>
            <a:r>
              <a:rPr lang="en-US" altLang="en-US" dirty="0"/>
              <a:t> </a:t>
            </a:r>
            <a:r>
              <a:rPr lang="en-US" altLang="en-US" dirty="0" err="1"/>
              <a:t>için</a:t>
            </a:r>
            <a:r>
              <a:rPr lang="en-US" altLang="en-US" dirty="0"/>
              <a:t> </a:t>
            </a:r>
            <a:r>
              <a:rPr lang="en-US" altLang="en-US" dirty="0" err="1"/>
              <a:t>bir</a:t>
            </a:r>
            <a:r>
              <a:rPr lang="en-US" altLang="en-US" dirty="0"/>
              <a:t> </a:t>
            </a:r>
            <a:r>
              <a:rPr lang="en-US" altLang="en-US" dirty="0" err="1"/>
              <a:t>çok</a:t>
            </a:r>
            <a:r>
              <a:rPr lang="en-US" altLang="en-US" dirty="0"/>
              <a:t> </a:t>
            </a:r>
            <a:r>
              <a:rPr lang="en-US" altLang="en-US" dirty="0" err="1"/>
              <a:t>insanın</a:t>
            </a:r>
            <a:r>
              <a:rPr lang="en-US" altLang="en-US" dirty="0"/>
              <a:t> </a:t>
            </a:r>
            <a:r>
              <a:rPr lang="en-US" altLang="en-US" dirty="0" err="1"/>
              <a:t>diyet</a:t>
            </a:r>
            <a:r>
              <a:rPr lang="tr-TR" altLang="en-US" dirty="0"/>
              <a:t>inde</a:t>
            </a:r>
            <a:r>
              <a:rPr lang="en-US" altLang="en-US" dirty="0"/>
              <a:t> </a:t>
            </a:r>
            <a:r>
              <a:rPr lang="en-US" altLang="en-US" dirty="0" err="1"/>
              <a:t>yeterli</a:t>
            </a:r>
            <a:r>
              <a:rPr lang="en-US" altLang="en-US" dirty="0"/>
              <a:t> beta-</a:t>
            </a:r>
            <a:r>
              <a:rPr lang="en-US" altLang="en-US" dirty="0" err="1"/>
              <a:t>karoten</a:t>
            </a:r>
            <a:r>
              <a:rPr lang="en-US" altLang="en-US" dirty="0"/>
              <a:t> </a:t>
            </a:r>
            <a:r>
              <a:rPr lang="en-US" altLang="en-US" dirty="0" err="1"/>
              <a:t>yok</a:t>
            </a:r>
            <a:r>
              <a:rPr lang="en-US" altLang="en-US" dirty="0"/>
              <a:t>.  </a:t>
            </a:r>
            <a:r>
              <a:rPr lang="en-US" altLang="en-US" dirty="0" err="1"/>
              <a:t>Eğer</a:t>
            </a:r>
            <a:r>
              <a:rPr lang="en-US" altLang="en-US" dirty="0"/>
              <a:t> </a:t>
            </a:r>
            <a:r>
              <a:rPr lang="en-US" altLang="en-US" dirty="0" err="1"/>
              <a:t>yeterince</a:t>
            </a:r>
            <a:r>
              <a:rPr lang="en-US" altLang="en-US" dirty="0"/>
              <a:t> A </a:t>
            </a:r>
            <a:r>
              <a:rPr lang="en-US" altLang="en-US" dirty="0" err="1"/>
              <a:t>vitamini</a:t>
            </a:r>
            <a:r>
              <a:rPr lang="en-US" altLang="en-US" dirty="0"/>
              <a:t> </a:t>
            </a:r>
            <a:r>
              <a:rPr lang="en-US" altLang="en-US" dirty="0" err="1"/>
              <a:t>alamazlarsa</a:t>
            </a:r>
            <a:r>
              <a:rPr lang="en-US" altLang="en-US" dirty="0"/>
              <a:t> </a:t>
            </a:r>
            <a:r>
              <a:rPr lang="en-US" altLang="en-US" dirty="0" err="1"/>
              <a:t>kör</a:t>
            </a:r>
            <a:r>
              <a:rPr lang="en-US" altLang="en-US" dirty="0"/>
              <a:t> </a:t>
            </a:r>
            <a:r>
              <a:rPr lang="en-US" altLang="en-US" dirty="0" err="1"/>
              <a:t>olurlar</a:t>
            </a:r>
            <a:r>
              <a:rPr lang="en-US" altLang="en-US" dirty="0"/>
              <a:t>, </a:t>
            </a:r>
            <a:r>
              <a:rPr lang="en-US" altLang="en-US" dirty="0" err="1"/>
              <a:t>kaslarında</a:t>
            </a:r>
            <a:r>
              <a:rPr lang="en-US" altLang="en-US" dirty="0"/>
              <a:t>, </a:t>
            </a:r>
            <a:r>
              <a:rPr lang="en-US" altLang="en-US" dirty="0" err="1"/>
              <a:t>bağışıklık</a:t>
            </a:r>
            <a:r>
              <a:rPr lang="en-US" altLang="en-US" dirty="0"/>
              <a:t> </a:t>
            </a:r>
            <a:r>
              <a:rPr lang="en-US" altLang="en-US" dirty="0" err="1"/>
              <a:t>sisteminde</a:t>
            </a:r>
            <a:r>
              <a:rPr lang="en-US" altLang="en-US" dirty="0"/>
              <a:t> </a:t>
            </a:r>
            <a:r>
              <a:rPr lang="en-US" altLang="en-US" dirty="0" err="1"/>
              <a:t>kusurlar</a:t>
            </a:r>
            <a:r>
              <a:rPr lang="en-US" altLang="en-US" dirty="0"/>
              <a:t> </a:t>
            </a:r>
            <a:r>
              <a:rPr lang="en-US" altLang="en-US" dirty="0" err="1"/>
              <a:t>olur</a:t>
            </a:r>
            <a:r>
              <a:rPr lang="en-US" altLang="en-US" dirty="0"/>
              <a:t>. </a:t>
            </a:r>
            <a:endParaRPr lang="de-CH" altLang="en-US" dirty="0">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İki adam, Ingo Petroykus ve Peter Beyer </a:t>
            </a:r>
            <a:r>
              <a:rPr lang="en-US" altLang="en-US">
                <a:hlinkClick r:id="rId3"/>
              </a:rPr>
              <a:t>[RR19]</a:t>
            </a:r>
            <a:r>
              <a:rPr lang="en-US" altLang="en-US"/>
              <a:t> Bu konuda bir şeyler yapmaya karar verdiler.  Ve pirincin bu insanların çoğu için önemli bir mahsul olduğunu düşündüler.  Ya beta-karoten üretecek genleri pirincin içine koyabilirsek?  Yani insanlar yeterli A vitamini alacaklardı çünkü beta-karoten A vitamininin habercisidir, o zaman çocuklar kör olmazlardı.  Bunu da yaptılar. </a:t>
            </a:r>
          </a:p>
        </p:txBody>
      </p:sp>
      <p:sp>
        <p:nvSpPr>
          <p:cNvPr id="4" name="Slide Number Placeholder 3"/>
          <p:cNvSpPr>
            <a:spLocks noGrp="1"/>
          </p:cNvSpPr>
          <p:nvPr>
            <p:ph type="sldNum" sz="quarter" idx="5"/>
          </p:nvPr>
        </p:nvSpPr>
        <p:spPr/>
        <p:txBody>
          <a:bodyPr/>
          <a:lstStyle/>
          <a:p>
            <a:pPr>
              <a:defRPr/>
            </a:pPr>
            <a:fld id="{01DB092F-ACEB-41E1-A1A0-3C9619E4A8D9}"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Size </a:t>
            </a:r>
            <a:r>
              <a:rPr lang="en-US" altLang="en-US" dirty="0" err="1"/>
              <a:t>bu</a:t>
            </a:r>
            <a:r>
              <a:rPr lang="en-US" altLang="en-US" dirty="0"/>
              <a:t> </a:t>
            </a:r>
            <a:r>
              <a:rPr lang="en-US" altLang="en-US" dirty="0" err="1"/>
              <a:t>işe</a:t>
            </a:r>
            <a:r>
              <a:rPr lang="en-US" altLang="en-US" dirty="0"/>
              <a:t> </a:t>
            </a:r>
            <a:r>
              <a:rPr lang="en-US" altLang="en-US" dirty="0" err="1"/>
              <a:t>nasıl</a:t>
            </a:r>
            <a:r>
              <a:rPr lang="en-US" altLang="en-US" dirty="0"/>
              <a:t> </a:t>
            </a:r>
            <a:r>
              <a:rPr lang="en-US" altLang="en-US" dirty="0" err="1"/>
              <a:t>başladığımı</a:t>
            </a:r>
            <a:r>
              <a:rPr lang="en-US" altLang="en-US" dirty="0"/>
              <a:t> </a:t>
            </a:r>
            <a:r>
              <a:rPr lang="en-US" altLang="en-US" dirty="0" err="1"/>
              <a:t>anlatmak</a:t>
            </a:r>
            <a:r>
              <a:rPr lang="en-US" altLang="en-US" dirty="0"/>
              <a:t> </a:t>
            </a:r>
            <a:r>
              <a:rPr lang="en-US" altLang="en-US" dirty="0" err="1"/>
              <a:t>istiyorum</a:t>
            </a:r>
            <a:r>
              <a:rPr lang="en-US" altLang="en-US" dirty="0"/>
              <a:t>, </a:t>
            </a:r>
            <a:r>
              <a:rPr lang="en-US" altLang="en-US" dirty="0" err="1"/>
              <a:t>biraz</a:t>
            </a:r>
            <a:r>
              <a:rPr lang="en-US" altLang="en-US" dirty="0"/>
              <a:t> </a:t>
            </a:r>
            <a:r>
              <a:rPr lang="en-US" altLang="en-US" dirty="0" err="1"/>
              <a:t>tarih</a:t>
            </a:r>
            <a:r>
              <a:rPr lang="en-US" altLang="en-US" dirty="0"/>
              <a:t> </a:t>
            </a:r>
            <a:r>
              <a:rPr lang="en-US" altLang="en-US" dirty="0" err="1"/>
              <a:t>hakkında</a:t>
            </a:r>
            <a:r>
              <a:rPr lang="en-US" altLang="en-US" dirty="0"/>
              <a:t> </a:t>
            </a:r>
            <a:r>
              <a:rPr lang="en-US" altLang="en-US" dirty="0" err="1"/>
              <a:t>ve</a:t>
            </a:r>
            <a:r>
              <a:rPr lang="en-US" altLang="en-US" dirty="0"/>
              <a:t> </a:t>
            </a:r>
            <a:r>
              <a:rPr lang="en-US" altLang="en-US" dirty="0" err="1"/>
              <a:t>sonra</a:t>
            </a:r>
            <a:r>
              <a:rPr lang="en-US" altLang="en-US" dirty="0"/>
              <a:t> ne </a:t>
            </a:r>
            <a:r>
              <a:rPr lang="en-US" altLang="en-US" dirty="0" err="1"/>
              <a:t>olduğunu</a:t>
            </a:r>
            <a:r>
              <a:rPr lang="en-US" altLang="en-US" dirty="0"/>
              <a:t>, </a:t>
            </a:r>
            <a:r>
              <a:rPr lang="en-US" altLang="en-US" dirty="0" err="1"/>
              <a:t>GDO'nun</a:t>
            </a:r>
            <a:r>
              <a:rPr lang="en-US" altLang="en-US" dirty="0"/>
              <a:t> ne </a:t>
            </a:r>
            <a:r>
              <a:rPr lang="en-US" altLang="en-US" dirty="0" err="1"/>
              <a:t>olduğunu</a:t>
            </a:r>
            <a:r>
              <a:rPr lang="en-US" altLang="en-US" dirty="0"/>
              <a:t>, </a:t>
            </a:r>
            <a:r>
              <a:rPr lang="en-US" altLang="en-US" dirty="0" err="1"/>
              <a:t>bu</a:t>
            </a:r>
            <a:r>
              <a:rPr lang="en-US" altLang="en-US" dirty="0"/>
              <a:t> </a:t>
            </a:r>
            <a:r>
              <a:rPr lang="en-US" altLang="en-US" dirty="0" err="1"/>
              <a:t>teknolojinin</a:t>
            </a:r>
            <a:r>
              <a:rPr lang="en-US" altLang="en-US" dirty="0"/>
              <a:t> ne </a:t>
            </a:r>
            <a:r>
              <a:rPr lang="en-US" altLang="en-US" dirty="0" err="1"/>
              <a:t>olduğunu</a:t>
            </a:r>
            <a:r>
              <a:rPr lang="en-US" altLang="en-US" dirty="0"/>
              <a:t>, a</a:t>
            </a:r>
            <a:r>
              <a:rPr lang="tr-TR" altLang="en-US" dirty="0" err="1"/>
              <a:t>nla</a:t>
            </a:r>
            <a:r>
              <a:rPr lang="en-US" altLang="en-US" dirty="0" err="1"/>
              <a:t>tmak</a:t>
            </a:r>
            <a:r>
              <a:rPr lang="en-US" altLang="en-US" dirty="0"/>
              <a:t> </a:t>
            </a:r>
            <a:r>
              <a:rPr lang="en-US" altLang="en-US" dirty="0" err="1"/>
              <a:t>istiyorum</a:t>
            </a:r>
            <a:r>
              <a:rPr lang="en-US" altLang="en-US" dirty="0"/>
              <a:t>.  </a:t>
            </a:r>
            <a:r>
              <a:rPr lang="en-US" altLang="en-US" dirty="0" err="1"/>
              <a:t>GDO'larla</a:t>
            </a:r>
            <a:r>
              <a:rPr lang="en-US" altLang="en-US" dirty="0"/>
              <a:t> </a:t>
            </a:r>
            <a:r>
              <a:rPr lang="en-US" altLang="en-US" dirty="0" err="1"/>
              <a:t>ilgili</a:t>
            </a:r>
            <a:r>
              <a:rPr lang="en-US" altLang="en-US" dirty="0"/>
              <a:t> </a:t>
            </a:r>
            <a:r>
              <a:rPr lang="en-US" altLang="en-US" dirty="0" err="1"/>
              <a:t>bir</a:t>
            </a:r>
            <a:r>
              <a:rPr lang="en-US" altLang="en-US" dirty="0"/>
              <a:t> </a:t>
            </a:r>
            <a:r>
              <a:rPr lang="en-US" altLang="en-US" dirty="0" err="1"/>
              <a:t>sorun</a:t>
            </a:r>
            <a:r>
              <a:rPr lang="en-US" altLang="en-US" dirty="0"/>
              <a:t> </a:t>
            </a:r>
            <a:r>
              <a:rPr lang="en-US" altLang="en-US" dirty="0" err="1"/>
              <a:t>olmadığını</a:t>
            </a:r>
            <a:r>
              <a:rPr lang="en-US" altLang="en-US" dirty="0"/>
              <a:t> en </a:t>
            </a:r>
            <a:r>
              <a:rPr lang="en-US" altLang="en-US" dirty="0" err="1"/>
              <a:t>başından</a:t>
            </a:r>
            <a:r>
              <a:rPr lang="en-US" altLang="en-US" dirty="0"/>
              <a:t> </a:t>
            </a:r>
            <a:r>
              <a:rPr lang="en-US" altLang="en-US" dirty="0" err="1"/>
              <a:t>anlamalısınız</a:t>
            </a:r>
            <a:r>
              <a:rPr lang="en-US" altLang="en-US" dirty="0"/>
              <a:t>.  </a:t>
            </a:r>
            <a:r>
              <a:rPr lang="en-US" altLang="en-US" dirty="0" err="1"/>
              <a:t>Muhalefeti</a:t>
            </a:r>
            <a:r>
              <a:rPr lang="en-US" altLang="en-US" dirty="0"/>
              <a:t> </a:t>
            </a:r>
            <a:r>
              <a:rPr lang="en-US" altLang="en-US" dirty="0" err="1"/>
              <a:t>dinlersin</a:t>
            </a:r>
            <a:r>
              <a:rPr lang="en-US" altLang="en-US" dirty="0"/>
              <a:t> </a:t>
            </a:r>
            <a:r>
              <a:rPr lang="tr-TR" altLang="en-US" dirty="0"/>
              <a:t> </a:t>
            </a:r>
            <a:r>
              <a:rPr lang="en-US" altLang="en-US" dirty="0" err="1"/>
              <a:t>sana</a:t>
            </a:r>
            <a:r>
              <a:rPr lang="en-US" altLang="en-US" dirty="0"/>
              <a:t> </a:t>
            </a:r>
            <a:r>
              <a:rPr lang="en-US" altLang="en-US" dirty="0" err="1"/>
              <a:t>Seralini'den</a:t>
            </a:r>
            <a:r>
              <a:rPr lang="en-US" altLang="en-US" dirty="0"/>
              <a:t> </a:t>
            </a:r>
            <a:r>
              <a:rPr lang="en-US" altLang="en-US" dirty="0" err="1"/>
              <a:t>bahsederler</a:t>
            </a:r>
            <a:r>
              <a:rPr lang="en-US" altLang="en-US" dirty="0"/>
              <a:t>, </a:t>
            </a:r>
            <a:r>
              <a:rPr lang="en-US" altLang="en-US" dirty="0" err="1"/>
              <a:t>kanserden</a:t>
            </a:r>
            <a:r>
              <a:rPr lang="en-US" altLang="en-US" dirty="0"/>
              <a:t> </a:t>
            </a:r>
            <a:r>
              <a:rPr lang="en-US" altLang="en-US" dirty="0" err="1"/>
              <a:t>bahsederler</a:t>
            </a:r>
            <a:r>
              <a:rPr lang="en-US" altLang="en-US" dirty="0"/>
              <a:t>, </a:t>
            </a:r>
            <a:r>
              <a:rPr lang="en-US" altLang="en-US" dirty="0" err="1"/>
              <a:t>sana</a:t>
            </a:r>
            <a:r>
              <a:rPr lang="en-US" altLang="en-US" dirty="0"/>
              <a:t> her </a:t>
            </a:r>
            <a:r>
              <a:rPr lang="en-US" altLang="en-US" dirty="0" err="1"/>
              <a:t>türlü</a:t>
            </a:r>
            <a:r>
              <a:rPr lang="en-US" altLang="en-US" dirty="0"/>
              <a:t> </a:t>
            </a:r>
            <a:r>
              <a:rPr lang="en-US" altLang="en-US" dirty="0" err="1"/>
              <a:t>şeyden</a:t>
            </a:r>
            <a:r>
              <a:rPr lang="en-US" altLang="en-US" dirty="0"/>
              <a:t> </a:t>
            </a:r>
            <a:r>
              <a:rPr lang="en-US" altLang="en-US" dirty="0" err="1"/>
              <a:t>bahsederler</a:t>
            </a:r>
            <a:r>
              <a:rPr lang="en-US" altLang="en-US" dirty="0"/>
              <a:t>.  </a:t>
            </a:r>
            <a:r>
              <a:rPr lang="en-US" altLang="en-US" dirty="0" err="1"/>
              <a:t>Bunların</a:t>
            </a:r>
            <a:r>
              <a:rPr lang="en-US" altLang="en-US" dirty="0"/>
              <a:t> </a:t>
            </a:r>
            <a:r>
              <a:rPr lang="en-US" altLang="en-US" dirty="0" err="1"/>
              <a:t>hiçbirinde</a:t>
            </a:r>
            <a:r>
              <a:rPr lang="en-US" altLang="en-US" dirty="0"/>
              <a:t> </a:t>
            </a:r>
            <a:r>
              <a:rPr lang="en-US" altLang="en-US" dirty="0" err="1"/>
              <a:t>doğruluk</a:t>
            </a:r>
            <a:r>
              <a:rPr lang="en-US" altLang="en-US" dirty="0"/>
              <a:t> </a:t>
            </a:r>
            <a:r>
              <a:rPr lang="en-US" altLang="en-US" dirty="0" err="1"/>
              <a:t>payı</a:t>
            </a:r>
            <a:r>
              <a:rPr lang="en-US" altLang="en-US" dirty="0"/>
              <a:t> </a:t>
            </a:r>
            <a:r>
              <a:rPr lang="en-US" altLang="en-US" dirty="0" err="1"/>
              <a:t>yok</a:t>
            </a:r>
            <a:r>
              <a:rPr lang="en-US" altLang="en-US" dirty="0"/>
              <a:t> </a:t>
            </a:r>
            <a:r>
              <a:rPr lang="en-US" altLang="en-US" dirty="0" err="1"/>
              <a:t>ve</a:t>
            </a:r>
            <a:r>
              <a:rPr lang="en-US" altLang="en-US" dirty="0"/>
              <a:t> </a:t>
            </a:r>
            <a:r>
              <a:rPr lang="en-US" altLang="en-US" dirty="0" err="1"/>
              <a:t>bu</a:t>
            </a:r>
            <a:r>
              <a:rPr lang="en-US" altLang="en-US" dirty="0"/>
              <a:t> </a:t>
            </a:r>
            <a:r>
              <a:rPr lang="en-US" altLang="en-US" dirty="0" err="1"/>
              <a:t>yüzden</a:t>
            </a:r>
            <a:r>
              <a:rPr lang="en-US" altLang="en-US" dirty="0"/>
              <a:t> </a:t>
            </a:r>
            <a:r>
              <a:rPr lang="en-US" altLang="en-US" dirty="0" err="1"/>
              <a:t>yapmak</a:t>
            </a:r>
            <a:r>
              <a:rPr lang="en-US" altLang="en-US" dirty="0"/>
              <a:t> </a:t>
            </a:r>
            <a:r>
              <a:rPr lang="en-US" altLang="en-US" dirty="0" err="1"/>
              <a:t>istediğim</a:t>
            </a:r>
            <a:r>
              <a:rPr lang="en-US" altLang="en-US" dirty="0"/>
              <a:t> </a:t>
            </a:r>
            <a:r>
              <a:rPr lang="en-US" altLang="en-US" dirty="0" err="1"/>
              <a:t>şey</a:t>
            </a:r>
            <a:r>
              <a:rPr lang="en-US" altLang="en-US" dirty="0"/>
              <a:t> </a:t>
            </a:r>
            <a:r>
              <a:rPr lang="en-US" altLang="en-US" dirty="0" err="1"/>
              <a:t>sunumumun</a:t>
            </a:r>
            <a:r>
              <a:rPr lang="en-US" altLang="en-US" dirty="0"/>
              <a:t> </a:t>
            </a:r>
            <a:r>
              <a:rPr lang="en-US" altLang="en-US" dirty="0" err="1"/>
              <a:t>sonunda</a:t>
            </a:r>
            <a:r>
              <a:rPr lang="en-US" altLang="en-US" dirty="0"/>
              <a:t> </a:t>
            </a:r>
            <a:r>
              <a:rPr lang="en-US" altLang="en-US" dirty="0" err="1"/>
              <a:t>siz</a:t>
            </a:r>
            <a:r>
              <a:rPr lang="tr-TR" altLang="en-US" dirty="0"/>
              <a:t>in</a:t>
            </a:r>
            <a:r>
              <a:rPr lang="en-US" altLang="en-US" dirty="0"/>
              <a:t> de </a:t>
            </a:r>
            <a:r>
              <a:rPr lang="en-US" altLang="en-US" dirty="0" err="1"/>
              <a:t>gerçek</a:t>
            </a:r>
            <a:r>
              <a:rPr lang="en-US" altLang="en-US" dirty="0"/>
              <a:t> </a:t>
            </a:r>
            <a:r>
              <a:rPr lang="en-US" altLang="en-US" dirty="0" err="1"/>
              <a:t>hikayenin</a:t>
            </a:r>
            <a:r>
              <a:rPr lang="en-US" altLang="en-US" dirty="0"/>
              <a:t> ne </a:t>
            </a:r>
            <a:r>
              <a:rPr lang="en-US" altLang="en-US" dirty="0" err="1"/>
              <a:t>olduğunu</a:t>
            </a:r>
            <a:r>
              <a:rPr lang="en-US" altLang="en-US" dirty="0"/>
              <a:t> </a:t>
            </a:r>
            <a:r>
              <a:rPr lang="tr-TR" altLang="en-US" dirty="0"/>
              <a:t>bilmeniz </a:t>
            </a:r>
            <a:r>
              <a:rPr lang="en-US" altLang="en-US" dirty="0" err="1"/>
              <a:t>ve</a:t>
            </a:r>
            <a:r>
              <a:rPr lang="en-US" altLang="en-US" dirty="0"/>
              <a:t> </a:t>
            </a:r>
            <a:r>
              <a:rPr lang="en-US" altLang="en-US" dirty="0" err="1"/>
              <a:t>bilimin</a:t>
            </a:r>
            <a:r>
              <a:rPr lang="en-US" altLang="en-US" dirty="0"/>
              <a:t> </a:t>
            </a:r>
            <a:r>
              <a:rPr lang="en-US" altLang="en-US" dirty="0" err="1"/>
              <a:t>bize</a:t>
            </a:r>
            <a:r>
              <a:rPr lang="en-US" altLang="en-US" dirty="0"/>
              <a:t> </a:t>
            </a:r>
            <a:r>
              <a:rPr lang="en-US" altLang="en-US" dirty="0" err="1"/>
              <a:t>anlattıklarının</a:t>
            </a:r>
            <a:r>
              <a:rPr lang="en-US" altLang="en-US" dirty="0"/>
              <a:t> </a:t>
            </a:r>
            <a:r>
              <a:rPr lang="en-US" altLang="en-US" dirty="0" err="1"/>
              <a:t>gdo</a:t>
            </a:r>
            <a:r>
              <a:rPr lang="en-US" altLang="en-US" dirty="0"/>
              <a:t> </a:t>
            </a:r>
            <a:r>
              <a:rPr lang="en-US" altLang="en-US" dirty="0" err="1"/>
              <a:t>karşıtı</a:t>
            </a:r>
            <a:r>
              <a:rPr lang="en-US" altLang="en-US" dirty="0"/>
              <a:t> </a:t>
            </a:r>
            <a:r>
              <a:rPr lang="en-US" altLang="en-US" dirty="0" err="1"/>
              <a:t>aktivistlerin</a:t>
            </a:r>
            <a:r>
              <a:rPr lang="en-US" altLang="en-US" dirty="0"/>
              <a:t> </a:t>
            </a:r>
            <a:r>
              <a:rPr lang="en-US" altLang="en-US" dirty="0" err="1"/>
              <a:t>bize</a:t>
            </a:r>
            <a:r>
              <a:rPr lang="en-US" altLang="en-US" dirty="0"/>
              <a:t> </a:t>
            </a:r>
            <a:r>
              <a:rPr lang="en-US" altLang="en-US" dirty="0" err="1"/>
              <a:t>söylediklerinin</a:t>
            </a:r>
            <a:r>
              <a:rPr lang="en-US" altLang="en-US" dirty="0"/>
              <a:t> </a:t>
            </a:r>
            <a:r>
              <a:rPr lang="en-US" altLang="en-US" dirty="0" err="1"/>
              <a:t>aksin</a:t>
            </a:r>
            <a:r>
              <a:rPr lang="tr-TR" altLang="en-US" dirty="0"/>
              <a:t>i</a:t>
            </a:r>
            <a:r>
              <a:rPr lang="en-US" altLang="en-US" dirty="0"/>
              <a:t> </a:t>
            </a:r>
            <a:r>
              <a:rPr lang="en-US" altLang="en-US" dirty="0" err="1"/>
              <a:t>keşfe</a:t>
            </a:r>
            <a:r>
              <a:rPr lang="tr-TR" altLang="en-US" dirty="0" err="1"/>
              <a:t>tti</a:t>
            </a:r>
            <a:r>
              <a:rPr lang="en-US" altLang="en-US" dirty="0" err="1"/>
              <a:t>ğin</a:t>
            </a:r>
            <a:r>
              <a:rPr lang="tr-TR" altLang="en-US" dirty="0"/>
              <a:t>i göstermek</a:t>
            </a:r>
            <a:r>
              <a:rPr lang="en-US" altLang="en-US" dirty="0"/>
              <a:t>. </a:t>
            </a:r>
          </a:p>
          <a:p>
            <a:endParaRPr lang="en-US" altLang="en-US" dirty="0"/>
          </a:p>
          <a:p>
            <a:r>
              <a:rPr lang="en-US" altLang="en-US" dirty="0" err="1"/>
              <a:t>Bitki</a:t>
            </a:r>
            <a:r>
              <a:rPr lang="en-US" altLang="en-US" dirty="0"/>
              <a:t> </a:t>
            </a:r>
            <a:r>
              <a:rPr lang="en-US" altLang="en-US" dirty="0" err="1"/>
              <a:t>biyoloğu</a:t>
            </a:r>
            <a:r>
              <a:rPr lang="en-US" altLang="en-US" dirty="0"/>
              <a:t> </a:t>
            </a:r>
            <a:r>
              <a:rPr lang="en-US" altLang="en-US" dirty="0" err="1"/>
              <a:t>değilim</a:t>
            </a:r>
            <a:r>
              <a:rPr lang="en-US" altLang="en-US" dirty="0"/>
              <a:t>, </a:t>
            </a:r>
            <a:r>
              <a:rPr lang="en-US" altLang="en-US" dirty="0" err="1"/>
              <a:t>ama</a:t>
            </a:r>
            <a:r>
              <a:rPr lang="en-US" altLang="en-US" dirty="0"/>
              <a:t> </a:t>
            </a:r>
            <a:r>
              <a:rPr lang="en-US" altLang="en-US" dirty="0" err="1"/>
              <a:t>yüksek</a:t>
            </a:r>
            <a:r>
              <a:rPr lang="en-US" altLang="en-US" dirty="0"/>
              <a:t> </a:t>
            </a:r>
            <a:r>
              <a:rPr lang="en-US" altLang="en-US" dirty="0" err="1"/>
              <a:t>lisans</a:t>
            </a:r>
            <a:r>
              <a:rPr lang="en-US" altLang="en-US" dirty="0"/>
              <a:t> </a:t>
            </a:r>
            <a:r>
              <a:rPr lang="en-US" altLang="en-US" dirty="0" err="1"/>
              <a:t>çalışmamı</a:t>
            </a:r>
            <a:r>
              <a:rPr lang="en-US" altLang="en-US" dirty="0"/>
              <a:t> </a:t>
            </a:r>
            <a:r>
              <a:rPr lang="en-US" altLang="en-US" dirty="0" err="1"/>
              <a:t>yaptığımda</a:t>
            </a:r>
            <a:r>
              <a:rPr lang="en-US" altLang="en-US" dirty="0"/>
              <a:t>, </a:t>
            </a:r>
            <a:r>
              <a:rPr lang="tr-TR" altLang="en-US" dirty="0"/>
              <a:t>B</a:t>
            </a:r>
            <a:r>
              <a:rPr lang="en-US" altLang="en-US" dirty="0" err="1"/>
              <a:t>rezilya'dan</a:t>
            </a:r>
            <a:r>
              <a:rPr lang="en-US" altLang="en-US" dirty="0"/>
              <a:t> </a:t>
            </a:r>
            <a:r>
              <a:rPr lang="en-US" altLang="en-US" dirty="0" err="1"/>
              <a:t>gelen</a:t>
            </a:r>
            <a:r>
              <a:rPr lang="en-US" altLang="en-US" dirty="0"/>
              <a:t> </a:t>
            </a:r>
            <a:r>
              <a:rPr lang="en-US" altLang="en-US" dirty="0" err="1"/>
              <a:t>bir</a:t>
            </a:r>
            <a:r>
              <a:rPr lang="en-US" altLang="en-US" dirty="0"/>
              <a:t> </a:t>
            </a:r>
            <a:r>
              <a:rPr lang="en-US" altLang="en-US" dirty="0" err="1"/>
              <a:t>odun</a:t>
            </a:r>
            <a:r>
              <a:rPr lang="en-US" altLang="en-US" dirty="0"/>
              <a:t> </a:t>
            </a:r>
            <a:r>
              <a:rPr lang="en-US" altLang="en-US" dirty="0" err="1"/>
              <a:t>üzerinde</a:t>
            </a:r>
            <a:r>
              <a:rPr lang="en-US" altLang="en-US" dirty="0"/>
              <a:t> </a:t>
            </a:r>
            <a:r>
              <a:rPr lang="en-US" altLang="en-US" dirty="0" err="1"/>
              <a:t>çalıştım</a:t>
            </a:r>
            <a:r>
              <a:rPr lang="en-US" altLang="en-US" dirty="0"/>
              <a:t>.  </a:t>
            </a:r>
            <a:r>
              <a:rPr lang="en-US" altLang="en-US" dirty="0" err="1"/>
              <a:t>Bitki</a:t>
            </a:r>
            <a:r>
              <a:rPr lang="en-US" altLang="en-US" dirty="0"/>
              <a:t> </a:t>
            </a:r>
            <a:r>
              <a:rPr lang="en-US" altLang="en-US" dirty="0" err="1"/>
              <a:t>biyoloğu</a:t>
            </a:r>
            <a:r>
              <a:rPr lang="en-US" altLang="en-US" dirty="0"/>
              <a:t> </a:t>
            </a:r>
            <a:r>
              <a:rPr lang="en-US" altLang="en-US" dirty="0" err="1"/>
              <a:t>olmaya</a:t>
            </a:r>
            <a:r>
              <a:rPr lang="en-US" altLang="en-US" dirty="0"/>
              <a:t> en </a:t>
            </a:r>
            <a:r>
              <a:rPr lang="en-US" altLang="en-US" dirty="0" err="1"/>
              <a:t>çok</a:t>
            </a:r>
            <a:r>
              <a:rPr lang="en-US" altLang="en-US" dirty="0"/>
              <a:t> </a:t>
            </a:r>
            <a:r>
              <a:rPr lang="en-US" altLang="en-US" dirty="0" err="1"/>
              <a:t>bu</a:t>
            </a:r>
            <a:r>
              <a:rPr lang="en-US" altLang="en-US" dirty="0"/>
              <a:t> </a:t>
            </a:r>
            <a:r>
              <a:rPr lang="en-US" altLang="en-US" dirty="0" err="1"/>
              <a:t>kadar</a:t>
            </a:r>
            <a:r>
              <a:rPr lang="en-US" altLang="en-US" dirty="0"/>
              <a:t> </a:t>
            </a:r>
            <a:r>
              <a:rPr lang="en-US" altLang="en-US" dirty="0" err="1"/>
              <a:t>yakınım</a:t>
            </a:r>
            <a:r>
              <a:rPr lang="en-US" altLang="en-US" dirty="0"/>
              <a:t>.  80'i</a:t>
            </a:r>
            <a:r>
              <a:rPr lang="tr-TR" altLang="en-US" dirty="0" err="1"/>
              <a:t>nci</a:t>
            </a:r>
            <a:r>
              <a:rPr lang="tr-TR" altLang="en-US" dirty="0"/>
              <a:t> yaşımı</a:t>
            </a:r>
            <a:r>
              <a:rPr lang="en-US" altLang="en-US" dirty="0"/>
              <a:t> </a:t>
            </a:r>
            <a:r>
              <a:rPr lang="en-US" altLang="en-US" dirty="0" err="1"/>
              <a:t>kutlamak</a:t>
            </a:r>
            <a:r>
              <a:rPr lang="en-US" altLang="en-US" dirty="0"/>
              <a:t> </a:t>
            </a:r>
            <a:r>
              <a:rPr lang="en-US" altLang="en-US" dirty="0" err="1"/>
              <a:t>için</a:t>
            </a:r>
            <a:r>
              <a:rPr lang="en-US" altLang="en-US" dirty="0"/>
              <a:t> </a:t>
            </a:r>
            <a:r>
              <a:rPr lang="en-US" altLang="en-US" dirty="0" err="1"/>
              <a:t>davet</a:t>
            </a:r>
            <a:r>
              <a:rPr lang="en-US" altLang="en-US" dirty="0"/>
              <a:t> </a:t>
            </a:r>
            <a:r>
              <a:rPr lang="en-US" altLang="en-US" dirty="0" err="1"/>
              <a:t>edildim</a:t>
            </a:r>
            <a:r>
              <a:rPr lang="en-US" altLang="en-US" dirty="0"/>
              <a:t>. Bu </a:t>
            </a:r>
            <a:r>
              <a:rPr lang="en-US" altLang="en-US" dirty="0" err="1"/>
              <a:t>beyefendinin</a:t>
            </a:r>
            <a:r>
              <a:rPr lang="en-US" altLang="en-US" dirty="0"/>
              <a:t> </a:t>
            </a:r>
            <a:r>
              <a:rPr lang="en-US" altLang="en-US" dirty="0" err="1"/>
              <a:t>doğum</a:t>
            </a:r>
            <a:r>
              <a:rPr lang="en-US" altLang="en-US" dirty="0"/>
              <a:t> </a:t>
            </a:r>
            <a:r>
              <a:rPr lang="en-US" altLang="en-US" dirty="0" err="1"/>
              <a:t>günü</a:t>
            </a:r>
            <a:r>
              <a:rPr lang="en-US" altLang="en-US" dirty="0"/>
              <a:t>, Marc van Montagu </a:t>
            </a:r>
            <a:r>
              <a:rPr lang="en-US" altLang="en-US" dirty="0">
                <a:hlinkClick r:id="rId3"/>
              </a:rPr>
              <a:t>[RR2]</a:t>
            </a:r>
            <a:r>
              <a:rPr lang="en-US" altLang="en-US" dirty="0"/>
              <a:t> Jeff Schell </a:t>
            </a:r>
            <a:r>
              <a:rPr lang="en-US" altLang="en-US" dirty="0" err="1"/>
              <a:t>ile</a:t>
            </a:r>
            <a:r>
              <a:rPr lang="en-US" altLang="en-US" dirty="0"/>
              <a:t> </a:t>
            </a:r>
            <a:r>
              <a:rPr lang="en-US" altLang="en-US" dirty="0" err="1"/>
              <a:t>birlikte</a:t>
            </a:r>
            <a:r>
              <a:rPr lang="en-US" altLang="en-US" dirty="0"/>
              <a:t> </a:t>
            </a:r>
            <a:r>
              <a:rPr lang="en-US" altLang="en-US" dirty="0" err="1"/>
              <a:t>doğanın</a:t>
            </a:r>
            <a:r>
              <a:rPr lang="en-US" altLang="en-US" dirty="0"/>
              <a:t> </a:t>
            </a:r>
            <a:r>
              <a:rPr lang="en-US" altLang="en-US" dirty="0" err="1"/>
              <a:t>DNA'yı</a:t>
            </a:r>
            <a:r>
              <a:rPr lang="en-US" altLang="en-US" dirty="0"/>
              <a:t> </a:t>
            </a:r>
            <a:r>
              <a:rPr lang="en-US" altLang="en-US" dirty="0" err="1"/>
              <a:t>bakterilerden</a:t>
            </a:r>
            <a:r>
              <a:rPr lang="en-US" altLang="en-US" dirty="0"/>
              <a:t> </a:t>
            </a:r>
            <a:r>
              <a:rPr lang="en-US" altLang="en-US" dirty="0" err="1"/>
              <a:t>bitkilere</a:t>
            </a:r>
            <a:r>
              <a:rPr lang="en-US" altLang="en-US" dirty="0"/>
              <a:t> </a:t>
            </a:r>
            <a:r>
              <a:rPr lang="en-US" altLang="en-US" dirty="0" err="1"/>
              <a:t>nasıl</a:t>
            </a:r>
            <a:r>
              <a:rPr lang="en-US" altLang="en-US" dirty="0"/>
              <a:t> </a:t>
            </a:r>
            <a:r>
              <a:rPr lang="en-US" altLang="en-US" dirty="0" err="1"/>
              <a:t>taşıdığını</a:t>
            </a:r>
            <a:r>
              <a:rPr lang="en-US" altLang="en-US" dirty="0"/>
              <a:t> </a:t>
            </a:r>
            <a:r>
              <a:rPr lang="en-US" altLang="en-US" dirty="0" err="1"/>
              <a:t>keşfeden</a:t>
            </a:r>
            <a:r>
              <a:rPr lang="en-US" altLang="en-US" dirty="0"/>
              <a:t> </a:t>
            </a:r>
            <a:r>
              <a:rPr lang="tr-TR" altLang="en-US" dirty="0"/>
              <a:t>M</a:t>
            </a:r>
            <a:r>
              <a:rPr lang="en-US" altLang="en-US" dirty="0" err="1"/>
              <a:t>ary</a:t>
            </a:r>
            <a:r>
              <a:rPr lang="en-US" altLang="en-US" dirty="0"/>
              <a:t> Del Chilton </a:t>
            </a:r>
            <a:r>
              <a:rPr lang="en-US" altLang="en-US" dirty="0" err="1"/>
              <a:t>ile</a:t>
            </a:r>
            <a:r>
              <a:rPr lang="en-US" altLang="en-US" dirty="0"/>
              <a:t> </a:t>
            </a:r>
            <a:r>
              <a:rPr lang="en-US" altLang="en-US" dirty="0" err="1"/>
              <a:t>birlikte</a:t>
            </a:r>
            <a:r>
              <a:rPr lang="en-US" altLang="en-US" dirty="0"/>
              <a:t>.  </a:t>
            </a:r>
            <a:r>
              <a:rPr lang="en-US" altLang="en-US" dirty="0" err="1"/>
              <a:t>Onlar</a:t>
            </a:r>
            <a:r>
              <a:rPr lang="en-US" altLang="en-US" dirty="0"/>
              <a:t> </a:t>
            </a:r>
            <a:r>
              <a:rPr lang="en-US" altLang="en-US" dirty="0" err="1"/>
              <a:t>onun</a:t>
            </a:r>
            <a:r>
              <a:rPr lang="en-US" altLang="en-US" dirty="0"/>
              <a:t> </a:t>
            </a:r>
            <a:r>
              <a:rPr lang="en-US" altLang="en-US" dirty="0" err="1"/>
              <a:t>doğum</a:t>
            </a:r>
            <a:r>
              <a:rPr lang="en-US" altLang="en-US" dirty="0"/>
              <a:t> </a:t>
            </a:r>
            <a:r>
              <a:rPr lang="en-US" altLang="en-US" dirty="0" err="1"/>
              <a:t>günü</a:t>
            </a:r>
            <a:r>
              <a:rPr lang="en-US" altLang="en-US" dirty="0"/>
              <a:t> </a:t>
            </a:r>
            <a:r>
              <a:rPr lang="en-US" altLang="en-US" dirty="0" err="1"/>
              <a:t>için</a:t>
            </a:r>
            <a:r>
              <a:rPr lang="en-US" altLang="en-US" dirty="0"/>
              <a:t> </a:t>
            </a:r>
            <a:r>
              <a:rPr lang="en-US" altLang="en-US" dirty="0" err="1"/>
              <a:t>bu</a:t>
            </a:r>
            <a:r>
              <a:rPr lang="en-US" altLang="en-US" dirty="0"/>
              <a:t> </a:t>
            </a:r>
            <a:r>
              <a:rPr lang="en-US" altLang="en-US" dirty="0" err="1"/>
              <a:t>büyük</a:t>
            </a:r>
            <a:r>
              <a:rPr lang="en-US" altLang="en-US" dirty="0"/>
              <a:t> </a:t>
            </a:r>
            <a:r>
              <a:rPr lang="en-US" altLang="en-US" dirty="0" err="1"/>
              <a:t>kutlama</a:t>
            </a:r>
            <a:r>
              <a:rPr lang="en-US" altLang="en-US" dirty="0"/>
              <a:t> v</a:t>
            </a:r>
            <a:r>
              <a:rPr lang="tr-TR" altLang="en-US" dirty="0"/>
              <a:t>e</a:t>
            </a:r>
            <a:r>
              <a:rPr lang="en-US" altLang="en-US" dirty="0"/>
              <a:t>rd</a:t>
            </a:r>
            <a:r>
              <a:rPr lang="tr-TR" altLang="en-US" dirty="0"/>
              <a:t>i</a:t>
            </a:r>
            <a:r>
              <a:rPr lang="en-US" altLang="en-US" dirty="0"/>
              <a:t> </a:t>
            </a:r>
            <a:r>
              <a:rPr lang="en-US" altLang="en-US" dirty="0" err="1"/>
              <a:t>ve</a:t>
            </a:r>
            <a:r>
              <a:rPr lang="en-US" altLang="en-US" dirty="0"/>
              <a:t> o </a:t>
            </a:r>
            <a:r>
              <a:rPr lang="en-US" altLang="en-US" dirty="0" err="1"/>
              <a:t>uzun</a:t>
            </a:r>
            <a:r>
              <a:rPr lang="en-US" altLang="en-US" dirty="0"/>
              <a:t> </a:t>
            </a:r>
            <a:r>
              <a:rPr lang="en-US" altLang="en-US" dirty="0" err="1"/>
              <a:t>yıllar</a:t>
            </a:r>
            <a:r>
              <a:rPr lang="en-US" altLang="en-US" dirty="0"/>
              <a:t> </a:t>
            </a:r>
            <a:r>
              <a:rPr lang="tr-TR" altLang="en-US" dirty="0"/>
              <a:t>boyunca </a:t>
            </a:r>
            <a:r>
              <a:rPr lang="en-US" altLang="en-US" dirty="0" err="1"/>
              <a:t>benim</a:t>
            </a:r>
            <a:r>
              <a:rPr lang="en-US" altLang="en-US" dirty="0"/>
              <a:t> </a:t>
            </a:r>
            <a:r>
              <a:rPr lang="en-US" altLang="en-US" dirty="0" err="1"/>
              <a:t>eski</a:t>
            </a:r>
            <a:r>
              <a:rPr lang="en-US" altLang="en-US" dirty="0"/>
              <a:t> </a:t>
            </a:r>
            <a:r>
              <a:rPr lang="en-US" altLang="en-US" dirty="0" err="1"/>
              <a:t>bir</a:t>
            </a:r>
            <a:r>
              <a:rPr lang="en-US" altLang="en-US" dirty="0"/>
              <a:t> </a:t>
            </a:r>
            <a:r>
              <a:rPr lang="en-US" altLang="en-US" dirty="0" err="1"/>
              <a:t>arkadaşım</a:t>
            </a:r>
            <a:r>
              <a:rPr lang="en-US" altLang="en-US" dirty="0"/>
              <a:t> </a:t>
            </a:r>
            <a:r>
              <a:rPr lang="en-US" altLang="en-US" dirty="0" err="1"/>
              <a:t>olmuştu</a:t>
            </a:r>
            <a:r>
              <a:rPr lang="en-US" altLang="en-US" dirty="0"/>
              <a:t> </a:t>
            </a:r>
            <a:r>
              <a:rPr lang="en-US" altLang="en-US" dirty="0" err="1"/>
              <a:t>ve</a:t>
            </a:r>
            <a:r>
              <a:rPr lang="en-US" altLang="en-US" dirty="0"/>
              <a:t> o </a:t>
            </a:r>
            <a:r>
              <a:rPr lang="en-US" altLang="en-US" dirty="0" err="1"/>
              <a:t>bir</a:t>
            </a:r>
            <a:r>
              <a:rPr lang="en-US" altLang="en-US" dirty="0"/>
              <a:t> </a:t>
            </a:r>
            <a:r>
              <a:rPr lang="en-US" altLang="en-US" dirty="0" err="1"/>
              <a:t>konuşma</a:t>
            </a:r>
            <a:r>
              <a:rPr lang="en-US" altLang="en-US" dirty="0"/>
              <a:t> </a:t>
            </a:r>
            <a:r>
              <a:rPr lang="tr-TR" altLang="en-US" dirty="0"/>
              <a:t>yapmak </a:t>
            </a:r>
            <a:r>
              <a:rPr lang="en-US" altLang="en-US" dirty="0" err="1"/>
              <a:t>ve</a:t>
            </a:r>
            <a:r>
              <a:rPr lang="en-US" altLang="en-US" dirty="0"/>
              <a:t> </a:t>
            </a:r>
            <a:r>
              <a:rPr lang="en-US" altLang="en-US" dirty="0" err="1"/>
              <a:t>dinlemek</a:t>
            </a:r>
            <a:r>
              <a:rPr lang="en-US" altLang="en-US" dirty="0"/>
              <a:t> </a:t>
            </a:r>
            <a:r>
              <a:rPr lang="en-US" altLang="en-US" dirty="0" err="1"/>
              <a:t>için</a:t>
            </a:r>
            <a:r>
              <a:rPr lang="en-US" altLang="en-US" dirty="0"/>
              <a:t> </a:t>
            </a:r>
            <a:r>
              <a:rPr lang="en-US" altLang="en-US" dirty="0" err="1"/>
              <a:t>beni</a:t>
            </a:r>
            <a:r>
              <a:rPr lang="en-US" altLang="en-US" dirty="0"/>
              <a:t> </a:t>
            </a:r>
            <a:r>
              <a:rPr lang="en-US" altLang="en-US" dirty="0" err="1"/>
              <a:t>davet</a:t>
            </a:r>
            <a:r>
              <a:rPr lang="en-US" altLang="en-US" dirty="0"/>
              <a:t> </a:t>
            </a:r>
            <a:r>
              <a:rPr lang="en-US" altLang="en-US" dirty="0" err="1"/>
              <a:t>etti</a:t>
            </a:r>
            <a:r>
              <a:rPr lang="en-US" altLang="en-US" dirty="0"/>
              <a:t>.  </a:t>
            </a:r>
            <a:r>
              <a:rPr lang="en-US" altLang="en-US" dirty="0" err="1"/>
              <a:t>Bir</a:t>
            </a:r>
            <a:r>
              <a:rPr lang="en-US" altLang="en-US" dirty="0"/>
              <a:t> </a:t>
            </a:r>
            <a:r>
              <a:rPr lang="en-US" altLang="en-US" dirty="0" err="1"/>
              <a:t>sempozyumun</a:t>
            </a:r>
            <a:r>
              <a:rPr lang="en-US" altLang="en-US" dirty="0"/>
              <a:t> </a:t>
            </a:r>
            <a:r>
              <a:rPr lang="en-US" altLang="en-US" dirty="0" err="1"/>
              <a:t>bir</a:t>
            </a:r>
            <a:r>
              <a:rPr lang="en-US" altLang="en-US" dirty="0"/>
              <a:t> </a:t>
            </a:r>
            <a:r>
              <a:rPr lang="en-US" altLang="en-US" dirty="0" err="1"/>
              <a:t>gününü</a:t>
            </a:r>
            <a:r>
              <a:rPr lang="en-US" altLang="en-US" dirty="0"/>
              <a:t> </a:t>
            </a:r>
            <a:r>
              <a:rPr lang="en-US" altLang="en-US" dirty="0" err="1"/>
              <a:t>dinledikten</a:t>
            </a:r>
            <a:r>
              <a:rPr lang="en-US" altLang="en-US" dirty="0"/>
              <a:t> </a:t>
            </a:r>
            <a:r>
              <a:rPr lang="en-US" altLang="en-US" dirty="0" err="1"/>
              <a:t>sonra</a:t>
            </a:r>
            <a:r>
              <a:rPr lang="en-US" altLang="en-US" dirty="0"/>
              <a:t> </a:t>
            </a:r>
            <a:r>
              <a:rPr lang="en-US" altLang="en-US" dirty="0" err="1"/>
              <a:t>keşfettiğim</a:t>
            </a:r>
            <a:r>
              <a:rPr lang="en-US" altLang="en-US" dirty="0"/>
              <a:t> </a:t>
            </a:r>
            <a:r>
              <a:rPr lang="en-US" altLang="en-US" dirty="0" err="1"/>
              <a:t>bitkiler</a:t>
            </a:r>
            <a:r>
              <a:rPr lang="en-US" altLang="en-US" dirty="0"/>
              <a:t> </a:t>
            </a:r>
            <a:r>
              <a:rPr lang="en-US" altLang="en-US" dirty="0" err="1"/>
              <a:t>ve</a:t>
            </a:r>
            <a:r>
              <a:rPr lang="en-US" altLang="en-US" dirty="0"/>
              <a:t> </a:t>
            </a:r>
            <a:r>
              <a:rPr lang="en-US" altLang="en-US" dirty="0" err="1"/>
              <a:t>Avrupa'da</a:t>
            </a:r>
            <a:r>
              <a:rPr lang="en-US" altLang="en-US" dirty="0"/>
              <a:t> </a:t>
            </a:r>
            <a:r>
              <a:rPr lang="en-US" altLang="en-US" dirty="0" err="1"/>
              <a:t>iyi</a:t>
            </a:r>
            <a:r>
              <a:rPr lang="en-US" altLang="en-US" dirty="0"/>
              <a:t> </a:t>
            </a:r>
            <a:r>
              <a:rPr lang="en-US" altLang="en-US" dirty="0" err="1"/>
              <a:t>rekombinant</a:t>
            </a:r>
            <a:r>
              <a:rPr lang="en-US" altLang="en-US" dirty="0"/>
              <a:t> DNA </a:t>
            </a:r>
            <a:r>
              <a:rPr lang="en-US" altLang="en-US" dirty="0" err="1"/>
              <a:t>çalışması</a:t>
            </a:r>
            <a:r>
              <a:rPr lang="en-US" altLang="en-US" dirty="0"/>
              <a:t> </a:t>
            </a:r>
            <a:r>
              <a:rPr lang="en-US" altLang="en-US" dirty="0" err="1"/>
              <a:t>yapmaya</a:t>
            </a:r>
            <a:r>
              <a:rPr lang="en-US" altLang="en-US" dirty="0"/>
              <a:t> </a:t>
            </a:r>
            <a:r>
              <a:rPr lang="en-US" altLang="en-US" dirty="0" err="1"/>
              <a:t>çalışan</a:t>
            </a:r>
            <a:r>
              <a:rPr lang="en-US" altLang="en-US" dirty="0"/>
              <a:t> </a:t>
            </a:r>
            <a:r>
              <a:rPr lang="en-US" altLang="en-US" dirty="0" err="1"/>
              <a:t>insanlar</a:t>
            </a:r>
            <a:r>
              <a:rPr lang="en-US" altLang="en-US" dirty="0"/>
              <a:t> </a:t>
            </a:r>
            <a:r>
              <a:rPr lang="en-US" altLang="en-US" dirty="0" err="1"/>
              <a:t>hakkındasağ</a:t>
            </a:r>
            <a:r>
              <a:rPr lang="en-US" altLang="en-US" dirty="0"/>
              <a:t> sol </a:t>
            </a:r>
            <a:r>
              <a:rPr lang="en-US" altLang="en-US" dirty="0" err="1"/>
              <a:t>ve</a:t>
            </a:r>
            <a:r>
              <a:rPr lang="en-US" altLang="en-US" dirty="0"/>
              <a:t> </a:t>
            </a:r>
            <a:r>
              <a:rPr lang="en-US" altLang="en-US" dirty="0" err="1"/>
              <a:t>merkezde</a:t>
            </a:r>
            <a:r>
              <a:rPr lang="en-US" altLang="en-US" dirty="0"/>
              <a:t> </a:t>
            </a:r>
            <a:r>
              <a:rPr lang="en-US" altLang="en-US" dirty="0" err="1"/>
              <a:t>taciz</a:t>
            </a:r>
            <a:r>
              <a:rPr lang="en-US" altLang="en-US" dirty="0"/>
              <a:t> </a:t>
            </a:r>
            <a:r>
              <a:rPr lang="en-US" altLang="en-US" dirty="0" err="1"/>
              <a:t>edildiklerini</a:t>
            </a:r>
            <a:r>
              <a:rPr lang="en-US" altLang="en-US" dirty="0"/>
              <a:t> </a:t>
            </a:r>
            <a:r>
              <a:rPr lang="en-US" altLang="en-US" dirty="0" err="1"/>
              <a:t>keşfettim</a:t>
            </a:r>
            <a:r>
              <a:rPr lang="en-US" altLang="en-US" dirty="0"/>
              <a:t>.  Her </a:t>
            </a:r>
            <a:r>
              <a:rPr lang="en-US" altLang="en-US" dirty="0" err="1"/>
              <a:t>şey</a:t>
            </a:r>
            <a:r>
              <a:rPr lang="en-US" altLang="en-US" dirty="0"/>
              <a:t> </a:t>
            </a:r>
            <a:r>
              <a:rPr lang="en-US" altLang="en-US" dirty="0" err="1"/>
              <a:t>işlerini</a:t>
            </a:r>
            <a:r>
              <a:rPr lang="en-US" altLang="en-US" dirty="0"/>
              <a:t> </a:t>
            </a:r>
            <a:r>
              <a:rPr lang="en-US" altLang="en-US" dirty="0" err="1"/>
              <a:t>yapmalarını</a:t>
            </a:r>
            <a:r>
              <a:rPr lang="en-US" altLang="en-US" dirty="0"/>
              <a:t> </a:t>
            </a:r>
            <a:r>
              <a:rPr lang="en-US" altLang="en-US" dirty="0" err="1"/>
              <a:t>zorlaştırmak</a:t>
            </a:r>
            <a:r>
              <a:rPr lang="en-US" altLang="en-US" dirty="0"/>
              <a:t> </a:t>
            </a:r>
            <a:r>
              <a:rPr lang="en-US" altLang="en-US" dirty="0" err="1"/>
              <a:t>için</a:t>
            </a:r>
            <a:r>
              <a:rPr lang="en-US" altLang="en-US" dirty="0"/>
              <a:t> </a:t>
            </a:r>
            <a:r>
              <a:rPr lang="en-US" altLang="en-US" dirty="0" err="1"/>
              <a:t>onların</a:t>
            </a:r>
            <a:r>
              <a:rPr lang="en-US" altLang="en-US" dirty="0"/>
              <a:t> </a:t>
            </a:r>
            <a:r>
              <a:rPr lang="en-US" altLang="en-US" dirty="0" err="1"/>
              <a:t>yo</a:t>
            </a:r>
            <a:r>
              <a:rPr lang="tr-TR" altLang="en-US" dirty="0" err="1"/>
              <a:t>luna</a:t>
            </a:r>
            <a:r>
              <a:rPr lang="tr-TR" altLang="en-US" baseline="0" dirty="0"/>
              <a:t> her taraftan karşı</a:t>
            </a:r>
            <a:r>
              <a:rPr lang="en-US" altLang="en-US" dirty="0"/>
              <a:t> </a:t>
            </a:r>
            <a:r>
              <a:rPr lang="en-US" altLang="en-US" dirty="0" err="1"/>
              <a:t>çıkı</a:t>
            </a:r>
            <a:r>
              <a:rPr lang="tr-TR" altLang="en-US" dirty="0" err="1"/>
              <a:t>lı</a:t>
            </a:r>
            <a:r>
              <a:rPr lang="en-US" altLang="en-US" dirty="0" err="1"/>
              <a:t>yordu</a:t>
            </a:r>
            <a:r>
              <a:rPr lang="en-US" altLang="en-US" dirty="0"/>
              <a:t>; </a:t>
            </a:r>
            <a:r>
              <a:rPr lang="en-US" altLang="en-US" dirty="0" err="1"/>
              <a:t>deneyleri</a:t>
            </a:r>
            <a:r>
              <a:rPr lang="en-US" altLang="en-US" dirty="0"/>
              <a:t> </a:t>
            </a:r>
            <a:r>
              <a:rPr lang="en-US" altLang="en-US" dirty="0" err="1"/>
              <a:t>yapmaları</a:t>
            </a:r>
            <a:r>
              <a:rPr lang="en-US" altLang="en-US" dirty="0"/>
              <a:t> </a:t>
            </a:r>
            <a:r>
              <a:rPr lang="en-US" altLang="en-US" dirty="0" err="1"/>
              <a:t>zor</a:t>
            </a:r>
            <a:r>
              <a:rPr lang="tr-TR" altLang="en-US" dirty="0" err="1"/>
              <a:t>du</a:t>
            </a:r>
            <a:r>
              <a:rPr lang="en-US" altLang="en-US" dirty="0"/>
              <a:t>.  </a:t>
            </a:r>
            <a:r>
              <a:rPr lang="en-US" altLang="en-US" dirty="0" err="1"/>
              <a:t>Aslında</a:t>
            </a:r>
            <a:r>
              <a:rPr lang="en-US" altLang="en-US" dirty="0"/>
              <a:t>, </a:t>
            </a:r>
            <a:r>
              <a:rPr lang="en-US" altLang="en-US" dirty="0" err="1"/>
              <a:t>bu</a:t>
            </a:r>
            <a:r>
              <a:rPr lang="en-US" altLang="en-US" dirty="0"/>
              <a:t> </a:t>
            </a:r>
            <a:r>
              <a:rPr lang="en-US" altLang="en-US" dirty="0" err="1"/>
              <a:t>sempozyum</a:t>
            </a:r>
            <a:r>
              <a:rPr lang="tr-TR" altLang="en-US" dirty="0"/>
              <a:t>un önünde</a:t>
            </a:r>
            <a:r>
              <a:rPr lang="en-US" altLang="en-US" dirty="0"/>
              <a:t> </a:t>
            </a:r>
            <a:r>
              <a:rPr lang="en-US" altLang="en-US" dirty="0" err="1"/>
              <a:t>Greenpeace'in</a:t>
            </a:r>
            <a:r>
              <a:rPr lang="en-US" altLang="en-US" dirty="0"/>
              <a:t> </a:t>
            </a:r>
            <a:r>
              <a:rPr lang="en-US" altLang="en-US" dirty="0" err="1"/>
              <a:t>büyük</a:t>
            </a:r>
            <a:r>
              <a:rPr lang="en-US" altLang="en-US" dirty="0"/>
              <a:t> </a:t>
            </a:r>
            <a:r>
              <a:rPr lang="en-US" altLang="en-US" dirty="0" err="1"/>
              <a:t>bir</a:t>
            </a:r>
            <a:r>
              <a:rPr lang="en-US" altLang="en-US" dirty="0"/>
              <a:t> </a:t>
            </a:r>
            <a:r>
              <a:rPr lang="en-US" altLang="en-US" dirty="0" err="1"/>
              <a:t>gösteri</a:t>
            </a:r>
            <a:r>
              <a:rPr lang="tr-TR" altLang="en-US" dirty="0"/>
              <a:t>si</a:t>
            </a:r>
            <a:r>
              <a:rPr lang="en-US" altLang="en-US" dirty="0"/>
              <a:t> </a:t>
            </a:r>
            <a:r>
              <a:rPr lang="en-US" altLang="en-US" dirty="0" err="1"/>
              <a:t>vardı</a:t>
            </a:r>
            <a:r>
              <a:rPr lang="en-US" altLang="en-US" dirty="0"/>
              <a:t> </a:t>
            </a:r>
            <a:r>
              <a:rPr lang="en-US" altLang="en-US" dirty="0" err="1"/>
              <a:t>ve</a:t>
            </a:r>
            <a:r>
              <a:rPr lang="en-US" altLang="en-US" dirty="0"/>
              <a:t> </a:t>
            </a:r>
            <a:r>
              <a:rPr lang="en-US" altLang="en-US" dirty="0" err="1"/>
              <a:t>bu</a:t>
            </a:r>
            <a:r>
              <a:rPr lang="en-US" altLang="en-US" dirty="0"/>
              <a:t> </a:t>
            </a:r>
            <a:r>
              <a:rPr lang="en-US" altLang="en-US" dirty="0" err="1"/>
              <a:t>yaygındı</a:t>
            </a:r>
            <a:r>
              <a:rPr lang="en-US" altLang="en-US" dirty="0"/>
              <a:t>.  </a:t>
            </a:r>
            <a:r>
              <a:rPr lang="en-US" altLang="en-US" dirty="0" err="1"/>
              <a:t>Avrupa'da</a:t>
            </a:r>
            <a:r>
              <a:rPr lang="en-US" altLang="en-US" dirty="0"/>
              <a:t> </a:t>
            </a:r>
            <a:r>
              <a:rPr lang="en-US" altLang="en-US" dirty="0" err="1"/>
              <a:t>olan</a:t>
            </a:r>
            <a:r>
              <a:rPr lang="en-US" altLang="en-US" dirty="0"/>
              <a:t> </a:t>
            </a:r>
            <a:r>
              <a:rPr lang="en-US" altLang="en-US" dirty="0" err="1"/>
              <a:t>buydu</a:t>
            </a:r>
            <a:r>
              <a:rPr lang="en-US" altLang="en-US" dirty="0"/>
              <a:t>. Her </a:t>
            </a:r>
            <a:r>
              <a:rPr lang="en-US" altLang="en-US" dirty="0" err="1"/>
              <a:t>bir</a:t>
            </a:r>
            <a:r>
              <a:rPr lang="en-US" altLang="en-US" dirty="0"/>
              <a:t> </a:t>
            </a:r>
            <a:r>
              <a:rPr lang="en-US" altLang="en-US" dirty="0" err="1"/>
              <a:t>konuşmacı</a:t>
            </a:r>
            <a:r>
              <a:rPr lang="en-US" altLang="en-US" dirty="0"/>
              <a:t>, GDO </a:t>
            </a:r>
            <a:r>
              <a:rPr lang="en-US" altLang="en-US" dirty="0" err="1"/>
              <a:t>karşıtı</a:t>
            </a:r>
            <a:r>
              <a:rPr lang="en-US" altLang="en-US" dirty="0"/>
              <a:t> </a:t>
            </a:r>
            <a:r>
              <a:rPr lang="en-US" altLang="en-US" dirty="0" err="1"/>
              <a:t>aktivistler</a:t>
            </a:r>
            <a:r>
              <a:rPr lang="tr-TR" altLang="en-US" dirty="0"/>
              <a:t> </a:t>
            </a:r>
            <a:r>
              <a:rPr lang="en-US" altLang="en-US" dirty="0" err="1"/>
              <a:t>tarafından</a:t>
            </a:r>
            <a:r>
              <a:rPr lang="en-US" altLang="en-US" dirty="0"/>
              <a:t> </a:t>
            </a:r>
            <a:r>
              <a:rPr lang="en-US" altLang="en-US" dirty="0" err="1"/>
              <a:t>yayılan</a:t>
            </a:r>
            <a:r>
              <a:rPr lang="en-US" altLang="en-US" dirty="0"/>
              <a:t> </a:t>
            </a:r>
            <a:r>
              <a:rPr lang="en-US" altLang="en-US" dirty="0" err="1"/>
              <a:t>yalanlar</a:t>
            </a:r>
            <a:r>
              <a:rPr lang="en-US" altLang="en-US" dirty="0"/>
              <a:t> </a:t>
            </a:r>
            <a:r>
              <a:rPr lang="en-US" altLang="en-US" dirty="0" err="1"/>
              <a:t>nedeniyle</a:t>
            </a:r>
            <a:r>
              <a:rPr lang="en-US" altLang="en-US" dirty="0"/>
              <a:t> </a:t>
            </a:r>
            <a:r>
              <a:rPr lang="en-US" altLang="en-US" dirty="0" err="1"/>
              <a:t>bu</a:t>
            </a:r>
            <a:r>
              <a:rPr lang="en-US" altLang="en-US" dirty="0"/>
              <a:t> </a:t>
            </a:r>
            <a:r>
              <a:rPr lang="en-US" altLang="en-US" dirty="0" err="1"/>
              <a:t>alanda</a:t>
            </a:r>
            <a:r>
              <a:rPr lang="en-US" altLang="en-US" dirty="0"/>
              <a:t> </a:t>
            </a:r>
            <a:r>
              <a:rPr lang="en-US" altLang="en-US" dirty="0" err="1"/>
              <a:t>çalışma</a:t>
            </a:r>
            <a:r>
              <a:rPr lang="en-US" altLang="en-US" dirty="0"/>
              <a:t> </a:t>
            </a:r>
            <a:r>
              <a:rPr lang="en-US" altLang="en-US" dirty="0" err="1"/>
              <a:t>zorluğundan</a:t>
            </a:r>
            <a:r>
              <a:rPr lang="en-US" altLang="en-US" dirty="0"/>
              <a:t> </a:t>
            </a:r>
            <a:r>
              <a:rPr lang="en-US" altLang="en-US" dirty="0" err="1"/>
              <a:t>bahsetti</a:t>
            </a:r>
            <a:r>
              <a:rPr lang="en-US" altLang="en-US" dirty="0"/>
              <a:t>. </a:t>
            </a:r>
          </a:p>
          <a:p>
            <a:endParaRPr lang="en-US" altLang="en-US" dirty="0"/>
          </a:p>
          <a:p>
            <a:r>
              <a:rPr lang="en-US" altLang="en-US" dirty="0" err="1"/>
              <a:t>Şimdi</a:t>
            </a:r>
            <a:r>
              <a:rPr lang="en-US" altLang="en-US" dirty="0"/>
              <a:t>, </a:t>
            </a:r>
            <a:r>
              <a:rPr lang="en-US" altLang="en-US" dirty="0" err="1"/>
              <a:t>ertesi</a:t>
            </a:r>
            <a:r>
              <a:rPr lang="en-US" altLang="en-US" dirty="0"/>
              <a:t> </a:t>
            </a:r>
            <a:r>
              <a:rPr lang="en-US" altLang="en-US" dirty="0" err="1"/>
              <a:t>gün</a:t>
            </a:r>
            <a:r>
              <a:rPr lang="en-US" altLang="en-US" dirty="0"/>
              <a:t> </a:t>
            </a:r>
            <a:r>
              <a:rPr lang="en-US" altLang="en-US" dirty="0" err="1"/>
              <a:t>ben</a:t>
            </a:r>
            <a:r>
              <a:rPr lang="en-US" altLang="en-US" dirty="0"/>
              <a:t> </a:t>
            </a:r>
            <a:r>
              <a:rPr lang="en-US" altLang="en-US" dirty="0" err="1"/>
              <a:t>sağlı</a:t>
            </a:r>
            <a:r>
              <a:rPr lang="tr-TR" altLang="en-US" dirty="0" err="1"/>
              <a:t>ğın</a:t>
            </a:r>
            <a:r>
              <a:rPr lang="en-US" altLang="en-US" dirty="0"/>
              <a:t> </a:t>
            </a:r>
            <a:r>
              <a:rPr lang="en-US" altLang="en-US" dirty="0" err="1"/>
              <a:t>geleceği</a:t>
            </a:r>
            <a:r>
              <a:rPr lang="en-US" altLang="en-US" dirty="0"/>
              <a:t> </a:t>
            </a:r>
            <a:r>
              <a:rPr lang="en-US" altLang="en-US" dirty="0" err="1"/>
              <a:t>hakkında</a:t>
            </a:r>
            <a:r>
              <a:rPr lang="en-US" altLang="en-US" dirty="0"/>
              <a:t> </a:t>
            </a:r>
            <a:r>
              <a:rPr lang="tr-TR" altLang="en-US" dirty="0"/>
              <a:t>konuşmak için </a:t>
            </a:r>
            <a:r>
              <a:rPr lang="en-US" altLang="en-US" dirty="0" err="1"/>
              <a:t>Avrupa</a:t>
            </a:r>
            <a:r>
              <a:rPr lang="en-US" altLang="en-US" dirty="0"/>
              <a:t> </a:t>
            </a:r>
            <a:r>
              <a:rPr lang="en-US" altLang="en-US" dirty="0" err="1"/>
              <a:t>Komisyonu</a:t>
            </a:r>
            <a:r>
              <a:rPr lang="en-US" altLang="en-US" dirty="0"/>
              <a:t> </a:t>
            </a:r>
            <a:r>
              <a:rPr lang="tr-TR" altLang="en-US" dirty="0"/>
              <a:t>tarafından</a:t>
            </a:r>
            <a:r>
              <a:rPr lang="en-US" altLang="en-US" dirty="0"/>
              <a:t> </a:t>
            </a:r>
            <a:r>
              <a:rPr lang="en-US" altLang="en-US" dirty="0" err="1"/>
              <a:t>davet</a:t>
            </a:r>
            <a:r>
              <a:rPr lang="en-US" altLang="en-US" dirty="0"/>
              <a:t> </a:t>
            </a:r>
            <a:r>
              <a:rPr lang="en-US" altLang="en-US" dirty="0" err="1"/>
              <a:t>edilmişti</a:t>
            </a:r>
            <a:r>
              <a:rPr lang="tr-TR" altLang="en-US" dirty="0"/>
              <a:t>m. </a:t>
            </a:r>
            <a:r>
              <a:rPr lang="en-US" altLang="en-US" dirty="0"/>
              <a:t> (</a:t>
            </a:r>
            <a:r>
              <a:rPr lang="tr-TR" altLang="en-US" dirty="0"/>
              <a:t>B</a:t>
            </a:r>
            <a:r>
              <a:rPr lang="en-US" altLang="en-US" dirty="0"/>
              <a:t>en </a:t>
            </a:r>
            <a:r>
              <a:rPr lang="en-US" altLang="en-US" dirty="0" err="1"/>
              <a:t>bu</a:t>
            </a:r>
            <a:r>
              <a:rPr lang="en-US" altLang="en-US" dirty="0"/>
              <a:t> </a:t>
            </a:r>
            <a:r>
              <a:rPr lang="en-US" altLang="en-US" dirty="0" err="1"/>
              <a:t>konuda</a:t>
            </a:r>
            <a:r>
              <a:rPr lang="en-US" altLang="en-US" dirty="0"/>
              <a:t> </a:t>
            </a:r>
            <a:r>
              <a:rPr lang="en-US" altLang="en-US" dirty="0" err="1"/>
              <a:t>çok</a:t>
            </a:r>
            <a:r>
              <a:rPr lang="en-US" altLang="en-US" dirty="0"/>
              <a:t> </a:t>
            </a:r>
            <a:r>
              <a:rPr lang="en-US" altLang="en-US" dirty="0" err="1"/>
              <a:t>şey</a:t>
            </a:r>
            <a:r>
              <a:rPr lang="en-US" altLang="en-US" dirty="0"/>
              <a:t> </a:t>
            </a:r>
            <a:r>
              <a:rPr lang="en-US" altLang="en-US" dirty="0" err="1"/>
              <a:t>biliyorum</a:t>
            </a:r>
            <a:r>
              <a:rPr lang="en-US" altLang="en-US" dirty="0"/>
              <a:t> </a:t>
            </a:r>
            <a:r>
              <a:rPr lang="en-US" altLang="en-US" dirty="0" err="1"/>
              <a:t>iddia</a:t>
            </a:r>
            <a:r>
              <a:rPr lang="tr-TR" altLang="en-US" dirty="0" err="1"/>
              <a:t>sında</a:t>
            </a:r>
            <a:r>
              <a:rPr lang="en-US" altLang="en-US" dirty="0"/>
              <a:t> </a:t>
            </a:r>
            <a:r>
              <a:rPr lang="en-US" altLang="en-US" dirty="0" err="1"/>
              <a:t>değil</a:t>
            </a:r>
            <a:r>
              <a:rPr lang="tr-TR" altLang="en-US" dirty="0"/>
              <a:t>im</a:t>
            </a:r>
            <a:r>
              <a:rPr lang="en-US" altLang="en-US" dirty="0"/>
              <a:t>, </a:t>
            </a:r>
            <a:r>
              <a:rPr lang="en-US" altLang="en-US" dirty="0" err="1"/>
              <a:t>ama</a:t>
            </a:r>
            <a:r>
              <a:rPr lang="en-US" altLang="en-US" dirty="0"/>
              <a:t> </a:t>
            </a:r>
            <a:r>
              <a:rPr lang="en-US" altLang="en-US" dirty="0" err="1"/>
              <a:t>biliyorsun</a:t>
            </a:r>
            <a:r>
              <a:rPr lang="tr-TR" altLang="en-US" dirty="0"/>
              <a:t>uz</a:t>
            </a:r>
            <a:r>
              <a:rPr lang="en-US" altLang="en-US" dirty="0"/>
              <a:t>, </a:t>
            </a:r>
            <a:r>
              <a:rPr lang="tr-TR" altLang="en-US" dirty="0"/>
              <a:t>aşılar hakkında </a:t>
            </a:r>
            <a:r>
              <a:rPr lang="en-US" altLang="en-US" dirty="0" err="1"/>
              <a:t>birkaç</a:t>
            </a:r>
            <a:r>
              <a:rPr lang="en-US" altLang="en-US" dirty="0"/>
              <a:t> </a:t>
            </a:r>
            <a:r>
              <a:rPr lang="tr-TR" altLang="en-US" dirty="0"/>
              <a:t>düşüncemi söylemek ve</a:t>
            </a:r>
            <a:r>
              <a:rPr lang="en-US" altLang="en-US" dirty="0"/>
              <a:t> </a:t>
            </a:r>
            <a:r>
              <a:rPr lang="en-US" altLang="en-US" dirty="0" err="1"/>
              <a:t>bazı</a:t>
            </a:r>
            <a:r>
              <a:rPr lang="en-US" altLang="en-US" dirty="0"/>
              <a:t> </a:t>
            </a:r>
            <a:r>
              <a:rPr lang="en-US" altLang="en-US" dirty="0" err="1"/>
              <a:t>iyi</a:t>
            </a:r>
            <a:r>
              <a:rPr lang="en-US" altLang="en-US" dirty="0"/>
              <a:t> </a:t>
            </a:r>
            <a:r>
              <a:rPr lang="en-US" altLang="en-US" dirty="0" err="1"/>
              <a:t>sözler</a:t>
            </a:r>
            <a:r>
              <a:rPr lang="tr-TR" altLang="en-US" dirty="0"/>
              <a:t>i</a:t>
            </a:r>
            <a:r>
              <a:rPr lang="en-US" altLang="en-US" dirty="0"/>
              <a:t> </a:t>
            </a:r>
            <a:r>
              <a:rPr lang="en-US" altLang="en-US" dirty="0" err="1"/>
              <a:t>konuşmak</a:t>
            </a:r>
            <a:r>
              <a:rPr lang="en-US" altLang="en-US" dirty="0"/>
              <a:t> </a:t>
            </a:r>
            <a:r>
              <a:rPr lang="en-US" altLang="en-US" dirty="0" err="1"/>
              <a:t>i</a:t>
            </a:r>
            <a:r>
              <a:rPr lang="tr-TR" altLang="en-US" dirty="0" err="1"/>
              <a:t>stedim</a:t>
            </a:r>
            <a:r>
              <a:rPr lang="en-US" altLang="en-US" dirty="0"/>
              <a:t>).  </a:t>
            </a:r>
            <a:r>
              <a:rPr lang="en-US" altLang="en-US" dirty="0" err="1"/>
              <a:t>Ama</a:t>
            </a:r>
            <a:r>
              <a:rPr lang="en-US" altLang="en-US" dirty="0"/>
              <a:t> </a:t>
            </a:r>
            <a:r>
              <a:rPr lang="en-US" altLang="en-US" dirty="0" err="1"/>
              <a:t>bu</a:t>
            </a:r>
            <a:r>
              <a:rPr lang="en-US" altLang="en-US" dirty="0"/>
              <a:t> </a:t>
            </a:r>
            <a:r>
              <a:rPr lang="en-US" altLang="en-US" dirty="0" err="1"/>
              <a:t>günü</a:t>
            </a:r>
            <a:r>
              <a:rPr lang="en-US" altLang="en-US" dirty="0"/>
              <a:t> </a:t>
            </a:r>
            <a:r>
              <a:rPr lang="en-US" altLang="en-US" dirty="0" err="1"/>
              <a:t>dinledikten</a:t>
            </a:r>
            <a:r>
              <a:rPr lang="en-US" altLang="en-US" dirty="0"/>
              <a:t> </a:t>
            </a:r>
            <a:r>
              <a:rPr lang="en-US" altLang="en-US" dirty="0" err="1"/>
              <a:t>sonra</a:t>
            </a:r>
            <a:r>
              <a:rPr lang="en-US" altLang="en-US" dirty="0"/>
              <a:t> </a:t>
            </a:r>
            <a:r>
              <a:rPr lang="en-US" altLang="en-US" dirty="0" err="1"/>
              <a:t>konuşmamı</a:t>
            </a:r>
            <a:r>
              <a:rPr lang="en-US" altLang="en-US" dirty="0"/>
              <a:t> </a:t>
            </a:r>
            <a:r>
              <a:rPr lang="en-US" altLang="en-US" dirty="0" err="1"/>
              <a:t>tamamen</a:t>
            </a:r>
            <a:r>
              <a:rPr lang="en-US" altLang="en-US" dirty="0"/>
              <a:t> </a:t>
            </a:r>
            <a:r>
              <a:rPr lang="en-US" altLang="en-US" dirty="0" err="1"/>
              <a:t>değiştirmeye</a:t>
            </a:r>
            <a:r>
              <a:rPr lang="en-US" altLang="en-US" dirty="0"/>
              <a:t> </a:t>
            </a:r>
            <a:r>
              <a:rPr lang="en-US" altLang="en-US" dirty="0" err="1"/>
              <a:t>ve</a:t>
            </a:r>
            <a:r>
              <a:rPr lang="en-US" altLang="en-US" dirty="0"/>
              <a:t> </a:t>
            </a:r>
            <a:r>
              <a:rPr lang="en-US" altLang="en-US" dirty="0" err="1"/>
              <a:t>farklı</a:t>
            </a:r>
            <a:r>
              <a:rPr lang="en-US" altLang="en-US" dirty="0"/>
              <a:t> </a:t>
            </a:r>
            <a:r>
              <a:rPr lang="en-US" altLang="en-US" dirty="0" err="1"/>
              <a:t>bir</a:t>
            </a:r>
            <a:r>
              <a:rPr lang="en-US" altLang="en-US" dirty="0"/>
              <a:t> </a:t>
            </a:r>
            <a:r>
              <a:rPr lang="en-US" altLang="en-US" dirty="0" err="1"/>
              <a:t>tema</a:t>
            </a:r>
            <a:r>
              <a:rPr lang="en-US" altLang="en-US" dirty="0"/>
              <a:t> </a:t>
            </a:r>
            <a:r>
              <a:rPr lang="en-US" altLang="en-US" dirty="0" err="1"/>
              <a:t>kullanmaya</a:t>
            </a:r>
            <a:r>
              <a:rPr lang="en-US" altLang="en-US" dirty="0"/>
              <a:t> </a:t>
            </a:r>
            <a:r>
              <a:rPr lang="en-US" altLang="en-US" dirty="0" err="1"/>
              <a:t>karar</a:t>
            </a:r>
            <a:r>
              <a:rPr lang="en-US" altLang="en-US" dirty="0"/>
              <a:t> </a:t>
            </a:r>
            <a:r>
              <a:rPr lang="en-US" altLang="en-US" dirty="0" err="1"/>
              <a:t>verdim</a:t>
            </a:r>
            <a:r>
              <a:rPr lang="en-US" altLang="en-US" dirty="0"/>
              <a:t>.</a:t>
            </a:r>
          </a:p>
        </p:txBody>
      </p:sp>
      <p:sp>
        <p:nvSpPr>
          <p:cNvPr id="4" name="Slide Number Placeholder 3"/>
          <p:cNvSpPr>
            <a:spLocks noGrp="1"/>
          </p:cNvSpPr>
          <p:nvPr>
            <p:ph type="sldNum" sz="quarter" idx="5"/>
          </p:nvPr>
        </p:nvSpPr>
        <p:spPr/>
        <p:txBody>
          <a:bodyPr/>
          <a:lstStyle/>
          <a:p>
            <a:pPr>
              <a:defRPr/>
            </a:pPr>
            <a:fld id="{2B05321D-62F3-4B74-A671-08B86DBAC611}"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955675" y="769938"/>
            <a:ext cx="5019675" cy="3765550"/>
          </a:xfrm>
          <a:solidFill>
            <a:srgbClr val="FFFFFF"/>
          </a:solidFill>
          <a:ln>
            <a:solidFill>
              <a:srgbClr val="000000"/>
            </a:solidFill>
            <a:miter lim="800000"/>
            <a:headEnd/>
            <a:tailEnd/>
          </a:ln>
        </p:spPr>
      </p:sp>
      <p:sp>
        <p:nvSpPr>
          <p:cNvPr id="70659" name="Rectangle 3"/>
          <p:cNvSpPr>
            <a:spLocks noGrp="1" noChangeArrowheads="1"/>
          </p:cNvSpPr>
          <p:nvPr>
            <p:ph type="body" idx="1"/>
          </p:nvPr>
        </p:nvSpPr>
        <p:spPr bwMode="auto">
          <a:xfrm>
            <a:off x="923925" y="4764088"/>
            <a:ext cx="5087938" cy="4533900"/>
          </a:xfrm>
          <a:solidFill>
            <a:srgbClr val="FFFFFF"/>
          </a:solidFill>
          <a:ln>
            <a:solidFill>
              <a:srgbClr val="000000"/>
            </a:solidFill>
            <a:miter lim="800000"/>
            <a:headEnd/>
            <a:tailEnd/>
          </a:ln>
        </p:spPr>
        <p:txBody>
          <a:bodyPr wrap="square" lIns="92251" tIns="46125" rIns="92251" bIns="46125" numCol="1" anchor="t" anchorCtr="0" compatLnSpc="1">
            <a:prstTxWarp prst="textNoShape">
              <a:avLst/>
            </a:prstTxWarp>
          </a:bodyPr>
          <a:lstStyle/>
          <a:p>
            <a:pPr eaLnBrk="1" hangingPunct="1">
              <a:spcBef>
                <a:spcPct val="0"/>
              </a:spcBef>
            </a:pPr>
            <a:r>
              <a:rPr lang="de-CH" altLang="en-US" dirty="0">
                <a:latin typeface="Times New Roman" panose="02020603050405020304" pitchFamily="18" charset="0"/>
              </a:rPr>
              <a:t>Golden Rice </a:t>
            </a:r>
            <a:r>
              <a:rPr lang="de-CH" altLang="en-US" dirty="0" err="1">
                <a:latin typeface="Times New Roman" panose="02020603050405020304" pitchFamily="18" charset="0"/>
              </a:rPr>
              <a:t>and</a:t>
            </a:r>
            <a:r>
              <a:rPr lang="de-CH" altLang="en-US" dirty="0">
                <a:latin typeface="Times New Roman" panose="02020603050405020304" pitchFamily="18" charset="0"/>
              </a:rPr>
              <a:t> </a:t>
            </a:r>
            <a:r>
              <a:rPr lang="de-CH" altLang="en-US" dirty="0" err="1">
                <a:latin typeface="Times New Roman" panose="02020603050405020304" pitchFamily="18" charset="0"/>
              </a:rPr>
              <a:t>Beyond</a:t>
            </a:r>
            <a:r>
              <a:rPr lang="de-CH" altLang="en-US" dirty="0">
                <a:latin typeface="Times New Roman" panose="02020603050405020304" pitchFamily="18" charset="0"/>
              </a:rPr>
              <a:t> - </a:t>
            </a:r>
            <a:r>
              <a:rPr lang="de-CH" altLang="en-US" dirty="0" err="1">
                <a:latin typeface="Times New Roman" panose="02020603050405020304" pitchFamily="18" charset="0"/>
              </a:rPr>
              <a:t>insani</a:t>
            </a:r>
            <a:r>
              <a:rPr lang="de-CH" altLang="en-US" dirty="0">
                <a:latin typeface="Times New Roman" panose="02020603050405020304" pitchFamily="18" charset="0"/>
              </a:rPr>
              <a:t> </a:t>
            </a:r>
            <a:r>
              <a:rPr lang="de-CH" altLang="en-US" dirty="0" err="1">
                <a:latin typeface="Times New Roman" panose="02020603050405020304" pitchFamily="18" charset="0"/>
              </a:rPr>
              <a:t>bir</a:t>
            </a:r>
            <a:r>
              <a:rPr lang="de-CH" altLang="en-US" dirty="0">
                <a:latin typeface="Times New Roman" panose="02020603050405020304" pitchFamily="18" charset="0"/>
              </a:rPr>
              <a:t> GDO </a:t>
            </a:r>
            <a:r>
              <a:rPr lang="de-CH" altLang="en-US" dirty="0" err="1">
                <a:latin typeface="Times New Roman" panose="02020603050405020304" pitchFamily="18" charset="0"/>
              </a:rPr>
              <a:t>projesinin</a:t>
            </a:r>
            <a:r>
              <a:rPr lang="de-CH" altLang="en-US" dirty="0">
                <a:latin typeface="Times New Roman" panose="02020603050405020304" pitchFamily="18" charset="0"/>
              </a:rPr>
              <a:t> </a:t>
            </a:r>
            <a:r>
              <a:rPr lang="de-CH" altLang="en-US" dirty="0" err="1">
                <a:latin typeface="Times New Roman" panose="02020603050405020304" pitchFamily="18" charset="0"/>
              </a:rPr>
              <a:t>zorlukları</a:t>
            </a:r>
            <a:r>
              <a:rPr lang="en-US" altLang="en-US" dirty="0">
                <a:latin typeface="Times New Roman" panose="02020603050405020304" pitchFamily="18" charset="0"/>
              </a:rPr>
              <a:t>.</a:t>
            </a:r>
            <a:endParaRPr lang="de-CH" altLang="en-US" dirty="0">
              <a:latin typeface="Times New Roman" panose="02020603050405020304" pitchFamily="18" charset="0"/>
            </a:endParaRPr>
          </a:p>
          <a:p>
            <a:pPr eaLnBrk="1" hangingPunct="1">
              <a:spcBef>
                <a:spcPct val="0"/>
              </a:spcBef>
            </a:pPr>
            <a:r>
              <a:rPr lang="en-US" altLang="en-US" dirty="0"/>
              <a:t>1999 </a:t>
            </a:r>
            <a:r>
              <a:rPr lang="en-US" altLang="en-US" dirty="0" err="1"/>
              <a:t>yılında</a:t>
            </a:r>
            <a:r>
              <a:rPr lang="en-US" altLang="en-US" dirty="0"/>
              <a:t> </a:t>
            </a:r>
            <a:r>
              <a:rPr lang="en-US" altLang="en-US" dirty="0">
                <a:hlinkClick r:id="rId3"/>
              </a:rPr>
              <a:t>[RR20]</a:t>
            </a:r>
            <a:r>
              <a:rPr lang="en-US" altLang="en-US" dirty="0"/>
              <a:t> </a:t>
            </a:r>
            <a:r>
              <a:rPr lang="en-US" altLang="en-US" dirty="0" err="1"/>
              <a:t>onlar</a:t>
            </a:r>
            <a:r>
              <a:rPr lang="en-US" altLang="en-US" dirty="0"/>
              <a:t> ilk </a:t>
            </a:r>
            <a:r>
              <a:rPr lang="tr-TR" altLang="en-US" dirty="0"/>
              <a:t>olarak </a:t>
            </a:r>
            <a:r>
              <a:rPr lang="en-US" altLang="en-US" dirty="0" err="1"/>
              <a:t>laboratuvarda</a:t>
            </a:r>
            <a:r>
              <a:rPr lang="en-US" altLang="en-US" dirty="0"/>
              <a:t> </a:t>
            </a:r>
            <a:r>
              <a:rPr lang="en-US" altLang="en-US" dirty="0" err="1"/>
              <a:t>bu</a:t>
            </a:r>
            <a:r>
              <a:rPr lang="tr-TR" altLang="en-US" dirty="0"/>
              <a:t>nu oluşturdular. G</a:t>
            </a:r>
            <a:r>
              <a:rPr lang="en-US" altLang="en-US" dirty="0" err="1"/>
              <a:t>enellikle</a:t>
            </a:r>
            <a:r>
              <a:rPr lang="en-US" altLang="en-US" dirty="0"/>
              <a:t> o </a:t>
            </a:r>
            <a:r>
              <a:rPr lang="en-US" altLang="en-US" dirty="0" err="1"/>
              <a:t>zamandan</a:t>
            </a:r>
            <a:r>
              <a:rPr lang="en-US" altLang="en-US" dirty="0"/>
              <a:t> </a:t>
            </a:r>
            <a:r>
              <a:rPr lang="en-US" altLang="en-US" dirty="0" err="1"/>
              <a:t>itibaren</a:t>
            </a:r>
            <a:r>
              <a:rPr lang="en-US" altLang="en-US" dirty="0"/>
              <a:t> </a:t>
            </a:r>
            <a:r>
              <a:rPr lang="en-US" altLang="en-US" dirty="0" err="1"/>
              <a:t>sadece</a:t>
            </a:r>
            <a:r>
              <a:rPr lang="en-US" altLang="en-US" dirty="0"/>
              <a:t> </a:t>
            </a:r>
            <a:r>
              <a:rPr lang="en-US" altLang="en-US" dirty="0" err="1"/>
              <a:t>bitkiler</a:t>
            </a:r>
            <a:r>
              <a:rPr lang="en-US" altLang="en-US" dirty="0"/>
              <a:t>  </a:t>
            </a:r>
            <a:r>
              <a:rPr lang="en-US" altLang="en-US" dirty="0" err="1"/>
              <a:t>hazır</a:t>
            </a:r>
            <a:r>
              <a:rPr lang="en-US" altLang="en-US" dirty="0"/>
              <a:t> </a:t>
            </a:r>
            <a:r>
              <a:rPr lang="en-US" altLang="en-US" dirty="0" err="1"/>
              <a:t>yapılmış</a:t>
            </a:r>
            <a:r>
              <a:rPr lang="en-US" altLang="en-US" dirty="0"/>
              <a:t> </a:t>
            </a:r>
            <a:r>
              <a:rPr lang="en-US" altLang="en-US" dirty="0" err="1"/>
              <a:t>ve</a:t>
            </a:r>
            <a:r>
              <a:rPr lang="en-US" altLang="en-US" dirty="0"/>
              <a:t> </a:t>
            </a:r>
            <a:r>
              <a:rPr lang="en-US" altLang="en-US" dirty="0" err="1"/>
              <a:t>dışarı</a:t>
            </a:r>
            <a:r>
              <a:rPr lang="en-US" altLang="en-US" dirty="0"/>
              <a:t> </a:t>
            </a:r>
            <a:r>
              <a:rPr lang="en-US" altLang="en-US" dirty="0" err="1"/>
              <a:t>çıkmaya</a:t>
            </a:r>
            <a:r>
              <a:rPr lang="en-US" altLang="en-US" dirty="0"/>
              <a:t> </a:t>
            </a:r>
            <a:r>
              <a:rPr lang="en-US" altLang="en-US" dirty="0" err="1"/>
              <a:t>hazır</a:t>
            </a:r>
            <a:r>
              <a:rPr lang="en-US" altLang="en-US" dirty="0"/>
              <a:t> hale </a:t>
            </a:r>
            <a:r>
              <a:rPr lang="en-US" altLang="en-US" dirty="0" err="1"/>
              <a:t>getirilmiş</a:t>
            </a:r>
            <a:r>
              <a:rPr lang="en-US" altLang="en-US" dirty="0"/>
              <a:t> </a:t>
            </a:r>
            <a:r>
              <a:rPr lang="tr-TR" altLang="en-US" dirty="0"/>
              <a:t>ürünler </a:t>
            </a:r>
            <a:r>
              <a:rPr lang="en-US" altLang="en-US" dirty="0" err="1"/>
              <a:t>birkaç</a:t>
            </a:r>
            <a:r>
              <a:rPr lang="en-US" altLang="en-US" dirty="0"/>
              <a:t> </a:t>
            </a:r>
            <a:r>
              <a:rPr lang="en-US" altLang="en-US" dirty="0" err="1"/>
              <a:t>yıl</a:t>
            </a:r>
            <a:r>
              <a:rPr lang="en-US" altLang="en-US" dirty="0"/>
              <a:t> </a:t>
            </a:r>
            <a:r>
              <a:rPr lang="en-US" altLang="en-US" dirty="0" err="1"/>
              <a:t>sürer</a:t>
            </a:r>
            <a:r>
              <a:rPr lang="en-US" altLang="en-US" dirty="0"/>
              <a:t>.  1999, 20 </a:t>
            </a:r>
            <a:r>
              <a:rPr lang="en-US" altLang="en-US" dirty="0" err="1"/>
              <a:t>yıl</a:t>
            </a:r>
            <a:r>
              <a:rPr lang="en-US" altLang="en-US" dirty="0"/>
              <a:t> </a:t>
            </a:r>
            <a:r>
              <a:rPr lang="en-US" altLang="en-US" dirty="0" err="1"/>
              <a:t>önce</a:t>
            </a:r>
            <a:r>
              <a:rPr lang="en-US" altLang="en-US" dirty="0"/>
              <a:t>.  </a:t>
            </a:r>
            <a:r>
              <a:rPr lang="en-US" altLang="en-US" dirty="0" err="1"/>
              <a:t>Ama</a:t>
            </a:r>
            <a:r>
              <a:rPr lang="en-US" altLang="en-US" dirty="0"/>
              <a:t> </a:t>
            </a:r>
            <a:r>
              <a:rPr lang="en-US" altLang="en-US" dirty="0" err="1"/>
              <a:t>bu</a:t>
            </a:r>
            <a:r>
              <a:rPr lang="en-US" altLang="en-US" dirty="0"/>
              <a:t> </a:t>
            </a:r>
            <a:r>
              <a:rPr lang="en-US" altLang="en-US" dirty="0" err="1"/>
              <a:t>bir</a:t>
            </a:r>
            <a:r>
              <a:rPr lang="en-US" altLang="en-US" dirty="0"/>
              <a:t> GDO</a:t>
            </a:r>
            <a:r>
              <a:rPr lang="tr-TR" altLang="en-US" dirty="0"/>
              <a:t>’</a:t>
            </a:r>
            <a:r>
              <a:rPr lang="tr-TR" altLang="en-US" dirty="0" err="1"/>
              <a:t>lu</a:t>
            </a:r>
            <a:r>
              <a:rPr lang="tr-TR" altLang="en-US" dirty="0"/>
              <a:t> ürün</a:t>
            </a:r>
            <a:r>
              <a:rPr lang="en-US" altLang="en-US" dirty="0"/>
              <a:t>.  </a:t>
            </a:r>
            <a:r>
              <a:rPr lang="en-US" altLang="en-US" dirty="0" err="1"/>
              <a:t>Ve</a:t>
            </a:r>
            <a:r>
              <a:rPr lang="en-US" altLang="en-US" dirty="0"/>
              <a:t> </a:t>
            </a:r>
            <a:r>
              <a:rPr lang="en-US" altLang="en-US" dirty="0" err="1"/>
              <a:t>şimdi</a:t>
            </a:r>
            <a:r>
              <a:rPr lang="en-US" altLang="en-US" dirty="0"/>
              <a:t>, </a:t>
            </a:r>
            <a:r>
              <a:rPr lang="en-US" altLang="en-US" dirty="0" err="1"/>
              <a:t>bu</a:t>
            </a:r>
            <a:r>
              <a:rPr lang="en-US" altLang="en-US" dirty="0"/>
              <a:t> </a:t>
            </a:r>
            <a:r>
              <a:rPr lang="en-US" altLang="en-US" dirty="0" err="1"/>
              <a:t>yıl</a:t>
            </a:r>
            <a:r>
              <a:rPr lang="en-US" altLang="en-US" dirty="0"/>
              <a:t> </a:t>
            </a:r>
            <a:r>
              <a:rPr lang="en-US" altLang="en-US" dirty="0" err="1"/>
              <a:t>sonunda</a:t>
            </a:r>
            <a:r>
              <a:rPr lang="en-US" altLang="en-US" dirty="0"/>
              <a:t> </a:t>
            </a:r>
            <a:r>
              <a:rPr lang="en-US" altLang="en-US" dirty="0" err="1"/>
              <a:t>bunu</a:t>
            </a:r>
            <a:r>
              <a:rPr lang="en-US" altLang="en-US" dirty="0"/>
              <a:t> </a:t>
            </a:r>
            <a:r>
              <a:rPr lang="en-US" altLang="en-US" dirty="0" err="1"/>
              <a:t>göreceğiz</a:t>
            </a:r>
            <a:r>
              <a:rPr lang="en-US" altLang="en-US" dirty="0"/>
              <a:t>. </a:t>
            </a:r>
            <a:r>
              <a:rPr lang="en-US" altLang="en-US" dirty="0" err="1"/>
              <a:t>Bangladeş</a:t>
            </a:r>
            <a:r>
              <a:rPr lang="en-US" altLang="en-US" dirty="0"/>
              <a:t> </a:t>
            </a:r>
            <a:r>
              <a:rPr lang="en-US" altLang="en-US" dirty="0" err="1"/>
              <a:t>sayesinde</a:t>
            </a:r>
            <a:r>
              <a:rPr lang="tr-TR" altLang="en-US" baseline="0" dirty="0"/>
              <a:t> ve</a:t>
            </a:r>
            <a:r>
              <a:rPr lang="en-US" altLang="en-US" dirty="0"/>
              <a:t> her </a:t>
            </a:r>
            <a:r>
              <a:rPr lang="en-US" altLang="en-US" dirty="0" err="1"/>
              <a:t>yerde</a:t>
            </a:r>
            <a:r>
              <a:rPr lang="tr-TR" altLang="en-US" dirty="0"/>
              <a:t>.</a:t>
            </a:r>
            <a:r>
              <a:rPr lang="en-US" altLang="en-US" dirty="0"/>
              <a:t> </a:t>
            </a:r>
            <a:r>
              <a:rPr lang="en-US" altLang="en-US" dirty="0" err="1"/>
              <a:t>Bangladeş</a:t>
            </a:r>
            <a:r>
              <a:rPr lang="tr-TR" altLang="en-US" dirty="0"/>
              <a:t>’</a:t>
            </a:r>
            <a:r>
              <a:rPr lang="tr-TR" altLang="en-US" dirty="0" err="1"/>
              <a:t>te</a:t>
            </a:r>
            <a:r>
              <a:rPr lang="en-US" altLang="en-US" dirty="0"/>
              <a:t> </a:t>
            </a:r>
            <a:r>
              <a:rPr lang="en-US" altLang="en-US" dirty="0" err="1"/>
              <a:t>bunun</a:t>
            </a:r>
            <a:r>
              <a:rPr lang="en-US" altLang="en-US" dirty="0"/>
              <a:t> </a:t>
            </a:r>
            <a:r>
              <a:rPr lang="en-US" altLang="en-US" dirty="0" err="1"/>
              <a:t>takip</a:t>
            </a:r>
            <a:r>
              <a:rPr lang="en-US" altLang="en-US" dirty="0"/>
              <a:t> e</a:t>
            </a:r>
            <a:r>
              <a:rPr lang="tr-TR" altLang="en-US" dirty="0" err="1"/>
              <a:t>dilm</a:t>
            </a:r>
            <a:r>
              <a:rPr lang="en-US" altLang="en-US" dirty="0"/>
              <a:t>eye </a:t>
            </a:r>
            <a:r>
              <a:rPr lang="en-US" altLang="en-US" dirty="0" err="1"/>
              <a:t>değer</a:t>
            </a:r>
            <a:r>
              <a:rPr lang="en-US" altLang="en-US" dirty="0"/>
              <a:t> </a:t>
            </a:r>
            <a:r>
              <a:rPr lang="en-US" altLang="en-US" dirty="0" err="1"/>
              <a:t>bir</a:t>
            </a:r>
            <a:r>
              <a:rPr lang="en-US" altLang="en-US" dirty="0"/>
              <a:t> </a:t>
            </a:r>
            <a:r>
              <a:rPr lang="en-US" altLang="en-US" dirty="0" err="1"/>
              <a:t>şey</a:t>
            </a:r>
            <a:r>
              <a:rPr lang="en-US" altLang="en-US" dirty="0"/>
              <a:t> </a:t>
            </a:r>
            <a:r>
              <a:rPr lang="en-US" altLang="en-US" dirty="0" err="1"/>
              <a:t>olduğunu</a:t>
            </a:r>
            <a:r>
              <a:rPr lang="en-US" altLang="en-US" dirty="0"/>
              <a:t> </a:t>
            </a:r>
            <a:r>
              <a:rPr lang="en-US" altLang="en-US" dirty="0" err="1"/>
              <a:t>fark</a:t>
            </a:r>
            <a:r>
              <a:rPr lang="en-US" altLang="en-US" dirty="0"/>
              <a:t> </a:t>
            </a:r>
            <a:r>
              <a:rPr lang="en-US" altLang="en-US" dirty="0" err="1"/>
              <a:t>eden</a:t>
            </a:r>
            <a:r>
              <a:rPr lang="en-US" altLang="en-US" dirty="0"/>
              <a:t> </a:t>
            </a:r>
            <a:r>
              <a:rPr lang="en-US" altLang="en-US" dirty="0" err="1"/>
              <a:t>bir</a:t>
            </a:r>
            <a:r>
              <a:rPr lang="en-US" altLang="en-US" dirty="0"/>
              <a:t> </a:t>
            </a:r>
            <a:r>
              <a:rPr lang="en-US" altLang="en-US" dirty="0" err="1"/>
              <a:t>hükümet</a:t>
            </a:r>
            <a:r>
              <a:rPr lang="en-US" altLang="en-US" dirty="0"/>
              <a:t> var.</a:t>
            </a:r>
            <a:endParaRPr lang="de-CH" altLang="en-US" dirty="0">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Burada</a:t>
            </a:r>
            <a:r>
              <a:rPr lang="en-US" altLang="en-US" dirty="0"/>
              <a:t> </a:t>
            </a:r>
            <a:r>
              <a:rPr lang="en-US" altLang="en-US" dirty="0" err="1"/>
              <a:t>bilim</a:t>
            </a:r>
            <a:r>
              <a:rPr lang="en-US" altLang="en-US" dirty="0"/>
              <a:t> </a:t>
            </a:r>
            <a:r>
              <a:rPr lang="en-US" altLang="en-US" dirty="0" err="1"/>
              <a:t>kurgu</a:t>
            </a:r>
            <a:r>
              <a:rPr lang="en-US" altLang="en-US" dirty="0"/>
              <a:t> anti-GDO </a:t>
            </a:r>
            <a:r>
              <a:rPr lang="en-US" altLang="en-US" dirty="0" err="1"/>
              <a:t>kampanyası</a:t>
            </a:r>
            <a:r>
              <a:rPr lang="en-US" altLang="en-US" dirty="0"/>
              <a:t> </a:t>
            </a:r>
            <a:r>
              <a:rPr lang="en-US" altLang="en-US" dirty="0" err="1"/>
              <a:t>için</a:t>
            </a:r>
            <a:r>
              <a:rPr lang="en-US" altLang="en-US" dirty="0"/>
              <a:t> </a:t>
            </a:r>
            <a:r>
              <a:rPr lang="en-US" altLang="en-US" dirty="0" err="1"/>
              <a:t>devreye</a:t>
            </a:r>
            <a:r>
              <a:rPr lang="en-US" altLang="en-US" dirty="0"/>
              <a:t> </a:t>
            </a:r>
            <a:r>
              <a:rPr lang="en-US" altLang="en-US" dirty="0" err="1"/>
              <a:t>girer</a:t>
            </a:r>
            <a:r>
              <a:rPr lang="en-US" altLang="en-US" dirty="0">
                <a:hlinkClick r:id="rId3"/>
              </a:rPr>
              <a:t>[RR21]</a:t>
            </a:r>
            <a:r>
              <a:rPr lang="en-US" altLang="en-US" dirty="0"/>
              <a:t> .  </a:t>
            </a:r>
            <a:r>
              <a:rPr lang="en-US" altLang="en-US" dirty="0" err="1"/>
              <a:t>Altın</a:t>
            </a:r>
            <a:r>
              <a:rPr lang="en-US" altLang="en-US" dirty="0"/>
              <a:t> </a:t>
            </a:r>
            <a:r>
              <a:rPr lang="en-US" altLang="en-US" dirty="0" err="1"/>
              <a:t>Pirinç</a:t>
            </a:r>
            <a:r>
              <a:rPr lang="tr-TR" altLang="en-US" dirty="0"/>
              <a:t>in</a:t>
            </a:r>
            <a:r>
              <a:rPr lang="tr-TR" altLang="en-US" baseline="0" dirty="0"/>
              <a:t> </a:t>
            </a:r>
            <a:r>
              <a:rPr lang="en-US" altLang="en-US" dirty="0" err="1"/>
              <a:t>aslında</a:t>
            </a:r>
            <a:r>
              <a:rPr lang="en-US" altLang="en-US" dirty="0"/>
              <a:t> </a:t>
            </a:r>
            <a:r>
              <a:rPr lang="en-US" altLang="en-US" dirty="0" err="1"/>
              <a:t>bir</a:t>
            </a:r>
            <a:r>
              <a:rPr lang="en-US" altLang="en-US" dirty="0"/>
              <a:t> </a:t>
            </a:r>
            <a:r>
              <a:rPr lang="en-US" altLang="en-US" dirty="0" err="1"/>
              <a:t>ilaç</a:t>
            </a:r>
            <a:r>
              <a:rPr lang="en-US" altLang="en-US" dirty="0"/>
              <a:t> </a:t>
            </a:r>
            <a:r>
              <a:rPr lang="en-US" altLang="en-US" dirty="0" err="1"/>
              <a:t>olduğu</a:t>
            </a:r>
            <a:r>
              <a:rPr lang="en-US" altLang="en-US" dirty="0"/>
              <a:t> </a:t>
            </a:r>
            <a:r>
              <a:rPr lang="en-US" altLang="en-US" dirty="0" err="1"/>
              <a:t>fark</a:t>
            </a:r>
            <a:r>
              <a:rPr lang="en-US" altLang="en-US" dirty="0"/>
              <a:t> e</a:t>
            </a:r>
            <a:r>
              <a:rPr lang="tr-TR" altLang="en-US" dirty="0" err="1"/>
              <a:t>dild</a:t>
            </a:r>
            <a:r>
              <a:rPr lang="en-US" altLang="en-US" dirty="0" err="1"/>
              <a:t>i</a:t>
            </a:r>
            <a:r>
              <a:rPr lang="en-US" altLang="en-US" dirty="0"/>
              <a:t>.  </a:t>
            </a:r>
            <a:r>
              <a:rPr lang="en-US" altLang="en-US" dirty="0" err="1"/>
              <a:t>Sadece</a:t>
            </a:r>
            <a:r>
              <a:rPr lang="en-US" altLang="en-US" dirty="0"/>
              <a:t> </a:t>
            </a:r>
            <a:r>
              <a:rPr lang="en-US" altLang="en-US" dirty="0" err="1"/>
              <a:t>yiyecek</a:t>
            </a:r>
            <a:r>
              <a:rPr lang="en-US" altLang="en-US" dirty="0"/>
              <a:t> </a:t>
            </a:r>
            <a:r>
              <a:rPr lang="en-US" altLang="en-US" dirty="0" err="1"/>
              <a:t>değildi</a:t>
            </a:r>
            <a:r>
              <a:rPr lang="en-US" altLang="en-US" dirty="0"/>
              <a:t>, </a:t>
            </a:r>
            <a:r>
              <a:rPr lang="en-US" altLang="en-US" dirty="0" err="1"/>
              <a:t>bir</a:t>
            </a:r>
            <a:r>
              <a:rPr lang="en-US" altLang="en-US" dirty="0"/>
              <a:t> </a:t>
            </a:r>
            <a:r>
              <a:rPr lang="en-US" altLang="en-US" dirty="0" err="1"/>
              <a:t>ilaçtı</a:t>
            </a:r>
            <a:r>
              <a:rPr lang="en-US" altLang="en-US" dirty="0"/>
              <a:t>.  GDO </a:t>
            </a:r>
            <a:r>
              <a:rPr lang="en-US" altLang="en-US" dirty="0" err="1"/>
              <a:t>teknolojisinin</a:t>
            </a:r>
            <a:r>
              <a:rPr lang="en-US" altLang="en-US" dirty="0"/>
              <a:t> en </a:t>
            </a:r>
            <a:r>
              <a:rPr lang="en-US" altLang="en-US" dirty="0" err="1"/>
              <a:t>büyük</a:t>
            </a:r>
            <a:r>
              <a:rPr lang="en-US" altLang="en-US" dirty="0"/>
              <a:t> </a:t>
            </a:r>
            <a:r>
              <a:rPr lang="en-US" altLang="en-US" dirty="0" err="1"/>
              <a:t>faydalarından</a:t>
            </a:r>
            <a:r>
              <a:rPr lang="en-US" altLang="en-US" dirty="0"/>
              <a:t> </a:t>
            </a:r>
            <a:r>
              <a:rPr lang="en-US" altLang="en-US" dirty="0" err="1"/>
              <a:t>biri</a:t>
            </a:r>
            <a:r>
              <a:rPr lang="en-US" altLang="en-US" dirty="0"/>
              <a:t> de </a:t>
            </a:r>
            <a:r>
              <a:rPr lang="en-US" altLang="en-US" dirty="0" err="1"/>
              <a:t>insan</a:t>
            </a:r>
            <a:r>
              <a:rPr lang="en-US" altLang="en-US" dirty="0"/>
              <a:t> </a:t>
            </a:r>
            <a:r>
              <a:rPr lang="en-US" altLang="en-US" dirty="0" err="1"/>
              <a:t>insülini</a:t>
            </a:r>
            <a:r>
              <a:rPr lang="en-US" altLang="en-US" dirty="0"/>
              <a:t> </a:t>
            </a:r>
            <a:r>
              <a:rPr lang="en-US" altLang="en-US" dirty="0" err="1"/>
              <a:t>gibi</a:t>
            </a:r>
            <a:r>
              <a:rPr lang="en-US" altLang="en-US" dirty="0"/>
              <a:t> </a:t>
            </a:r>
            <a:r>
              <a:rPr lang="en-US" altLang="en-US" dirty="0" err="1"/>
              <a:t>şeylerdir</a:t>
            </a:r>
            <a:r>
              <a:rPr lang="en-US" altLang="en-US" dirty="0"/>
              <a:t>.  </a:t>
            </a:r>
            <a:r>
              <a:rPr lang="en-US" altLang="en-US" dirty="0" err="1"/>
              <a:t>Eğer</a:t>
            </a:r>
            <a:r>
              <a:rPr lang="en-US" altLang="en-US" dirty="0"/>
              <a:t> </a:t>
            </a:r>
            <a:r>
              <a:rPr lang="en-US" altLang="en-US" dirty="0" err="1"/>
              <a:t>şeker</a:t>
            </a:r>
            <a:r>
              <a:rPr lang="en-US" altLang="en-US" dirty="0"/>
              <a:t> </a:t>
            </a:r>
            <a:r>
              <a:rPr lang="en-US" altLang="en-US" dirty="0" err="1"/>
              <a:t>hastasıysan</a:t>
            </a:r>
            <a:r>
              <a:rPr lang="en-US" altLang="en-US" dirty="0"/>
              <a:t>, </a:t>
            </a:r>
            <a:r>
              <a:rPr lang="en-US" altLang="en-US" dirty="0" err="1"/>
              <a:t>insan</a:t>
            </a:r>
            <a:r>
              <a:rPr lang="en-US" altLang="en-US" dirty="0"/>
              <a:t> </a:t>
            </a:r>
            <a:r>
              <a:rPr lang="en-US" altLang="en-US" dirty="0" err="1"/>
              <a:t>insülini</a:t>
            </a:r>
            <a:r>
              <a:rPr lang="en-US" altLang="en-US" dirty="0"/>
              <a:t> </a:t>
            </a:r>
            <a:r>
              <a:rPr lang="en-US" altLang="en-US" dirty="0" err="1"/>
              <a:t>alırsın</a:t>
            </a:r>
            <a:r>
              <a:rPr lang="en-US" altLang="en-US" dirty="0"/>
              <a:t>.  Bu </a:t>
            </a:r>
            <a:r>
              <a:rPr lang="en-US" altLang="en-US" dirty="0" err="1"/>
              <a:t>nereden</a:t>
            </a:r>
            <a:r>
              <a:rPr lang="en-US" altLang="en-US" dirty="0"/>
              <a:t> </a:t>
            </a:r>
            <a:r>
              <a:rPr lang="en-US" altLang="en-US" dirty="0" err="1"/>
              <a:t>geliyor</a:t>
            </a:r>
            <a:r>
              <a:rPr lang="en-US" altLang="en-US" dirty="0"/>
              <a:t>?  </a:t>
            </a:r>
            <a:r>
              <a:rPr lang="en-US" altLang="en-US" dirty="0" err="1"/>
              <a:t>İnsanlardan</a:t>
            </a:r>
            <a:r>
              <a:rPr lang="en-US" altLang="en-US" dirty="0"/>
              <a:t> </a:t>
            </a:r>
            <a:r>
              <a:rPr lang="en-US" altLang="en-US" dirty="0" err="1"/>
              <a:t>gelmiyor</a:t>
            </a:r>
            <a:r>
              <a:rPr lang="en-US" altLang="en-US" dirty="0"/>
              <a:t>.  </a:t>
            </a:r>
            <a:r>
              <a:rPr lang="en-US" altLang="en-US" dirty="0" err="1"/>
              <a:t>Tamam</a:t>
            </a:r>
            <a:r>
              <a:rPr lang="en-US" altLang="en-US" dirty="0"/>
              <a:t>, </a:t>
            </a:r>
            <a:r>
              <a:rPr lang="en-US" altLang="en-US" dirty="0" err="1"/>
              <a:t>nereden</a:t>
            </a:r>
            <a:r>
              <a:rPr lang="en-US" altLang="en-US" dirty="0"/>
              <a:t> </a:t>
            </a:r>
            <a:r>
              <a:rPr lang="en-US" altLang="en-US" dirty="0" err="1"/>
              <a:t>geliyorsa</a:t>
            </a:r>
            <a:r>
              <a:rPr lang="en-US" altLang="en-US" dirty="0"/>
              <a:t>, </a:t>
            </a:r>
            <a:r>
              <a:rPr lang="en-US" altLang="en-US" dirty="0" err="1"/>
              <a:t>insülinin</a:t>
            </a:r>
            <a:r>
              <a:rPr lang="en-US" altLang="en-US" dirty="0"/>
              <a:t> </a:t>
            </a:r>
            <a:r>
              <a:rPr lang="en-US" altLang="en-US" dirty="0" err="1"/>
              <a:t>insan</a:t>
            </a:r>
            <a:r>
              <a:rPr lang="en-US" altLang="en-US" dirty="0"/>
              <a:t> </a:t>
            </a:r>
            <a:r>
              <a:rPr lang="en-US" altLang="en-US" dirty="0" err="1"/>
              <a:t>versiyonunu</a:t>
            </a:r>
            <a:r>
              <a:rPr lang="en-US" altLang="en-US" dirty="0"/>
              <a:t> </a:t>
            </a:r>
            <a:r>
              <a:rPr lang="en-US" altLang="en-US" dirty="0" err="1"/>
              <a:t>üretmek</a:t>
            </a:r>
            <a:r>
              <a:rPr lang="en-US" altLang="en-US" dirty="0"/>
              <a:t> </a:t>
            </a:r>
            <a:r>
              <a:rPr lang="en-US" altLang="en-US" dirty="0" err="1"/>
              <a:t>için</a:t>
            </a:r>
            <a:r>
              <a:rPr lang="en-US" altLang="en-US" dirty="0"/>
              <a:t> </a:t>
            </a:r>
            <a:r>
              <a:rPr lang="en-US" altLang="en-US" dirty="0" err="1"/>
              <a:t>tasarlanmış</a:t>
            </a:r>
            <a:r>
              <a:rPr lang="en-US" altLang="en-US" dirty="0"/>
              <a:t> </a:t>
            </a:r>
            <a:r>
              <a:rPr lang="en-US" altLang="en-US" dirty="0" err="1"/>
              <a:t>bakteri</a:t>
            </a:r>
            <a:r>
              <a:rPr lang="en-US" altLang="en-US" dirty="0"/>
              <a:t> </a:t>
            </a:r>
            <a:r>
              <a:rPr lang="en-US" altLang="en-US" dirty="0" err="1"/>
              <a:t>ya</a:t>
            </a:r>
            <a:r>
              <a:rPr lang="en-US" altLang="en-US" dirty="0"/>
              <a:t> </a:t>
            </a:r>
            <a:r>
              <a:rPr lang="en-US" altLang="en-US" dirty="0" err="1"/>
              <a:t>da</a:t>
            </a:r>
            <a:r>
              <a:rPr lang="en-US" altLang="en-US" dirty="0"/>
              <a:t> </a:t>
            </a:r>
            <a:r>
              <a:rPr lang="en-US" altLang="en-US" dirty="0" err="1"/>
              <a:t>mayadan</a:t>
            </a:r>
            <a:r>
              <a:rPr lang="en-US" altLang="en-US" dirty="0"/>
              <a:t> </a:t>
            </a:r>
            <a:r>
              <a:rPr lang="en-US" altLang="en-US" dirty="0" err="1"/>
              <a:t>geliyor</a:t>
            </a:r>
            <a:r>
              <a:rPr lang="en-US" altLang="en-US" dirty="0"/>
              <a:t>.  Bu </a:t>
            </a:r>
            <a:r>
              <a:rPr lang="en-US" altLang="en-US" dirty="0" err="1"/>
              <a:t>bir</a:t>
            </a:r>
            <a:r>
              <a:rPr lang="en-US" altLang="en-US" dirty="0"/>
              <a:t> GDO.  </a:t>
            </a:r>
            <a:r>
              <a:rPr lang="en-US" altLang="en-US" dirty="0" err="1"/>
              <a:t>Greenpeace'in</a:t>
            </a:r>
            <a:r>
              <a:rPr lang="en-US" altLang="en-US" dirty="0"/>
              <a:t> </a:t>
            </a:r>
            <a:r>
              <a:rPr lang="en-US" altLang="en-US" dirty="0" err="1"/>
              <a:t>bu</a:t>
            </a:r>
            <a:r>
              <a:rPr lang="en-US" altLang="en-US" dirty="0"/>
              <a:t> </a:t>
            </a:r>
            <a:r>
              <a:rPr lang="en-US" altLang="en-US" dirty="0" err="1"/>
              <a:t>konuda</a:t>
            </a:r>
            <a:r>
              <a:rPr lang="en-US" altLang="en-US" dirty="0"/>
              <a:t> </a:t>
            </a:r>
            <a:r>
              <a:rPr lang="en-US" altLang="en-US" dirty="0" err="1"/>
              <a:t>olumsuz</a:t>
            </a:r>
            <a:r>
              <a:rPr lang="en-US" altLang="en-US" dirty="0"/>
              <a:t> </a:t>
            </a:r>
            <a:r>
              <a:rPr lang="en-US" altLang="en-US" dirty="0" err="1"/>
              <a:t>bir</a:t>
            </a:r>
            <a:r>
              <a:rPr lang="en-US" altLang="en-US" dirty="0"/>
              <a:t> </a:t>
            </a:r>
            <a:r>
              <a:rPr lang="en-US" altLang="en-US" dirty="0" err="1"/>
              <a:t>şey</a:t>
            </a:r>
            <a:r>
              <a:rPr lang="en-US" altLang="en-US" dirty="0"/>
              <a:t> </a:t>
            </a:r>
            <a:r>
              <a:rPr lang="en-US" altLang="en-US" dirty="0" err="1"/>
              <a:t>söylediğini</a:t>
            </a:r>
            <a:r>
              <a:rPr lang="en-US" altLang="en-US" dirty="0"/>
              <a:t> </a:t>
            </a:r>
            <a:r>
              <a:rPr lang="en-US" altLang="en-US" dirty="0" err="1"/>
              <a:t>duydun</a:t>
            </a:r>
            <a:r>
              <a:rPr lang="en-US" altLang="en-US" dirty="0"/>
              <a:t> mu </a:t>
            </a:r>
            <a:r>
              <a:rPr lang="en-US" altLang="en-US" dirty="0" err="1"/>
              <a:t>hiç</a:t>
            </a:r>
            <a:r>
              <a:rPr lang="en-US" altLang="en-US" dirty="0"/>
              <a:t>?  Bu </a:t>
            </a:r>
            <a:r>
              <a:rPr lang="en-US" altLang="en-US" dirty="0" err="1"/>
              <a:t>konuda</a:t>
            </a:r>
            <a:r>
              <a:rPr lang="en-US" altLang="en-US" dirty="0"/>
              <a:t> </a:t>
            </a:r>
            <a:r>
              <a:rPr lang="en-US" altLang="en-US" dirty="0" err="1"/>
              <a:t>onlardan</a:t>
            </a:r>
            <a:r>
              <a:rPr lang="en-US" altLang="en-US" dirty="0"/>
              <a:t> </a:t>
            </a:r>
            <a:r>
              <a:rPr lang="en-US" altLang="en-US" dirty="0" err="1"/>
              <a:t>olumsuz</a:t>
            </a:r>
            <a:r>
              <a:rPr lang="en-US" altLang="en-US" dirty="0"/>
              <a:t> </a:t>
            </a:r>
            <a:r>
              <a:rPr lang="en-US" altLang="en-US" dirty="0" err="1"/>
              <a:t>bir</a:t>
            </a:r>
            <a:r>
              <a:rPr lang="en-US" altLang="en-US" dirty="0"/>
              <a:t> </a:t>
            </a:r>
            <a:r>
              <a:rPr lang="en-US" altLang="en-US" dirty="0" err="1"/>
              <a:t>şey</a:t>
            </a:r>
            <a:r>
              <a:rPr lang="en-US" altLang="en-US" dirty="0"/>
              <a:t> </a:t>
            </a:r>
            <a:r>
              <a:rPr lang="en-US" altLang="en-US" dirty="0" err="1"/>
              <a:t>duymadım</a:t>
            </a:r>
            <a:r>
              <a:rPr lang="en-US" altLang="en-US" dirty="0"/>
              <a:t>.  </a:t>
            </a:r>
            <a:r>
              <a:rPr lang="en-US" altLang="en-US" dirty="0" err="1"/>
              <a:t>Ama</a:t>
            </a:r>
            <a:r>
              <a:rPr lang="en-US" altLang="en-US" dirty="0"/>
              <a:t> </a:t>
            </a:r>
            <a:r>
              <a:rPr lang="en-US" altLang="en-US" dirty="0" err="1"/>
              <a:t>bu</a:t>
            </a:r>
            <a:r>
              <a:rPr lang="en-US" altLang="en-US" dirty="0"/>
              <a:t> </a:t>
            </a:r>
            <a:r>
              <a:rPr lang="en-US" altLang="en-US" dirty="0" err="1"/>
              <a:t>bir</a:t>
            </a:r>
            <a:r>
              <a:rPr lang="en-US" altLang="en-US" dirty="0"/>
              <a:t> GDO </a:t>
            </a:r>
            <a:r>
              <a:rPr lang="en-US" altLang="en-US" dirty="0" err="1"/>
              <a:t>ve</a:t>
            </a:r>
            <a:r>
              <a:rPr lang="en-US" altLang="en-US" dirty="0"/>
              <a:t> </a:t>
            </a:r>
            <a:r>
              <a:rPr lang="en-US" altLang="en-US" dirty="0" err="1"/>
              <a:t>sanırım</a:t>
            </a:r>
            <a:r>
              <a:rPr lang="en-US" altLang="en-US" dirty="0"/>
              <a:t> </a:t>
            </a:r>
            <a:r>
              <a:rPr lang="en-US" altLang="en-US" dirty="0" err="1"/>
              <a:t>bunun</a:t>
            </a:r>
            <a:r>
              <a:rPr lang="en-US" altLang="en-US" dirty="0"/>
              <a:t> </a:t>
            </a:r>
            <a:r>
              <a:rPr lang="en-US" altLang="en-US" dirty="0" err="1"/>
              <a:t>da</a:t>
            </a:r>
            <a:r>
              <a:rPr lang="en-US" altLang="en-US" dirty="0"/>
              <a:t> </a:t>
            </a:r>
            <a:r>
              <a:rPr lang="en-US" altLang="en-US" dirty="0" err="1"/>
              <a:t>aynı</a:t>
            </a:r>
            <a:r>
              <a:rPr lang="en-US" altLang="en-US" dirty="0"/>
              <a:t> durum</a:t>
            </a:r>
            <a:r>
              <a:rPr lang="tr-TR" altLang="en-US" dirty="0"/>
              <a:t>da</a:t>
            </a:r>
            <a:r>
              <a:rPr lang="en-US" altLang="en-US" dirty="0"/>
              <a:t> </a:t>
            </a:r>
            <a:r>
              <a:rPr lang="en-US" altLang="en-US" dirty="0" err="1"/>
              <a:t>olacağını</a:t>
            </a:r>
            <a:r>
              <a:rPr lang="en-US" altLang="en-US" dirty="0"/>
              <a:t> </a:t>
            </a:r>
            <a:r>
              <a:rPr lang="en-US" altLang="en-US" dirty="0" err="1"/>
              <a:t>gördüler</a:t>
            </a:r>
            <a:r>
              <a:rPr lang="en-US" altLang="en-US" dirty="0"/>
              <a:t>.</a:t>
            </a:r>
          </a:p>
        </p:txBody>
      </p:sp>
      <p:sp>
        <p:nvSpPr>
          <p:cNvPr id="4" name="Slide Number Placeholder 3"/>
          <p:cNvSpPr>
            <a:spLocks noGrp="1"/>
          </p:cNvSpPr>
          <p:nvPr>
            <p:ph type="sldNum" sz="quarter" idx="5"/>
          </p:nvPr>
        </p:nvSpPr>
        <p:spPr/>
        <p:txBody>
          <a:bodyPr/>
          <a:lstStyle/>
          <a:p>
            <a:pPr>
              <a:defRPr/>
            </a:pPr>
            <a:fld id="{79363034-5085-4CED-928F-0312AB03E3B9}"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Ve</a:t>
            </a:r>
            <a:r>
              <a:rPr lang="en-US" altLang="en-US" dirty="0"/>
              <a:t> 2002'den </a:t>
            </a:r>
            <a:r>
              <a:rPr lang="en-US" altLang="en-US" dirty="0" err="1"/>
              <a:t>beri</a:t>
            </a:r>
            <a:r>
              <a:rPr lang="en-US" altLang="en-US" dirty="0"/>
              <a:t>, </a:t>
            </a:r>
            <a:r>
              <a:rPr lang="en-US" altLang="en-US" dirty="0">
                <a:hlinkClick r:id="rId3"/>
              </a:rPr>
              <a:t>[RR22]</a:t>
            </a:r>
            <a:r>
              <a:rPr lang="en-US" altLang="en-US" dirty="0"/>
              <a:t> </a:t>
            </a:r>
            <a:r>
              <a:rPr lang="en-US" altLang="en-US" dirty="0" err="1"/>
              <a:t>belki</a:t>
            </a:r>
            <a:r>
              <a:rPr lang="en-US" altLang="en-US" dirty="0"/>
              <a:t> 15 </a:t>
            </a:r>
            <a:r>
              <a:rPr lang="en-US" altLang="en-US" dirty="0" err="1"/>
              <a:t>milyon</a:t>
            </a:r>
            <a:r>
              <a:rPr lang="en-US" altLang="en-US" dirty="0"/>
              <a:t> </a:t>
            </a:r>
            <a:r>
              <a:rPr lang="en-US" altLang="en-US" dirty="0" err="1"/>
              <a:t>çocuk</a:t>
            </a:r>
            <a:r>
              <a:rPr lang="en-US" altLang="en-US" dirty="0"/>
              <a:t> A </a:t>
            </a:r>
            <a:r>
              <a:rPr lang="en-US" altLang="en-US" dirty="0" err="1"/>
              <a:t>vitamini</a:t>
            </a:r>
            <a:r>
              <a:rPr lang="en-US" altLang="en-US" dirty="0"/>
              <a:t> </a:t>
            </a:r>
            <a:r>
              <a:rPr lang="en-US" altLang="en-US" dirty="0" err="1"/>
              <a:t>eksikliği</a:t>
            </a:r>
            <a:r>
              <a:rPr lang="en-US" altLang="en-US" dirty="0"/>
              <a:t> </a:t>
            </a:r>
            <a:r>
              <a:rPr lang="en-US" altLang="en-US" dirty="0" err="1"/>
              <a:t>nedeniyle</a:t>
            </a:r>
            <a:r>
              <a:rPr lang="en-US" altLang="en-US" dirty="0"/>
              <a:t> </a:t>
            </a:r>
            <a:r>
              <a:rPr lang="en-US" altLang="en-US" dirty="0" err="1"/>
              <a:t>öldü</a:t>
            </a:r>
            <a:r>
              <a:rPr lang="en-US" altLang="en-US" dirty="0"/>
              <a:t> ... </a:t>
            </a:r>
            <a:r>
              <a:rPr lang="en-US" altLang="en-US" dirty="0" err="1"/>
              <a:t>İnsanlığa</a:t>
            </a:r>
            <a:r>
              <a:rPr lang="en-US" altLang="en-US" dirty="0"/>
              <a:t> </a:t>
            </a:r>
            <a:r>
              <a:rPr lang="en-US" altLang="en-US" dirty="0" err="1"/>
              <a:t>karşı</a:t>
            </a:r>
            <a:r>
              <a:rPr lang="en-US" altLang="en-US" dirty="0"/>
              <a:t> </a:t>
            </a:r>
            <a:r>
              <a:rPr lang="en-US" altLang="en-US" dirty="0" err="1"/>
              <a:t>bir</a:t>
            </a:r>
            <a:r>
              <a:rPr lang="en-US" altLang="en-US" dirty="0"/>
              <a:t> </a:t>
            </a:r>
            <a:r>
              <a:rPr lang="en-US" altLang="en-US" dirty="0" err="1"/>
              <a:t>suçun</a:t>
            </a:r>
            <a:r>
              <a:rPr lang="en-US" altLang="en-US" dirty="0"/>
              <a:t> </a:t>
            </a:r>
            <a:r>
              <a:rPr lang="en-US" altLang="en-US" dirty="0" err="1"/>
              <a:t>işlendiğini</a:t>
            </a:r>
            <a:r>
              <a:rPr lang="en-US" altLang="en-US" dirty="0"/>
              <a:t> </a:t>
            </a:r>
            <a:r>
              <a:rPr lang="en-US" altLang="en-US" dirty="0" err="1"/>
              <a:t>düşünmeden</a:t>
            </a:r>
            <a:r>
              <a:rPr lang="en-US" altLang="en-US" dirty="0"/>
              <a:t> </a:t>
            </a:r>
            <a:r>
              <a:rPr lang="en-US" altLang="en-US" dirty="0" err="1"/>
              <a:t>önce</a:t>
            </a:r>
            <a:r>
              <a:rPr lang="en-US" altLang="en-US" dirty="0"/>
              <a:t> </a:t>
            </a:r>
            <a:r>
              <a:rPr lang="en-US" altLang="en-US" dirty="0" err="1"/>
              <a:t>kaç</a:t>
            </a:r>
            <a:r>
              <a:rPr lang="en-US" altLang="en-US" dirty="0"/>
              <a:t> </a:t>
            </a:r>
            <a:r>
              <a:rPr lang="en-US" altLang="en-US" dirty="0" err="1"/>
              <a:t>çocuğun</a:t>
            </a:r>
            <a:r>
              <a:rPr lang="en-US" altLang="en-US" dirty="0"/>
              <a:t> </a:t>
            </a:r>
            <a:r>
              <a:rPr lang="en-US" altLang="en-US" dirty="0" err="1"/>
              <a:t>ölmesi</a:t>
            </a:r>
            <a:r>
              <a:rPr lang="en-US" altLang="en-US" dirty="0"/>
              <a:t> </a:t>
            </a:r>
            <a:r>
              <a:rPr lang="en-US" altLang="en-US" dirty="0" err="1"/>
              <a:t>gerektiğini</a:t>
            </a:r>
            <a:r>
              <a:rPr lang="en-US" altLang="en-US" dirty="0"/>
              <a:t> </a:t>
            </a:r>
            <a:r>
              <a:rPr lang="en-US" altLang="en-US" dirty="0" err="1"/>
              <a:t>bilmek</a:t>
            </a:r>
            <a:r>
              <a:rPr lang="en-US" altLang="en-US" dirty="0"/>
              <a:t> </a:t>
            </a:r>
            <a:r>
              <a:rPr lang="en-US" altLang="en-US" dirty="0" err="1"/>
              <a:t>istiyorum</a:t>
            </a:r>
            <a:r>
              <a:rPr lang="en-US" altLang="en-US" dirty="0"/>
              <a:t>.  </a:t>
            </a:r>
            <a:r>
              <a:rPr lang="en-US" altLang="en-US" dirty="0" err="1"/>
              <a:t>Benim</a:t>
            </a:r>
            <a:r>
              <a:rPr lang="en-US" altLang="en-US" dirty="0"/>
              <a:t> </a:t>
            </a:r>
            <a:r>
              <a:rPr lang="en-US" altLang="en-US" dirty="0" err="1"/>
              <a:t>görüşüme</a:t>
            </a:r>
            <a:r>
              <a:rPr lang="en-US" altLang="en-US" dirty="0"/>
              <a:t> </a:t>
            </a:r>
            <a:r>
              <a:rPr lang="en-US" altLang="en-US" dirty="0" err="1"/>
              <a:t>göre</a:t>
            </a:r>
            <a:r>
              <a:rPr lang="en-US" altLang="en-US" dirty="0"/>
              <a:t>, </a:t>
            </a:r>
            <a:r>
              <a:rPr lang="en-US" altLang="en-US" dirty="0" err="1"/>
              <a:t>bu</a:t>
            </a:r>
            <a:r>
              <a:rPr lang="en-US" altLang="en-US" dirty="0"/>
              <a:t> </a:t>
            </a:r>
            <a:r>
              <a:rPr lang="en-US" altLang="en-US" dirty="0" err="1"/>
              <a:t>korkunç</a:t>
            </a:r>
            <a:r>
              <a:rPr lang="en-US" altLang="en-US" dirty="0"/>
              <a:t> </a:t>
            </a:r>
            <a:r>
              <a:rPr lang="en-US" altLang="en-US" dirty="0" err="1"/>
              <a:t>bir</a:t>
            </a:r>
            <a:r>
              <a:rPr lang="en-US" altLang="en-US" dirty="0"/>
              <a:t> </a:t>
            </a:r>
            <a:r>
              <a:rPr lang="en-US" altLang="en-US" dirty="0" err="1"/>
              <a:t>şey</a:t>
            </a:r>
            <a:r>
              <a:rPr lang="en-US" altLang="en-US" dirty="0"/>
              <a:t>.  </a:t>
            </a:r>
            <a:r>
              <a:rPr lang="en-US" altLang="en-US" dirty="0" err="1"/>
              <a:t>Ruanda'da</a:t>
            </a:r>
            <a:r>
              <a:rPr lang="en-US" altLang="en-US" dirty="0"/>
              <a:t> </a:t>
            </a:r>
            <a:r>
              <a:rPr lang="en-US" altLang="en-US" dirty="0" err="1"/>
              <a:t>bir</a:t>
            </a:r>
            <a:r>
              <a:rPr lang="en-US" altLang="en-US" dirty="0"/>
              <a:t> </a:t>
            </a:r>
            <a:r>
              <a:rPr lang="en-US" altLang="en-US" dirty="0" err="1"/>
              <a:t>soykırım</a:t>
            </a:r>
            <a:r>
              <a:rPr lang="en-US" altLang="en-US" dirty="0"/>
              <a:t> </a:t>
            </a:r>
            <a:r>
              <a:rPr lang="en-US" altLang="en-US" dirty="0" err="1"/>
              <a:t>olsaydı</a:t>
            </a:r>
            <a:r>
              <a:rPr lang="en-US" altLang="en-US" dirty="0"/>
              <a:t> </a:t>
            </a:r>
            <a:r>
              <a:rPr lang="en-US" altLang="en-US" dirty="0" err="1"/>
              <a:t>buradaki</a:t>
            </a:r>
            <a:r>
              <a:rPr lang="en-US" altLang="en-US" dirty="0"/>
              <a:t> </a:t>
            </a:r>
            <a:r>
              <a:rPr lang="en-US" altLang="en-US" dirty="0" err="1"/>
              <a:t>failler</a:t>
            </a:r>
            <a:r>
              <a:rPr lang="en-US" altLang="en-US" dirty="0"/>
              <a:t> </a:t>
            </a:r>
            <a:r>
              <a:rPr lang="en-US" altLang="en-US" dirty="0" err="1"/>
              <a:t>hakkında</a:t>
            </a:r>
            <a:r>
              <a:rPr lang="en-US" altLang="en-US" dirty="0"/>
              <a:t> </a:t>
            </a:r>
            <a:r>
              <a:rPr lang="en-US" altLang="en-US" dirty="0" err="1"/>
              <a:t>hikayelerden</a:t>
            </a:r>
            <a:r>
              <a:rPr lang="en-US" altLang="en-US" dirty="0"/>
              <a:t> </a:t>
            </a:r>
            <a:r>
              <a:rPr lang="en-US" altLang="en-US" dirty="0" err="1"/>
              <a:t>başka</a:t>
            </a:r>
            <a:r>
              <a:rPr lang="en-US" altLang="en-US" dirty="0"/>
              <a:t> </a:t>
            </a:r>
            <a:r>
              <a:rPr lang="en-US" altLang="en-US" dirty="0" err="1"/>
              <a:t>bir</a:t>
            </a:r>
            <a:r>
              <a:rPr lang="en-US" altLang="en-US" dirty="0"/>
              <a:t> </a:t>
            </a:r>
            <a:r>
              <a:rPr lang="en-US" altLang="en-US" dirty="0" err="1"/>
              <a:t>şey</a:t>
            </a:r>
            <a:r>
              <a:rPr lang="en-US" altLang="en-US" dirty="0"/>
              <a:t> </a:t>
            </a:r>
            <a:r>
              <a:rPr lang="en-US" altLang="en-US" dirty="0" err="1"/>
              <a:t>duymazdık</a:t>
            </a:r>
            <a:r>
              <a:rPr lang="en-US" altLang="en-US" dirty="0"/>
              <a:t>. </a:t>
            </a:r>
          </a:p>
        </p:txBody>
      </p:sp>
      <p:sp>
        <p:nvSpPr>
          <p:cNvPr id="4" name="Slide Number Placeholder 3"/>
          <p:cNvSpPr>
            <a:spLocks noGrp="1"/>
          </p:cNvSpPr>
          <p:nvPr>
            <p:ph type="sldNum" sz="quarter" idx="5"/>
          </p:nvPr>
        </p:nvSpPr>
        <p:spPr/>
        <p:txBody>
          <a:bodyPr/>
          <a:lstStyle/>
          <a:p>
            <a:pPr>
              <a:defRPr/>
            </a:pPr>
            <a:fld id="{B7746157-EA2A-4AEF-9FD0-2E9EC0E72597}"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Şimdi</a:t>
            </a:r>
            <a:r>
              <a:rPr lang="en-US" altLang="en-US" dirty="0"/>
              <a:t>, </a:t>
            </a:r>
            <a:r>
              <a:rPr lang="en-US" altLang="en-US" dirty="0" err="1"/>
              <a:t>Afrika'da</a:t>
            </a:r>
            <a:r>
              <a:rPr lang="en-US" altLang="en-US" dirty="0"/>
              <a:t> </a:t>
            </a:r>
            <a:r>
              <a:rPr lang="en-US" altLang="en-US" dirty="0" err="1"/>
              <a:t>çok</a:t>
            </a:r>
            <a:r>
              <a:rPr lang="en-US" altLang="en-US" dirty="0"/>
              <a:t> </a:t>
            </a:r>
            <a:r>
              <a:rPr lang="en-US" altLang="en-US" dirty="0" err="1"/>
              <a:t>kolay</a:t>
            </a:r>
            <a:r>
              <a:rPr lang="en-US" altLang="en-US" dirty="0"/>
              <a:t> </a:t>
            </a:r>
            <a:r>
              <a:rPr lang="en-US" altLang="en-US" dirty="0" err="1"/>
              <a:t>çözülebilen</a:t>
            </a:r>
            <a:r>
              <a:rPr lang="en-US" altLang="en-US" dirty="0"/>
              <a:t> </a:t>
            </a:r>
            <a:r>
              <a:rPr lang="en-US" altLang="en-US" dirty="0" err="1"/>
              <a:t>ülkeleri</a:t>
            </a:r>
            <a:r>
              <a:rPr lang="en-US" altLang="en-US" dirty="0"/>
              <a:t> </a:t>
            </a:r>
            <a:r>
              <a:rPr lang="en-US" altLang="en-US" dirty="0" err="1"/>
              <a:t>tehdit</a:t>
            </a:r>
            <a:r>
              <a:rPr lang="en-US" altLang="en-US" dirty="0"/>
              <a:t> </a:t>
            </a:r>
            <a:r>
              <a:rPr lang="en-US" altLang="en-US" dirty="0" err="1"/>
              <a:t>eden</a:t>
            </a:r>
            <a:r>
              <a:rPr lang="en-US" altLang="en-US" dirty="0"/>
              <a:t> </a:t>
            </a:r>
            <a:r>
              <a:rPr lang="en-US" altLang="en-US" dirty="0" err="1"/>
              <a:t>bir</a:t>
            </a:r>
            <a:r>
              <a:rPr lang="en-US" altLang="en-US" dirty="0"/>
              <a:t> </a:t>
            </a:r>
            <a:r>
              <a:rPr lang="en-US" altLang="en-US" dirty="0" err="1"/>
              <a:t>ya</a:t>
            </a:r>
            <a:r>
              <a:rPr lang="en-US" altLang="en-US" dirty="0"/>
              <a:t> </a:t>
            </a:r>
            <a:r>
              <a:rPr lang="en-US" altLang="en-US" dirty="0" err="1"/>
              <a:t>da</a:t>
            </a:r>
            <a:r>
              <a:rPr lang="en-US" altLang="en-US" dirty="0"/>
              <a:t> </a:t>
            </a:r>
            <a:r>
              <a:rPr lang="en-US" altLang="en-US" dirty="0" err="1"/>
              <a:t>iki</a:t>
            </a:r>
            <a:r>
              <a:rPr lang="en-US" altLang="en-US" dirty="0"/>
              <a:t> </a:t>
            </a:r>
            <a:r>
              <a:rPr lang="en-US" altLang="en-US" dirty="0" err="1"/>
              <a:t>hastalığı</a:t>
            </a:r>
            <a:r>
              <a:rPr lang="en-US" altLang="en-US" dirty="0"/>
              <a:t> </a:t>
            </a:r>
            <a:r>
              <a:rPr lang="en-US" altLang="en-US" dirty="0" err="1"/>
              <a:t>çabucak</a:t>
            </a:r>
            <a:r>
              <a:rPr lang="en-US" altLang="en-US" dirty="0"/>
              <a:t> </a:t>
            </a:r>
            <a:r>
              <a:rPr lang="en-US" altLang="en-US" dirty="0" err="1"/>
              <a:t>inceleyebilirim</a:t>
            </a:r>
            <a:r>
              <a:rPr lang="en-US" altLang="en-US" dirty="0"/>
              <a:t>.  </a:t>
            </a:r>
            <a:r>
              <a:rPr lang="en-US" altLang="en-US" dirty="0" err="1"/>
              <a:t>Bunlardan</a:t>
            </a:r>
            <a:r>
              <a:rPr lang="en-US" altLang="en-US" dirty="0"/>
              <a:t> </a:t>
            </a:r>
            <a:r>
              <a:rPr lang="en-US" altLang="en-US" dirty="0" err="1"/>
              <a:t>ilki</a:t>
            </a:r>
            <a:r>
              <a:rPr lang="en-US" altLang="en-US" dirty="0"/>
              <a:t> </a:t>
            </a:r>
            <a:r>
              <a:rPr lang="en-US" altLang="en-US" i="1" dirty="0" err="1"/>
              <a:t>Xanthomonas</a:t>
            </a:r>
            <a:r>
              <a:rPr lang="en-US" altLang="en-US" dirty="0"/>
              <a:t> </a:t>
            </a:r>
            <a:r>
              <a:rPr lang="en-US" altLang="en-US" dirty="0" err="1"/>
              <a:t>Solgunluk</a:t>
            </a:r>
            <a:r>
              <a:rPr lang="en-US" altLang="en-US" dirty="0">
                <a:hlinkClick r:id="rId3"/>
              </a:rPr>
              <a:t>[RR23]</a:t>
            </a:r>
            <a:r>
              <a:rPr lang="en-US" altLang="en-US" dirty="0"/>
              <a:t> . Bu </a:t>
            </a:r>
            <a:r>
              <a:rPr lang="en-US" altLang="en-US" dirty="0" err="1"/>
              <a:t>muz</a:t>
            </a:r>
            <a:r>
              <a:rPr lang="en-US" altLang="en-US" dirty="0"/>
              <a:t> </a:t>
            </a:r>
            <a:r>
              <a:rPr lang="en-US" altLang="en-US" dirty="0" err="1"/>
              <a:t>öldür</a:t>
            </a:r>
            <a:r>
              <a:rPr lang="tr-TR" altLang="en-US" dirty="0"/>
              <a:t>en</a:t>
            </a:r>
            <a:r>
              <a:rPr lang="en-US" altLang="en-US" dirty="0"/>
              <a:t> </a:t>
            </a:r>
            <a:r>
              <a:rPr lang="en-US" altLang="en-US" dirty="0" err="1"/>
              <a:t>bakteriyel</a:t>
            </a:r>
            <a:r>
              <a:rPr lang="en-US" altLang="en-US" dirty="0"/>
              <a:t> </a:t>
            </a:r>
            <a:r>
              <a:rPr lang="en-US" altLang="en-US" dirty="0" err="1"/>
              <a:t>bir</a:t>
            </a:r>
            <a:r>
              <a:rPr lang="en-US" altLang="en-US" dirty="0"/>
              <a:t> </a:t>
            </a:r>
            <a:r>
              <a:rPr lang="en-US" altLang="en-US" dirty="0" err="1"/>
              <a:t>hastalıktır</a:t>
            </a:r>
            <a:r>
              <a:rPr lang="en-US" altLang="en-US" dirty="0"/>
              <a:t>.  </a:t>
            </a:r>
            <a:r>
              <a:rPr lang="en-US" altLang="en-US" dirty="0" err="1"/>
              <a:t>Doğal</a:t>
            </a:r>
            <a:r>
              <a:rPr lang="en-US" altLang="en-US" dirty="0"/>
              <a:t> </a:t>
            </a:r>
            <a:r>
              <a:rPr lang="en-US" altLang="en-US" dirty="0" err="1"/>
              <a:t>bir</a:t>
            </a:r>
            <a:r>
              <a:rPr lang="en-US" altLang="en-US" dirty="0"/>
              <a:t> </a:t>
            </a:r>
            <a:r>
              <a:rPr lang="en-US" altLang="en-US" dirty="0" err="1"/>
              <a:t>çözüm</a:t>
            </a:r>
            <a:r>
              <a:rPr lang="en-US" altLang="en-US" dirty="0"/>
              <a:t> </a:t>
            </a:r>
            <a:r>
              <a:rPr lang="en-US" altLang="en-US" dirty="0" err="1"/>
              <a:t>yoktur</a:t>
            </a:r>
            <a:r>
              <a:rPr lang="en-US" altLang="en-US" dirty="0"/>
              <a:t>, </a:t>
            </a:r>
            <a:r>
              <a:rPr lang="en-US" altLang="en-US" dirty="0" err="1"/>
              <a:t>bu</a:t>
            </a:r>
            <a:r>
              <a:rPr lang="en-US" altLang="en-US" dirty="0"/>
              <a:t> </a:t>
            </a:r>
            <a:r>
              <a:rPr lang="en-US" altLang="en-US" dirty="0" err="1"/>
              <a:t>yüzden</a:t>
            </a:r>
            <a:r>
              <a:rPr lang="en-US" altLang="en-US" dirty="0"/>
              <a:t> </a:t>
            </a:r>
            <a:r>
              <a:rPr lang="en-US" altLang="en-US" dirty="0" err="1"/>
              <a:t>bunu</a:t>
            </a:r>
            <a:r>
              <a:rPr lang="en-US" altLang="en-US" dirty="0"/>
              <a:t> </a:t>
            </a:r>
            <a:r>
              <a:rPr lang="en-US" altLang="en-US" dirty="0" err="1"/>
              <a:t>çözmek</a:t>
            </a:r>
            <a:r>
              <a:rPr lang="en-US" altLang="en-US" dirty="0"/>
              <a:t> </a:t>
            </a:r>
            <a:r>
              <a:rPr lang="en-US" altLang="en-US" dirty="0" err="1"/>
              <a:t>için</a:t>
            </a:r>
            <a:r>
              <a:rPr lang="en-US" altLang="en-US" dirty="0"/>
              <a:t> </a:t>
            </a:r>
            <a:r>
              <a:rPr lang="en-US" altLang="en-US" dirty="0" err="1"/>
              <a:t>geleneksel</a:t>
            </a:r>
            <a:r>
              <a:rPr lang="en-US" altLang="en-US" dirty="0"/>
              <a:t> </a:t>
            </a:r>
            <a:r>
              <a:rPr lang="en-US" altLang="en-US" dirty="0" err="1"/>
              <a:t>yöntemler</a:t>
            </a:r>
            <a:r>
              <a:rPr lang="en-US" altLang="en-US" dirty="0"/>
              <a:t> </a:t>
            </a:r>
            <a:r>
              <a:rPr lang="en-US" altLang="en-US" dirty="0" err="1"/>
              <a:t>olamaz</a:t>
            </a:r>
            <a:r>
              <a:rPr lang="en-US" altLang="en-US" dirty="0"/>
              <a:t>.  </a:t>
            </a:r>
            <a:r>
              <a:rPr lang="en-US" altLang="en-US" dirty="0" err="1"/>
              <a:t>Muz</a:t>
            </a:r>
            <a:r>
              <a:rPr lang="en-US" altLang="en-US" dirty="0"/>
              <a:t> </a:t>
            </a:r>
            <a:r>
              <a:rPr lang="en-US" altLang="en-US" dirty="0" err="1"/>
              <a:t>doğal</a:t>
            </a:r>
            <a:r>
              <a:rPr lang="en-US" altLang="en-US" dirty="0"/>
              <a:t> </a:t>
            </a:r>
            <a:r>
              <a:rPr lang="en-US" altLang="en-US" dirty="0" err="1"/>
              <a:t>olarak</a:t>
            </a:r>
            <a:r>
              <a:rPr lang="en-US" altLang="en-US" dirty="0"/>
              <a:t> </a:t>
            </a:r>
            <a:r>
              <a:rPr lang="en-US" altLang="en-US" dirty="0" err="1"/>
              <a:t>buna</a:t>
            </a:r>
            <a:r>
              <a:rPr lang="en-US" altLang="en-US" dirty="0"/>
              <a:t> </a:t>
            </a:r>
            <a:r>
              <a:rPr lang="en-US" altLang="en-US" dirty="0" err="1"/>
              <a:t>dayanıklı</a:t>
            </a:r>
            <a:r>
              <a:rPr lang="en-US" altLang="en-US" dirty="0"/>
              <a:t> </a:t>
            </a:r>
            <a:r>
              <a:rPr lang="en-US" altLang="en-US" dirty="0" err="1"/>
              <a:t>hiçbir</a:t>
            </a:r>
            <a:r>
              <a:rPr lang="en-US" altLang="en-US" dirty="0"/>
              <a:t> </a:t>
            </a:r>
            <a:r>
              <a:rPr lang="tr-TR" altLang="en-US" dirty="0"/>
              <a:t>çöz</a:t>
            </a:r>
            <a:r>
              <a:rPr lang="en-US" altLang="en-US" dirty="0" err="1"/>
              <a:t>ümü</a:t>
            </a:r>
            <a:r>
              <a:rPr lang="en-US" altLang="en-US" dirty="0"/>
              <a:t> </a:t>
            </a:r>
            <a:r>
              <a:rPr lang="en-US" altLang="en-US" dirty="0" err="1"/>
              <a:t>yoktur</a:t>
            </a:r>
            <a:r>
              <a:rPr lang="en-US" altLang="en-US" dirty="0"/>
              <a:t>.  </a:t>
            </a:r>
            <a:r>
              <a:rPr lang="en-US" altLang="en-US" dirty="0" err="1"/>
              <a:t>Ama</a:t>
            </a:r>
            <a:r>
              <a:rPr lang="en-US" altLang="en-US" dirty="0"/>
              <a:t> </a:t>
            </a:r>
            <a:r>
              <a:rPr lang="en-US" altLang="en-US" dirty="0" err="1"/>
              <a:t>tatlı</a:t>
            </a:r>
            <a:r>
              <a:rPr lang="en-US" altLang="en-US" dirty="0"/>
              <a:t> </a:t>
            </a:r>
            <a:r>
              <a:rPr lang="en-US" altLang="en-US" dirty="0" err="1"/>
              <a:t>biberlerin</a:t>
            </a:r>
            <a:r>
              <a:rPr lang="en-US" altLang="en-US" dirty="0"/>
              <a:t> </a:t>
            </a:r>
            <a:r>
              <a:rPr lang="en-US" altLang="en-US" dirty="0" err="1"/>
              <a:t>içinde</a:t>
            </a:r>
            <a:r>
              <a:rPr lang="en-US" altLang="en-US" dirty="0"/>
              <a:t> </a:t>
            </a:r>
            <a:r>
              <a:rPr lang="en-US" altLang="en-US" dirty="0" err="1"/>
              <a:t>iki</a:t>
            </a:r>
            <a:r>
              <a:rPr lang="en-US" altLang="en-US" dirty="0"/>
              <a:t> gen </a:t>
            </a:r>
            <a:r>
              <a:rPr lang="en-US" altLang="en-US" dirty="0" err="1"/>
              <a:t>vardır</a:t>
            </a:r>
            <a:r>
              <a:rPr lang="en-US" altLang="en-US" dirty="0"/>
              <a:t>.  </a:t>
            </a:r>
            <a:r>
              <a:rPr lang="en-US" altLang="en-US" dirty="0" err="1"/>
              <a:t>Eğer</a:t>
            </a:r>
            <a:r>
              <a:rPr lang="en-US" altLang="en-US" dirty="0"/>
              <a:t> </a:t>
            </a:r>
            <a:r>
              <a:rPr lang="en-US" altLang="en-US" dirty="0" err="1"/>
              <a:t>bu</a:t>
            </a:r>
            <a:r>
              <a:rPr lang="en-US" altLang="en-US" dirty="0"/>
              <a:t> </a:t>
            </a:r>
            <a:r>
              <a:rPr lang="en-US" altLang="en-US" dirty="0" err="1"/>
              <a:t>genleri</a:t>
            </a:r>
            <a:r>
              <a:rPr lang="en-US" altLang="en-US" dirty="0"/>
              <a:t> </a:t>
            </a:r>
            <a:r>
              <a:rPr lang="en-US" altLang="en-US" dirty="0" err="1"/>
              <a:t>muza</a:t>
            </a:r>
            <a:r>
              <a:rPr lang="en-US" altLang="en-US" dirty="0"/>
              <a:t> </a:t>
            </a:r>
            <a:r>
              <a:rPr lang="en-US" altLang="en-US" dirty="0" err="1"/>
              <a:t>taşırsanız</a:t>
            </a:r>
            <a:r>
              <a:rPr lang="en-US" altLang="en-US" dirty="0"/>
              <a:t> </a:t>
            </a:r>
            <a:r>
              <a:rPr lang="en-US" altLang="en-US" dirty="0" err="1"/>
              <a:t>ve</a:t>
            </a:r>
            <a:r>
              <a:rPr lang="en-US" altLang="en-US" dirty="0"/>
              <a:t> </a:t>
            </a:r>
            <a:r>
              <a:rPr lang="en-US" altLang="en-US" dirty="0" err="1"/>
              <a:t>şimdi</a:t>
            </a:r>
            <a:r>
              <a:rPr lang="tr-TR" altLang="en-US" baseline="0" dirty="0"/>
              <a:t> </a:t>
            </a:r>
            <a:r>
              <a:rPr lang="en-US" altLang="en-US" dirty="0" err="1"/>
              <a:t>muz</a:t>
            </a:r>
            <a:r>
              <a:rPr lang="en-US" altLang="en-US" dirty="0"/>
              <a:t> </a:t>
            </a:r>
            <a:r>
              <a:rPr lang="en-US" altLang="en-US" i="1" dirty="0" err="1"/>
              <a:t>Xanthomonas</a:t>
            </a:r>
            <a:r>
              <a:rPr lang="en-US" altLang="en-US" dirty="0"/>
              <a:t> </a:t>
            </a:r>
            <a:r>
              <a:rPr lang="en-US" altLang="en-US" dirty="0" err="1"/>
              <a:t>Solgunluk</a:t>
            </a:r>
            <a:r>
              <a:rPr lang="tr-TR" altLang="en-US" baseline="0" dirty="0"/>
              <a:t> direnci kazanıyor.</a:t>
            </a:r>
            <a:r>
              <a:rPr lang="en-US" altLang="en-US" dirty="0"/>
              <a:t> </a:t>
            </a:r>
          </a:p>
        </p:txBody>
      </p:sp>
      <p:sp>
        <p:nvSpPr>
          <p:cNvPr id="4" name="Slide Number Placeholder 3"/>
          <p:cNvSpPr>
            <a:spLocks noGrp="1"/>
          </p:cNvSpPr>
          <p:nvPr>
            <p:ph type="sldNum" sz="quarter" idx="5"/>
          </p:nvPr>
        </p:nvSpPr>
        <p:spPr/>
        <p:txBody>
          <a:bodyPr/>
          <a:lstStyle/>
          <a:p>
            <a:pPr>
              <a:defRPr/>
            </a:pPr>
            <a:fld id="{F240B0D5-774A-4FAA-B059-E58F13D2BE01}"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Bir</a:t>
            </a:r>
            <a:r>
              <a:rPr lang="en-US" altLang="en-US" dirty="0"/>
              <a:t> </a:t>
            </a:r>
            <a:r>
              <a:rPr lang="en-US" altLang="en-US" dirty="0" err="1"/>
              <a:t>tane</a:t>
            </a:r>
            <a:r>
              <a:rPr lang="en-US" altLang="en-US" dirty="0"/>
              <a:t> </a:t>
            </a:r>
            <a:r>
              <a:rPr lang="en-US" altLang="en-US" dirty="0" err="1"/>
              <a:t>daha</a:t>
            </a:r>
            <a:r>
              <a:rPr lang="en-US" altLang="en-US" dirty="0"/>
              <a:t> </a:t>
            </a:r>
            <a:r>
              <a:rPr lang="en-US" altLang="en-US" dirty="0" err="1"/>
              <a:t>var</a:t>
            </a:r>
            <a:r>
              <a:rPr lang="en-US" altLang="en-US" dirty="0"/>
              <a:t>, </a:t>
            </a:r>
            <a:r>
              <a:rPr lang="en-US" altLang="en-US" dirty="0" err="1"/>
              <a:t>Güz</a:t>
            </a:r>
            <a:r>
              <a:rPr lang="en-US" altLang="en-US" dirty="0"/>
              <a:t> </a:t>
            </a:r>
            <a:r>
              <a:rPr lang="en-US" altLang="en-US" dirty="0" err="1"/>
              <a:t>Ordukurdu</a:t>
            </a:r>
            <a:r>
              <a:rPr lang="en-US" altLang="en-US" dirty="0"/>
              <a:t>.</a:t>
            </a:r>
            <a:r>
              <a:rPr lang="en-US" altLang="en-US" dirty="0">
                <a:hlinkClick r:id="rId3"/>
              </a:rPr>
              <a:t>[RR24]</a:t>
            </a:r>
            <a:r>
              <a:rPr lang="en-US" altLang="en-US" dirty="0"/>
              <a:t> .  </a:t>
            </a:r>
            <a:r>
              <a:rPr lang="en-US" altLang="en-US" dirty="0" err="1"/>
              <a:t>Sonbahar</a:t>
            </a:r>
            <a:r>
              <a:rPr lang="en-US" altLang="en-US" dirty="0"/>
              <a:t> </a:t>
            </a:r>
            <a:r>
              <a:rPr lang="en-US" altLang="en-US" dirty="0" err="1"/>
              <a:t>Ordusu</a:t>
            </a:r>
            <a:r>
              <a:rPr lang="en-US" altLang="en-US" dirty="0"/>
              <a:t> </a:t>
            </a:r>
            <a:r>
              <a:rPr lang="en-US" altLang="en-US" dirty="0" err="1"/>
              <a:t>solucanı</a:t>
            </a:r>
            <a:r>
              <a:rPr lang="en-US" altLang="en-US" dirty="0"/>
              <a:t> </a:t>
            </a:r>
            <a:r>
              <a:rPr lang="en-US" altLang="en-US" dirty="0" err="1"/>
              <a:t>çok</a:t>
            </a:r>
            <a:r>
              <a:rPr lang="en-US" altLang="en-US" dirty="0"/>
              <a:t> </a:t>
            </a:r>
            <a:r>
              <a:rPr lang="en-US" altLang="en-US" dirty="0" err="1"/>
              <a:t>büyük</a:t>
            </a:r>
            <a:r>
              <a:rPr lang="en-US" altLang="en-US" dirty="0"/>
              <a:t> </a:t>
            </a:r>
            <a:r>
              <a:rPr lang="en-US" altLang="en-US" dirty="0" err="1"/>
              <a:t>miktarda</a:t>
            </a:r>
            <a:r>
              <a:rPr lang="en-US" altLang="en-US" dirty="0"/>
              <a:t> </a:t>
            </a:r>
            <a:r>
              <a:rPr lang="en-US" altLang="en-US" dirty="0" err="1"/>
              <a:t>mısır</a:t>
            </a:r>
            <a:r>
              <a:rPr lang="en-US" altLang="en-US" dirty="0"/>
              <a:t> </a:t>
            </a:r>
            <a:r>
              <a:rPr lang="en-US" altLang="en-US" dirty="0" err="1"/>
              <a:t>yemeyi</a:t>
            </a:r>
            <a:r>
              <a:rPr lang="en-US" altLang="en-US" dirty="0"/>
              <a:t> </a:t>
            </a:r>
            <a:r>
              <a:rPr lang="en-US" altLang="en-US" dirty="0" err="1"/>
              <a:t>sev</a:t>
            </a:r>
            <a:r>
              <a:rPr lang="tr-TR" altLang="en-US" dirty="0" err="1"/>
              <a:t>iyor</a:t>
            </a:r>
            <a:r>
              <a:rPr lang="tr-TR" altLang="en-US" baseline="0" dirty="0"/>
              <a:t> ve mısır</a:t>
            </a:r>
            <a:r>
              <a:rPr lang="en-US" altLang="en-US" dirty="0"/>
              <a:t> </a:t>
            </a:r>
            <a:r>
              <a:rPr lang="en-US" altLang="en-US" dirty="0" err="1"/>
              <a:t>bu</a:t>
            </a:r>
            <a:r>
              <a:rPr lang="en-US" altLang="en-US" dirty="0"/>
              <a:t> </a:t>
            </a:r>
            <a:r>
              <a:rPr lang="en-US" altLang="en-US" dirty="0" err="1"/>
              <a:t>solucan</a:t>
            </a:r>
            <a:r>
              <a:rPr lang="en-US" altLang="en-US" dirty="0"/>
              <a:t> </a:t>
            </a:r>
            <a:r>
              <a:rPr lang="en-US" altLang="en-US" dirty="0" err="1"/>
              <a:t>tarafından</a:t>
            </a:r>
            <a:r>
              <a:rPr lang="en-US" altLang="en-US" dirty="0"/>
              <a:t> </a:t>
            </a:r>
            <a:r>
              <a:rPr lang="en-US" altLang="en-US" dirty="0" err="1"/>
              <a:t>öldürülüyor</a:t>
            </a:r>
            <a:r>
              <a:rPr lang="en-US" altLang="en-US" dirty="0"/>
              <a:t>.  </a:t>
            </a:r>
            <a:r>
              <a:rPr lang="en-US" altLang="en-US" dirty="0" err="1"/>
              <a:t>Güzel</a:t>
            </a:r>
            <a:r>
              <a:rPr lang="en-US" altLang="en-US" dirty="0"/>
              <a:t> </a:t>
            </a:r>
            <a:r>
              <a:rPr lang="en-US" altLang="en-US" dirty="0" err="1"/>
              <a:t>bir</a:t>
            </a:r>
            <a:r>
              <a:rPr lang="en-US" altLang="en-US" dirty="0"/>
              <a:t> </a:t>
            </a:r>
            <a:r>
              <a:rPr lang="en-US" altLang="en-US" dirty="0" err="1"/>
              <a:t>çözüm</a:t>
            </a:r>
            <a:r>
              <a:rPr lang="en-US" altLang="en-US" dirty="0"/>
              <a:t> </a:t>
            </a:r>
            <a:r>
              <a:rPr lang="tr-TR" altLang="en-US" dirty="0"/>
              <a:t>ABD</a:t>
            </a:r>
            <a:r>
              <a:rPr lang="en-US" altLang="en-US" dirty="0"/>
              <a:t>'</a:t>
            </a:r>
            <a:r>
              <a:rPr lang="en-US" altLang="en-US" dirty="0" err="1"/>
              <a:t>nin</a:t>
            </a:r>
            <a:r>
              <a:rPr lang="en-US" altLang="en-US" dirty="0"/>
              <a:t> </a:t>
            </a:r>
            <a:r>
              <a:rPr lang="en-US" altLang="en-US" dirty="0" err="1"/>
              <a:t>güney</a:t>
            </a:r>
            <a:r>
              <a:rPr lang="en-US" altLang="en-US" dirty="0"/>
              <a:t> </a:t>
            </a:r>
            <a:r>
              <a:rPr lang="en-US" altLang="en-US" dirty="0" err="1"/>
              <a:t>kesiminde</a:t>
            </a:r>
            <a:r>
              <a:rPr lang="en-US" altLang="en-US" dirty="0"/>
              <a:t> </a:t>
            </a:r>
            <a:r>
              <a:rPr lang="en-US" altLang="en-US" dirty="0" err="1"/>
              <a:t>çok</a:t>
            </a:r>
            <a:r>
              <a:rPr lang="en-US" altLang="en-US" dirty="0"/>
              <a:t> </a:t>
            </a:r>
            <a:r>
              <a:rPr lang="en-US" altLang="en-US" dirty="0" err="1"/>
              <a:t>yıllar</a:t>
            </a:r>
            <a:r>
              <a:rPr lang="en-US" altLang="en-US" dirty="0"/>
              <a:t> </a:t>
            </a:r>
            <a:r>
              <a:rPr lang="en-US" altLang="en-US" dirty="0" err="1"/>
              <a:t>önce</a:t>
            </a:r>
            <a:r>
              <a:rPr lang="en-US" altLang="en-US" dirty="0"/>
              <a:t> </a:t>
            </a:r>
            <a:r>
              <a:rPr lang="en-US" altLang="en-US" dirty="0" err="1"/>
              <a:t>keşfedildi</a:t>
            </a:r>
            <a:r>
              <a:rPr lang="en-US" altLang="en-US" dirty="0"/>
              <a:t> </a:t>
            </a:r>
            <a:r>
              <a:rPr lang="en-US" altLang="en-US" dirty="0" err="1"/>
              <a:t>ve</a:t>
            </a:r>
            <a:r>
              <a:rPr lang="en-US" altLang="en-US" dirty="0"/>
              <a:t> </a:t>
            </a:r>
            <a:r>
              <a:rPr lang="en-US" altLang="en-US" dirty="0" err="1"/>
              <a:t>bu</a:t>
            </a:r>
            <a:r>
              <a:rPr lang="en-US" altLang="en-US" dirty="0"/>
              <a:t> </a:t>
            </a:r>
            <a:r>
              <a:rPr lang="en-US" altLang="en-US" dirty="0" err="1"/>
              <a:t>yüzden</a:t>
            </a:r>
            <a:r>
              <a:rPr lang="en-US" altLang="en-US" dirty="0"/>
              <a:t> </a:t>
            </a:r>
            <a:r>
              <a:rPr lang="en-US" altLang="en-US" dirty="0" err="1"/>
              <a:t>şimdi</a:t>
            </a:r>
            <a:r>
              <a:rPr lang="en-US" altLang="en-US" dirty="0"/>
              <a:t> </a:t>
            </a:r>
            <a:r>
              <a:rPr lang="en-US" altLang="en-US" dirty="0" err="1"/>
              <a:t>ABD'nin</a:t>
            </a:r>
            <a:r>
              <a:rPr lang="en-US" altLang="en-US" dirty="0"/>
              <a:t> </a:t>
            </a:r>
            <a:r>
              <a:rPr lang="en-US" altLang="en-US" dirty="0" err="1"/>
              <a:t>güneyinde</a:t>
            </a:r>
            <a:r>
              <a:rPr lang="en-US" altLang="en-US" dirty="0"/>
              <a:t> </a:t>
            </a:r>
            <a:r>
              <a:rPr lang="en-US" altLang="en-US" dirty="0" err="1"/>
              <a:t>yetiştirilen</a:t>
            </a:r>
            <a:r>
              <a:rPr lang="en-US" altLang="en-US" dirty="0"/>
              <a:t> </a:t>
            </a:r>
            <a:r>
              <a:rPr lang="en-US" altLang="en-US" dirty="0" err="1"/>
              <a:t>tüm</a:t>
            </a:r>
            <a:r>
              <a:rPr lang="en-US" altLang="en-US" dirty="0"/>
              <a:t> </a:t>
            </a:r>
            <a:r>
              <a:rPr lang="en-US" altLang="en-US" dirty="0" err="1"/>
              <a:t>mısır</a:t>
            </a:r>
            <a:r>
              <a:rPr lang="tr-TR" altLang="en-US" dirty="0"/>
              <a:t>da</a:t>
            </a:r>
            <a:r>
              <a:rPr lang="en-US" altLang="en-US" dirty="0"/>
              <a:t> </a:t>
            </a:r>
            <a:r>
              <a:rPr lang="en-US" altLang="en-US" dirty="0" err="1"/>
              <a:t>bir</a:t>
            </a:r>
            <a:r>
              <a:rPr lang="en-US" altLang="en-US" dirty="0"/>
              <a:t> Bt </a:t>
            </a:r>
            <a:r>
              <a:rPr lang="en-US" altLang="en-US" dirty="0" err="1"/>
              <a:t>geni</a:t>
            </a:r>
            <a:r>
              <a:rPr lang="en-US" altLang="en-US" dirty="0"/>
              <a:t> </a:t>
            </a:r>
            <a:r>
              <a:rPr lang="tr-TR" altLang="en-US" dirty="0" err="1"/>
              <a:t>va</a:t>
            </a:r>
            <a:r>
              <a:rPr lang="en-US" altLang="en-US" dirty="0"/>
              <a:t>r. </a:t>
            </a:r>
            <a:r>
              <a:rPr lang="en-US" altLang="en-US" dirty="0" err="1"/>
              <a:t>Sonbahar</a:t>
            </a:r>
            <a:r>
              <a:rPr lang="en-US" altLang="en-US" dirty="0"/>
              <a:t> </a:t>
            </a:r>
            <a:r>
              <a:rPr lang="en-US" altLang="en-US" dirty="0" err="1"/>
              <a:t>Ordusolucanını</a:t>
            </a:r>
            <a:r>
              <a:rPr lang="en-US" altLang="en-US" dirty="0"/>
              <a:t> </a:t>
            </a:r>
            <a:r>
              <a:rPr lang="en-US" altLang="en-US" dirty="0" err="1"/>
              <a:t>öldürecek</a:t>
            </a:r>
            <a:r>
              <a:rPr lang="en-US" altLang="en-US" dirty="0"/>
              <a:t> </a:t>
            </a:r>
            <a:r>
              <a:rPr lang="en-US" altLang="en-US" dirty="0" err="1"/>
              <a:t>bakteriyel</a:t>
            </a:r>
            <a:r>
              <a:rPr lang="en-US" altLang="en-US" dirty="0"/>
              <a:t> </a:t>
            </a:r>
            <a:r>
              <a:rPr lang="en-US" altLang="en-US" dirty="0" err="1"/>
              <a:t>bir</a:t>
            </a:r>
            <a:r>
              <a:rPr lang="en-US" altLang="en-US" dirty="0"/>
              <a:t> </a:t>
            </a:r>
            <a:r>
              <a:rPr lang="en-US" altLang="en-US" dirty="0" err="1"/>
              <a:t>toksin</a:t>
            </a:r>
            <a:r>
              <a:rPr lang="en-US" altLang="en-US" dirty="0"/>
              <a:t>.  </a:t>
            </a:r>
            <a:r>
              <a:rPr lang="en-US" altLang="en-US" dirty="0" err="1"/>
              <a:t>Eğer</a:t>
            </a:r>
            <a:r>
              <a:rPr lang="en-US" altLang="en-US" dirty="0"/>
              <a:t> </a:t>
            </a:r>
            <a:r>
              <a:rPr lang="en-US" altLang="en-US" dirty="0" err="1"/>
              <a:t>Sonbahar</a:t>
            </a:r>
            <a:r>
              <a:rPr lang="en-US" altLang="en-US" dirty="0"/>
              <a:t> </a:t>
            </a:r>
            <a:r>
              <a:rPr lang="en-US" altLang="en-US" dirty="0" err="1"/>
              <a:t>Ordusu</a:t>
            </a:r>
            <a:r>
              <a:rPr lang="en-US" altLang="en-US" dirty="0"/>
              <a:t> </a:t>
            </a:r>
            <a:r>
              <a:rPr lang="en-US" altLang="en-US" dirty="0" err="1"/>
              <a:t>solucanı</a:t>
            </a:r>
            <a:r>
              <a:rPr lang="en-US" altLang="en-US" dirty="0"/>
              <a:t> </a:t>
            </a:r>
            <a:r>
              <a:rPr lang="en-US" altLang="en-US" dirty="0" err="1"/>
              <a:t>onu</a:t>
            </a:r>
            <a:r>
              <a:rPr lang="en-US" altLang="en-US" dirty="0"/>
              <a:t> </a:t>
            </a:r>
            <a:r>
              <a:rPr lang="en-US" altLang="en-US" dirty="0" err="1"/>
              <a:t>yerse</a:t>
            </a:r>
            <a:r>
              <a:rPr lang="en-US" altLang="en-US" dirty="0"/>
              <a:t>, </a:t>
            </a:r>
            <a:r>
              <a:rPr lang="en-US" altLang="en-US" dirty="0" err="1"/>
              <a:t>ölürler</a:t>
            </a:r>
            <a:r>
              <a:rPr lang="en-US" altLang="en-US" dirty="0"/>
              <a:t>.  Bu </a:t>
            </a:r>
            <a:r>
              <a:rPr lang="en-US" altLang="en-US" dirty="0" err="1"/>
              <a:t>Güney</a:t>
            </a:r>
            <a:r>
              <a:rPr lang="en-US" altLang="en-US" dirty="0"/>
              <a:t> </a:t>
            </a:r>
            <a:r>
              <a:rPr lang="en-US" altLang="en-US" dirty="0" err="1"/>
              <a:t>Afrika'da</a:t>
            </a:r>
            <a:r>
              <a:rPr lang="en-US" altLang="en-US" dirty="0"/>
              <a:t> </a:t>
            </a:r>
            <a:r>
              <a:rPr lang="en-US" altLang="en-US" dirty="0" err="1"/>
              <a:t>kabul</a:t>
            </a:r>
            <a:r>
              <a:rPr lang="en-US" altLang="en-US" dirty="0"/>
              <a:t> </a:t>
            </a:r>
            <a:r>
              <a:rPr lang="en-US" altLang="en-US" dirty="0" err="1"/>
              <a:t>edilmiştir</a:t>
            </a:r>
            <a:r>
              <a:rPr lang="en-US" altLang="en-US" dirty="0"/>
              <a:t>, </a:t>
            </a:r>
            <a:r>
              <a:rPr lang="en-US" altLang="en-US" dirty="0" err="1"/>
              <a:t>bu</a:t>
            </a:r>
            <a:r>
              <a:rPr lang="en-US" altLang="en-US" dirty="0"/>
              <a:t> </a:t>
            </a:r>
            <a:r>
              <a:rPr lang="tr-TR" altLang="en-US" dirty="0"/>
              <a:t>B</a:t>
            </a:r>
            <a:r>
              <a:rPr lang="en-US" altLang="en-US" dirty="0"/>
              <a:t>T </a:t>
            </a:r>
            <a:r>
              <a:rPr lang="tr-TR" altLang="en-US" dirty="0"/>
              <a:t>tüm </a:t>
            </a:r>
            <a:r>
              <a:rPr lang="en-US" altLang="en-US" dirty="0" err="1"/>
              <a:t>mısır</a:t>
            </a:r>
            <a:r>
              <a:rPr lang="tr-TR" altLang="en-US" dirty="0" err="1"/>
              <a:t>larda</a:t>
            </a:r>
            <a:r>
              <a:rPr lang="tr-TR" altLang="en-US" dirty="0"/>
              <a:t> var. </a:t>
            </a:r>
            <a:r>
              <a:rPr lang="en-US" altLang="en-US" dirty="0"/>
              <a:t> </a:t>
            </a:r>
            <a:r>
              <a:rPr lang="en-US" altLang="en-US" dirty="0" err="1"/>
              <a:t>Ama</a:t>
            </a:r>
            <a:r>
              <a:rPr lang="en-US" altLang="en-US" dirty="0"/>
              <a:t> </a:t>
            </a:r>
            <a:r>
              <a:rPr lang="en-US" altLang="en-US" dirty="0" err="1"/>
              <a:t>Zimbabve'de</a:t>
            </a:r>
            <a:r>
              <a:rPr lang="en-US" altLang="en-US" dirty="0"/>
              <a:t>, Robert Mugabe </a:t>
            </a:r>
            <a:r>
              <a:rPr lang="en-US" altLang="en-US" dirty="0" err="1"/>
              <a:t>bilgeliğiyle</a:t>
            </a:r>
            <a:r>
              <a:rPr lang="en-US" altLang="en-US" dirty="0"/>
              <a:t> </a:t>
            </a:r>
            <a:r>
              <a:rPr lang="en-US" altLang="en-US" dirty="0" err="1"/>
              <a:t>bunun</a:t>
            </a:r>
            <a:r>
              <a:rPr lang="en-US" altLang="en-US" dirty="0"/>
              <a:t> </a:t>
            </a:r>
            <a:r>
              <a:rPr lang="en-US" altLang="en-US" dirty="0" err="1"/>
              <a:t>Zimbabve'de</a:t>
            </a:r>
            <a:r>
              <a:rPr lang="en-US" altLang="en-US" dirty="0"/>
              <a:t> </a:t>
            </a:r>
            <a:r>
              <a:rPr lang="en-US" altLang="en-US" dirty="0" err="1"/>
              <a:t>yetiştirilemeyecek</a:t>
            </a:r>
            <a:r>
              <a:rPr lang="en-US" altLang="en-US" dirty="0"/>
              <a:t> </a:t>
            </a:r>
            <a:r>
              <a:rPr lang="en-US" altLang="en-US" dirty="0" err="1"/>
              <a:t>kadar</a:t>
            </a:r>
            <a:r>
              <a:rPr lang="en-US" altLang="en-US" dirty="0"/>
              <a:t> </a:t>
            </a:r>
            <a:r>
              <a:rPr lang="en-US" altLang="en-US" dirty="0" err="1"/>
              <a:t>tehlikeli</a:t>
            </a:r>
            <a:r>
              <a:rPr lang="en-US" altLang="en-US" dirty="0"/>
              <a:t> </a:t>
            </a:r>
            <a:r>
              <a:rPr lang="en-US" altLang="en-US" dirty="0" err="1"/>
              <a:t>olduğuna</a:t>
            </a:r>
            <a:r>
              <a:rPr lang="tr-TR" altLang="en-US" dirty="0"/>
              <a:t> karar verildi</a:t>
            </a:r>
            <a:r>
              <a:rPr lang="en-US" altLang="en-US" dirty="0"/>
              <a:t> </a:t>
            </a:r>
            <a:r>
              <a:rPr lang="en-US" altLang="en-US" dirty="0" err="1"/>
              <a:t>ve</a:t>
            </a:r>
            <a:r>
              <a:rPr lang="en-US" altLang="en-US" dirty="0"/>
              <a:t> </a:t>
            </a:r>
            <a:r>
              <a:rPr lang="en-US" altLang="en-US" dirty="0" err="1"/>
              <a:t>onu</a:t>
            </a:r>
            <a:r>
              <a:rPr lang="en-US" altLang="en-US" dirty="0"/>
              <a:t> </a:t>
            </a:r>
            <a:r>
              <a:rPr lang="en-US" altLang="en-US" dirty="0" err="1"/>
              <a:t>yetiştirmelerine</a:t>
            </a:r>
            <a:r>
              <a:rPr lang="en-US" altLang="en-US" dirty="0"/>
              <a:t> </a:t>
            </a:r>
            <a:r>
              <a:rPr lang="en-US" altLang="en-US" dirty="0" err="1"/>
              <a:t>izin</a:t>
            </a:r>
            <a:r>
              <a:rPr lang="en-US" altLang="en-US" dirty="0"/>
              <a:t> </a:t>
            </a:r>
            <a:r>
              <a:rPr lang="en-US" altLang="en-US" dirty="0" err="1"/>
              <a:t>verilmedi</a:t>
            </a:r>
            <a:r>
              <a:rPr lang="en-US" altLang="en-US" dirty="0"/>
              <a:t>.  </a:t>
            </a:r>
            <a:r>
              <a:rPr lang="en-US" altLang="en-US" dirty="0" err="1"/>
              <a:t>Zambiya</a:t>
            </a:r>
            <a:r>
              <a:rPr lang="en-US" altLang="en-US" dirty="0"/>
              <a:t>, </a:t>
            </a:r>
            <a:r>
              <a:rPr lang="en-US" altLang="en-US" dirty="0" err="1"/>
              <a:t>Namibya</a:t>
            </a:r>
            <a:r>
              <a:rPr lang="en-US" altLang="en-US" dirty="0"/>
              <a:t>, </a:t>
            </a:r>
            <a:r>
              <a:rPr lang="en-US" altLang="en-US" dirty="0" err="1"/>
              <a:t>Malaw</a:t>
            </a:r>
            <a:r>
              <a:rPr lang="tr-TR" altLang="en-US" dirty="0" err="1"/>
              <a:t>i’de</a:t>
            </a:r>
            <a:r>
              <a:rPr lang="en-US" altLang="en-US" dirty="0"/>
              <a:t> </a:t>
            </a:r>
            <a:r>
              <a:rPr lang="en-US" altLang="en-US" dirty="0" err="1"/>
              <a:t>bu</a:t>
            </a:r>
            <a:r>
              <a:rPr lang="en-US" altLang="en-US" dirty="0"/>
              <a:t> </a:t>
            </a:r>
            <a:r>
              <a:rPr lang="en-US" altLang="en-US" dirty="0" err="1"/>
              <a:t>küçük</a:t>
            </a:r>
            <a:r>
              <a:rPr lang="en-US" altLang="en-US" dirty="0"/>
              <a:t> </a:t>
            </a:r>
            <a:r>
              <a:rPr lang="en-US" altLang="en-US" dirty="0" err="1"/>
              <a:t>solucan</a:t>
            </a:r>
            <a:r>
              <a:rPr lang="en-US" altLang="en-US" dirty="0"/>
              <a:t> deli </a:t>
            </a:r>
            <a:r>
              <a:rPr lang="en-US" altLang="en-US" dirty="0" err="1"/>
              <a:t>gibi</a:t>
            </a:r>
            <a:r>
              <a:rPr lang="en-US" altLang="en-US" dirty="0"/>
              <a:t> </a:t>
            </a:r>
            <a:r>
              <a:rPr lang="en-US" altLang="en-US" dirty="0" err="1"/>
              <a:t>yayılıyor</a:t>
            </a:r>
            <a:r>
              <a:rPr lang="en-US" altLang="en-US" dirty="0"/>
              <a:t>.  </a:t>
            </a:r>
            <a:r>
              <a:rPr lang="en-US" altLang="en-US" dirty="0" err="1"/>
              <a:t>Çok</a:t>
            </a:r>
            <a:r>
              <a:rPr lang="en-US" altLang="en-US" dirty="0"/>
              <a:t> </a:t>
            </a:r>
            <a:r>
              <a:rPr lang="en-US" altLang="en-US" dirty="0" err="1"/>
              <a:t>bulaşıcı</a:t>
            </a:r>
            <a:r>
              <a:rPr lang="en-US" altLang="en-US" dirty="0"/>
              <a:t> </a:t>
            </a:r>
            <a:r>
              <a:rPr lang="en-US" altLang="en-US" dirty="0" err="1"/>
              <a:t>bir</a:t>
            </a:r>
            <a:r>
              <a:rPr lang="en-US" altLang="en-US" dirty="0"/>
              <a:t> </a:t>
            </a:r>
            <a:r>
              <a:rPr lang="en-US" altLang="en-US" dirty="0" err="1"/>
              <a:t>hastalık</a:t>
            </a:r>
            <a:r>
              <a:rPr lang="en-US" altLang="en-US" dirty="0"/>
              <a:t>. </a:t>
            </a:r>
          </a:p>
        </p:txBody>
      </p:sp>
      <p:sp>
        <p:nvSpPr>
          <p:cNvPr id="4" name="Slide Number Placeholder 3"/>
          <p:cNvSpPr>
            <a:spLocks noGrp="1"/>
          </p:cNvSpPr>
          <p:nvPr>
            <p:ph type="sldNum" sz="quarter" idx="5"/>
          </p:nvPr>
        </p:nvSpPr>
        <p:spPr/>
        <p:txBody>
          <a:bodyPr/>
          <a:lstStyle/>
          <a:p>
            <a:pPr>
              <a:defRPr/>
            </a:pPr>
            <a:fld id="{0F4EED47-B034-4EBF-A977-8342983ADD11}"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Bangladeş'e</a:t>
            </a:r>
            <a:r>
              <a:rPr lang="en-US" altLang="en-US" dirty="0"/>
              <a:t> </a:t>
            </a:r>
            <a:r>
              <a:rPr lang="en-US" altLang="en-US" dirty="0" err="1"/>
              <a:t>geri</a:t>
            </a:r>
            <a:r>
              <a:rPr lang="en-US" altLang="en-US" dirty="0"/>
              <a:t> </a:t>
            </a:r>
            <a:r>
              <a:rPr lang="en-US" altLang="en-US" dirty="0" err="1"/>
              <a:t>dönelim</a:t>
            </a:r>
            <a:r>
              <a:rPr lang="en-US" altLang="en-US" dirty="0"/>
              <a:t>.</a:t>
            </a:r>
            <a:r>
              <a:rPr lang="en-US" altLang="en-US" dirty="0">
                <a:hlinkClick r:id="rId3"/>
              </a:rPr>
              <a:t>[RR25]</a:t>
            </a:r>
            <a:r>
              <a:rPr lang="en-US" altLang="en-US" dirty="0"/>
              <a:t>   </a:t>
            </a:r>
            <a:r>
              <a:rPr lang="en-US" altLang="en-US" dirty="0" err="1"/>
              <a:t>Bangladeş'te</a:t>
            </a:r>
            <a:r>
              <a:rPr lang="en-US" altLang="en-US" dirty="0"/>
              <a:t> </a:t>
            </a:r>
            <a:r>
              <a:rPr lang="en-US" altLang="en-US" dirty="0" err="1"/>
              <a:t>patlıcanlarla</a:t>
            </a:r>
            <a:r>
              <a:rPr lang="en-US" altLang="en-US" dirty="0"/>
              <a:t> </a:t>
            </a:r>
            <a:r>
              <a:rPr lang="en-US" altLang="en-US" dirty="0" err="1"/>
              <a:t>ilgili</a:t>
            </a:r>
            <a:r>
              <a:rPr lang="en-US" altLang="en-US" dirty="0"/>
              <a:t> </a:t>
            </a:r>
            <a:r>
              <a:rPr lang="en-US" altLang="en-US" dirty="0" err="1"/>
              <a:t>sorunlar</a:t>
            </a:r>
            <a:r>
              <a:rPr lang="en-US" altLang="en-US" dirty="0"/>
              <a:t> </a:t>
            </a:r>
            <a:r>
              <a:rPr lang="en-US" altLang="en-US" dirty="0" err="1"/>
              <a:t>vardı</a:t>
            </a:r>
            <a:r>
              <a:rPr lang="en-US" altLang="en-US" dirty="0"/>
              <a:t>.  Bu </a:t>
            </a:r>
            <a:r>
              <a:rPr lang="en-US" altLang="en-US" dirty="0" err="1"/>
              <a:t>Bangladeş'te</a:t>
            </a:r>
            <a:r>
              <a:rPr lang="en-US" altLang="en-US" dirty="0"/>
              <a:t> </a:t>
            </a:r>
            <a:r>
              <a:rPr lang="en-US" altLang="en-US" dirty="0" err="1"/>
              <a:t>bir</a:t>
            </a:r>
            <a:r>
              <a:rPr lang="en-US" altLang="en-US" dirty="0"/>
              <a:t> </a:t>
            </a:r>
            <a:r>
              <a:rPr lang="en-US" altLang="en-US" dirty="0" err="1"/>
              <a:t>elyaf</a:t>
            </a:r>
            <a:r>
              <a:rPr lang="en-US" altLang="en-US" dirty="0"/>
              <a:t> </a:t>
            </a:r>
            <a:r>
              <a:rPr lang="en-US" altLang="en-US" dirty="0" err="1"/>
              <a:t>gıdadır</a:t>
            </a:r>
            <a:r>
              <a:rPr lang="en-US" altLang="en-US" dirty="0"/>
              <a:t>.  </a:t>
            </a:r>
            <a:r>
              <a:rPr lang="en-US" altLang="en-US" dirty="0" err="1"/>
              <a:t>Haşereler</a:t>
            </a:r>
            <a:r>
              <a:rPr lang="en-US" altLang="en-US" dirty="0"/>
              <a:t> </a:t>
            </a:r>
            <a:r>
              <a:rPr lang="en-US" altLang="en-US" dirty="0" err="1"/>
              <a:t>yüzünden</a:t>
            </a:r>
            <a:r>
              <a:rPr lang="en-US" altLang="en-US" dirty="0"/>
              <a:t> </a:t>
            </a:r>
            <a:r>
              <a:rPr lang="en-US" altLang="en-US" dirty="0" err="1"/>
              <a:t>doymuyorlardı</a:t>
            </a:r>
            <a:r>
              <a:rPr lang="en-US" altLang="en-US" dirty="0"/>
              <a:t>.  BT </a:t>
            </a:r>
            <a:r>
              <a:rPr lang="en-US" altLang="en-US" dirty="0" err="1"/>
              <a:t>patlıcan</a:t>
            </a:r>
            <a:r>
              <a:rPr lang="en-US" altLang="en-US" dirty="0"/>
              <a:t> </a:t>
            </a:r>
            <a:r>
              <a:rPr lang="en-US" altLang="en-US" dirty="0" err="1"/>
              <a:t>yapıldı</a:t>
            </a:r>
            <a:r>
              <a:rPr lang="en-US" altLang="en-US" dirty="0"/>
              <a:t>, </a:t>
            </a:r>
            <a:r>
              <a:rPr lang="en-US" altLang="en-US" dirty="0" err="1"/>
              <a:t>ve</a:t>
            </a:r>
            <a:r>
              <a:rPr lang="en-US" altLang="en-US" dirty="0"/>
              <a:t> </a:t>
            </a:r>
            <a:r>
              <a:rPr lang="en-US" altLang="en-US" dirty="0" err="1"/>
              <a:t>şimdi</a:t>
            </a:r>
            <a:r>
              <a:rPr lang="en-US" altLang="en-US" dirty="0"/>
              <a:t> </a:t>
            </a:r>
            <a:r>
              <a:rPr lang="en-US" altLang="en-US" dirty="0" err="1"/>
              <a:t>Bangladeş</a:t>
            </a:r>
            <a:r>
              <a:rPr lang="en-US" altLang="en-US" dirty="0"/>
              <a:t> </a:t>
            </a:r>
            <a:r>
              <a:rPr lang="tr-TR" altLang="en-US" dirty="0"/>
              <a:t>o kadar </a:t>
            </a:r>
            <a:r>
              <a:rPr lang="en-US" altLang="en-US" dirty="0" err="1"/>
              <a:t>çok</a:t>
            </a:r>
            <a:r>
              <a:rPr lang="en-US" altLang="en-US" dirty="0"/>
              <a:t> </a:t>
            </a:r>
            <a:r>
              <a:rPr lang="en-US" altLang="en-US" dirty="0" err="1"/>
              <a:t>patlıcan</a:t>
            </a:r>
            <a:r>
              <a:rPr lang="en-US" altLang="en-US" dirty="0"/>
              <a:t> </a:t>
            </a:r>
            <a:r>
              <a:rPr lang="en-US" altLang="en-US" dirty="0" err="1"/>
              <a:t>üret</a:t>
            </a:r>
            <a:r>
              <a:rPr lang="tr-TR" altLang="en-US" dirty="0" err="1"/>
              <a:t>iyor</a:t>
            </a:r>
            <a:r>
              <a:rPr lang="tr-TR" altLang="en-US" dirty="0"/>
              <a:t> ki</a:t>
            </a:r>
            <a:r>
              <a:rPr lang="en-US" altLang="en-US" dirty="0"/>
              <a:t>, </a:t>
            </a:r>
            <a:r>
              <a:rPr lang="en-US" altLang="en-US" dirty="0" err="1"/>
              <a:t>hepsini</a:t>
            </a:r>
            <a:r>
              <a:rPr lang="en-US" altLang="en-US" dirty="0"/>
              <a:t> </a:t>
            </a:r>
            <a:r>
              <a:rPr lang="en-US" altLang="en-US" dirty="0" err="1"/>
              <a:t>yiyem</a:t>
            </a:r>
            <a:r>
              <a:rPr lang="tr-TR" altLang="en-US" dirty="0" err="1"/>
              <a:t>iyorlar</a:t>
            </a:r>
            <a:r>
              <a:rPr lang="en-US" altLang="en-US" dirty="0"/>
              <a:t>.  </a:t>
            </a:r>
            <a:r>
              <a:rPr lang="en-US" altLang="en-US" dirty="0" err="1"/>
              <a:t>İhracat</a:t>
            </a:r>
            <a:r>
              <a:rPr lang="en-US" altLang="en-US" dirty="0"/>
              <a:t> </a:t>
            </a:r>
            <a:r>
              <a:rPr lang="en-US" altLang="en-US" dirty="0" err="1"/>
              <a:t>yapmak</a:t>
            </a:r>
            <a:r>
              <a:rPr lang="en-US" altLang="en-US" dirty="0"/>
              <a:t> </a:t>
            </a:r>
            <a:r>
              <a:rPr lang="en-US" altLang="en-US" dirty="0" err="1"/>
              <a:t>zorundalar</a:t>
            </a:r>
            <a:r>
              <a:rPr lang="en-US" altLang="en-US" dirty="0"/>
              <a:t>.  </a:t>
            </a:r>
            <a:r>
              <a:rPr lang="en-US" altLang="en-US" dirty="0" err="1"/>
              <a:t>İlginçtir</a:t>
            </a:r>
            <a:r>
              <a:rPr lang="en-US" altLang="en-US" dirty="0"/>
              <a:t>, </a:t>
            </a:r>
            <a:r>
              <a:rPr lang="en-US" altLang="en-US" dirty="0" err="1"/>
              <a:t>Hindistan'da</a:t>
            </a:r>
            <a:r>
              <a:rPr lang="en-US" altLang="en-US" dirty="0"/>
              <a:t> Assam </a:t>
            </a:r>
            <a:r>
              <a:rPr lang="tr-TR" altLang="en-US" dirty="0"/>
              <a:t>gibi </a:t>
            </a:r>
            <a:r>
              <a:rPr lang="en-US" altLang="en-US" dirty="0" err="1"/>
              <a:t>komşu</a:t>
            </a:r>
            <a:r>
              <a:rPr lang="en-US" altLang="en-US" dirty="0"/>
              <a:t> </a:t>
            </a:r>
            <a:r>
              <a:rPr lang="en-US" altLang="en-US" dirty="0" err="1"/>
              <a:t>illerde</a:t>
            </a:r>
            <a:r>
              <a:rPr lang="en-US" altLang="en-US" dirty="0"/>
              <a:t> </a:t>
            </a:r>
            <a:r>
              <a:rPr lang="en-US" altLang="en-US" dirty="0" err="1"/>
              <a:t>çiftçiler</a:t>
            </a:r>
            <a:r>
              <a:rPr lang="en-US" altLang="en-US" dirty="0"/>
              <a:t>, </a:t>
            </a:r>
            <a:r>
              <a:rPr lang="en-US" altLang="en-US" dirty="0" err="1"/>
              <a:t>aynı</a:t>
            </a:r>
            <a:r>
              <a:rPr lang="en-US" altLang="en-US" dirty="0"/>
              <a:t> </a:t>
            </a:r>
            <a:r>
              <a:rPr lang="en-US" altLang="en-US" dirty="0" err="1"/>
              <a:t>sorunu</a:t>
            </a:r>
            <a:r>
              <a:rPr lang="en-US" altLang="en-US" dirty="0"/>
              <a:t> </a:t>
            </a:r>
            <a:r>
              <a:rPr lang="en-US" altLang="en-US" dirty="0" err="1"/>
              <a:t>yaşıyorlardı</a:t>
            </a:r>
            <a:r>
              <a:rPr lang="en-US" altLang="en-US" dirty="0"/>
              <a:t>, </a:t>
            </a:r>
            <a:r>
              <a:rPr lang="en-US" altLang="en-US" dirty="0" err="1"/>
              <a:t>ama</a:t>
            </a:r>
            <a:r>
              <a:rPr lang="en-US" altLang="en-US" dirty="0"/>
              <a:t> </a:t>
            </a:r>
            <a:r>
              <a:rPr lang="en-US" altLang="en-US" dirty="0" err="1"/>
              <a:t>Hindistan</a:t>
            </a:r>
            <a:r>
              <a:rPr lang="tr-TR" altLang="en-US" dirty="0"/>
              <a:t>’da</a:t>
            </a:r>
            <a:r>
              <a:rPr lang="en-US" altLang="en-US" dirty="0"/>
              <a:t> GDO </a:t>
            </a:r>
            <a:r>
              <a:rPr lang="en-US" altLang="en-US" dirty="0" err="1"/>
              <a:t>yasağı</a:t>
            </a:r>
            <a:r>
              <a:rPr lang="en-US" altLang="en-US" dirty="0"/>
              <a:t> </a:t>
            </a:r>
            <a:r>
              <a:rPr lang="en-US" altLang="en-US" dirty="0" err="1"/>
              <a:t>vardır</a:t>
            </a:r>
            <a:r>
              <a:rPr lang="tr-TR" altLang="en-US" dirty="0"/>
              <a:t>.</a:t>
            </a:r>
            <a:r>
              <a:rPr lang="en-US" altLang="en-US" dirty="0"/>
              <a:t> </a:t>
            </a:r>
            <a:r>
              <a:rPr lang="tr-TR" altLang="en-US" dirty="0"/>
              <a:t>Ç</a:t>
            </a:r>
            <a:r>
              <a:rPr lang="en-US" altLang="en-US" dirty="0" err="1"/>
              <a:t>iftçiler</a:t>
            </a:r>
            <a:r>
              <a:rPr lang="en-US" altLang="en-US" dirty="0"/>
              <a:t> </a:t>
            </a:r>
            <a:r>
              <a:rPr lang="en-US" altLang="en-US" dirty="0" err="1"/>
              <a:t>Bangladeş'e</a:t>
            </a:r>
            <a:r>
              <a:rPr lang="en-US" altLang="en-US" dirty="0"/>
              <a:t> </a:t>
            </a:r>
            <a:r>
              <a:rPr lang="en-US" altLang="en-US" dirty="0" err="1"/>
              <a:t>gi</a:t>
            </a:r>
            <a:r>
              <a:rPr lang="tr-TR" altLang="en-US" dirty="0"/>
              <a:t>dip</a:t>
            </a:r>
            <a:r>
              <a:rPr lang="en-US" altLang="en-US" dirty="0"/>
              <a:t> </a:t>
            </a:r>
            <a:r>
              <a:rPr lang="en-US" altLang="en-US" dirty="0" err="1"/>
              <a:t>tohum</a:t>
            </a:r>
            <a:r>
              <a:rPr lang="en-US" altLang="en-US" dirty="0"/>
              <a:t> al</a:t>
            </a:r>
            <a:r>
              <a:rPr lang="tr-TR" altLang="en-US" dirty="0" err="1"/>
              <a:t>ıyorlar</a:t>
            </a:r>
            <a:r>
              <a:rPr lang="en-US" altLang="en-US" dirty="0"/>
              <a:t> </a:t>
            </a:r>
            <a:r>
              <a:rPr lang="en-US" altLang="en-US" dirty="0" err="1"/>
              <a:t>ve</a:t>
            </a:r>
            <a:r>
              <a:rPr lang="en-US" altLang="en-US" dirty="0"/>
              <a:t> </a:t>
            </a:r>
            <a:r>
              <a:rPr lang="en-US" altLang="en-US" dirty="0" err="1"/>
              <a:t>kendileri</a:t>
            </a:r>
            <a:r>
              <a:rPr lang="en-US" altLang="en-US" dirty="0"/>
              <a:t> </a:t>
            </a:r>
            <a:r>
              <a:rPr lang="en-US" altLang="en-US" dirty="0" err="1"/>
              <a:t>büyü</a:t>
            </a:r>
            <a:r>
              <a:rPr lang="tr-TR" altLang="en-US" dirty="0" err="1"/>
              <a:t>tüyorlar</a:t>
            </a:r>
            <a:r>
              <a:rPr lang="en-US" altLang="en-US" dirty="0"/>
              <a:t> </a:t>
            </a:r>
            <a:r>
              <a:rPr lang="tr-TR" altLang="en-US" dirty="0"/>
              <a:t>ama</a:t>
            </a:r>
            <a:r>
              <a:rPr lang="en-US" altLang="en-US" dirty="0"/>
              <a:t> </a:t>
            </a:r>
            <a:r>
              <a:rPr lang="en-US" altLang="en-US" dirty="0" err="1"/>
              <a:t>sadece</a:t>
            </a:r>
            <a:r>
              <a:rPr lang="en-US" altLang="en-US" dirty="0"/>
              <a:t> </a:t>
            </a:r>
            <a:r>
              <a:rPr lang="en-US" altLang="en-US" dirty="0" err="1"/>
              <a:t>hükümete</a:t>
            </a:r>
            <a:r>
              <a:rPr lang="en-US" altLang="en-US" dirty="0"/>
              <a:t> </a:t>
            </a:r>
            <a:r>
              <a:rPr lang="en-US" altLang="en-US" dirty="0" err="1"/>
              <a:t>söylemiyor</a:t>
            </a:r>
            <a:r>
              <a:rPr lang="tr-TR" altLang="en-US" dirty="0" err="1"/>
              <a:t>lar</a:t>
            </a:r>
            <a:r>
              <a:rPr lang="en-US" altLang="en-US" dirty="0"/>
              <a:t>. </a:t>
            </a:r>
          </a:p>
        </p:txBody>
      </p:sp>
      <p:sp>
        <p:nvSpPr>
          <p:cNvPr id="4" name="Slide Number Placeholder 3"/>
          <p:cNvSpPr>
            <a:spLocks noGrp="1"/>
          </p:cNvSpPr>
          <p:nvPr>
            <p:ph type="sldNum" sz="quarter" idx="5"/>
          </p:nvPr>
        </p:nvSpPr>
        <p:spPr/>
        <p:txBody>
          <a:bodyPr/>
          <a:lstStyle/>
          <a:p>
            <a:pPr>
              <a:defRPr/>
            </a:pPr>
            <a:fld id="{B1108A87-3154-4D11-AC01-6146D8131B58}"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Hawaii </a:t>
            </a:r>
            <a:r>
              <a:rPr lang="en-US" altLang="en-US" dirty="0" err="1"/>
              <a:t>papayası</a:t>
            </a:r>
            <a:r>
              <a:rPr lang="en-US" altLang="en-US" dirty="0"/>
              <a:t>, </a:t>
            </a:r>
            <a:r>
              <a:rPr lang="en-US" altLang="en-US" dirty="0">
                <a:hlinkClick r:id="rId3"/>
              </a:rPr>
              <a:t>[RR26]</a:t>
            </a:r>
            <a:r>
              <a:rPr lang="en-US" altLang="en-US" dirty="0"/>
              <a:t> Bu </a:t>
            </a:r>
            <a:r>
              <a:rPr lang="en-US" altLang="en-US" dirty="0" err="1"/>
              <a:t>neredeyse</a:t>
            </a:r>
            <a:r>
              <a:rPr lang="en-US" altLang="en-US" dirty="0"/>
              <a:t> </a:t>
            </a:r>
            <a:r>
              <a:rPr lang="en-US" altLang="en-US" dirty="0" err="1"/>
              <a:t>bir</a:t>
            </a:r>
            <a:r>
              <a:rPr lang="en-US" altLang="en-US" dirty="0"/>
              <a:t> </a:t>
            </a:r>
            <a:r>
              <a:rPr lang="en-US" altLang="en-US" dirty="0" err="1"/>
              <a:t>virüs</a:t>
            </a:r>
            <a:r>
              <a:rPr lang="en-US" altLang="en-US" dirty="0"/>
              <a:t> </a:t>
            </a:r>
            <a:r>
              <a:rPr lang="en-US" altLang="en-US" dirty="0" err="1"/>
              <a:t>tarafından</a:t>
            </a:r>
            <a:r>
              <a:rPr lang="en-US" altLang="en-US" dirty="0"/>
              <a:t> </a:t>
            </a:r>
            <a:r>
              <a:rPr lang="en-US" altLang="en-US" dirty="0" err="1"/>
              <a:t>yok</a:t>
            </a:r>
            <a:r>
              <a:rPr lang="en-US" altLang="en-US" dirty="0"/>
              <a:t> </a:t>
            </a:r>
            <a:r>
              <a:rPr lang="en-US" altLang="en-US" dirty="0" err="1"/>
              <a:t>edildi</a:t>
            </a:r>
            <a:r>
              <a:rPr lang="en-US" altLang="en-US" dirty="0"/>
              <a:t>, Ring Spot </a:t>
            </a:r>
            <a:r>
              <a:rPr lang="en-US" altLang="en-US" dirty="0" err="1"/>
              <a:t>virüs</a:t>
            </a:r>
            <a:r>
              <a:rPr lang="en-US" altLang="en-US" dirty="0"/>
              <a:t>.  </a:t>
            </a:r>
            <a:r>
              <a:rPr lang="en-US" altLang="en-US" dirty="0" err="1"/>
              <a:t>Bilim</a:t>
            </a:r>
            <a:r>
              <a:rPr lang="en-US" altLang="en-US" dirty="0"/>
              <a:t> </a:t>
            </a:r>
            <a:r>
              <a:rPr lang="tr-TR" altLang="en-US" dirty="0"/>
              <a:t>insan</a:t>
            </a:r>
            <a:r>
              <a:rPr lang="en-US" altLang="en-US" dirty="0" err="1"/>
              <a:t>ları</a:t>
            </a:r>
            <a:r>
              <a:rPr lang="en-US" altLang="en-US" dirty="0"/>
              <a:t> </a:t>
            </a:r>
            <a:r>
              <a:rPr lang="en-US" altLang="en-US" dirty="0" err="1"/>
              <a:t>yaklaşık</a:t>
            </a:r>
            <a:r>
              <a:rPr lang="en-US" altLang="en-US" dirty="0"/>
              <a:t> 20 </a:t>
            </a:r>
            <a:r>
              <a:rPr lang="en-US" altLang="en-US" dirty="0" err="1"/>
              <a:t>yıl</a:t>
            </a:r>
            <a:r>
              <a:rPr lang="en-US" altLang="en-US" dirty="0"/>
              <a:t> </a:t>
            </a:r>
            <a:r>
              <a:rPr lang="en-US" altLang="en-US" dirty="0" err="1"/>
              <a:t>önce</a:t>
            </a:r>
            <a:r>
              <a:rPr lang="en-US" altLang="en-US" dirty="0"/>
              <a:t> </a:t>
            </a:r>
            <a:r>
              <a:rPr lang="en-US" altLang="en-US" dirty="0" err="1"/>
              <a:t>Bir</a:t>
            </a:r>
            <a:r>
              <a:rPr lang="en-US" altLang="en-US" dirty="0"/>
              <a:t> Hawaii papaya</a:t>
            </a:r>
            <a:r>
              <a:rPr lang="tr-TR" altLang="en-US" dirty="0"/>
              <a:t>sı</a:t>
            </a:r>
            <a:r>
              <a:rPr lang="en-US" altLang="en-US" dirty="0"/>
              <a:t> </a:t>
            </a:r>
            <a:r>
              <a:rPr lang="en-US" altLang="en-US" dirty="0" err="1"/>
              <a:t>yaptı</a:t>
            </a:r>
            <a:r>
              <a:rPr lang="en-US" altLang="en-US" dirty="0"/>
              <a:t>, Ring Spot </a:t>
            </a:r>
            <a:r>
              <a:rPr lang="en-US" altLang="en-US" dirty="0" err="1"/>
              <a:t>Virüs</a:t>
            </a:r>
            <a:r>
              <a:rPr lang="tr-TR" altLang="en-US" dirty="0"/>
              <a:t>üne</a:t>
            </a:r>
            <a:r>
              <a:rPr lang="en-US" altLang="en-US" dirty="0"/>
              <a:t> </a:t>
            </a:r>
            <a:r>
              <a:rPr lang="en-US" altLang="en-US" dirty="0" err="1"/>
              <a:t>dirençli</a:t>
            </a:r>
            <a:r>
              <a:rPr lang="en-US" altLang="en-US" dirty="0"/>
              <a:t> </a:t>
            </a:r>
            <a:r>
              <a:rPr lang="en-US" altLang="en-US" dirty="0" err="1"/>
              <a:t>ve</a:t>
            </a:r>
            <a:r>
              <a:rPr lang="en-US" altLang="en-US" dirty="0"/>
              <a:t> </a:t>
            </a:r>
            <a:r>
              <a:rPr lang="en-US" altLang="en-US" dirty="0" err="1"/>
              <a:t>şimdi</a:t>
            </a:r>
            <a:r>
              <a:rPr lang="en-US" altLang="en-US" dirty="0"/>
              <a:t> </a:t>
            </a:r>
            <a:r>
              <a:rPr lang="en-US" altLang="en-US" dirty="0" err="1"/>
              <a:t>eğer</a:t>
            </a:r>
            <a:r>
              <a:rPr lang="en-US" altLang="en-US" dirty="0"/>
              <a:t> </a:t>
            </a:r>
            <a:r>
              <a:rPr lang="en-US" altLang="en-US" dirty="0" err="1"/>
              <a:t>ABD'de</a:t>
            </a:r>
            <a:r>
              <a:rPr lang="en-US" altLang="en-US" dirty="0"/>
              <a:t> </a:t>
            </a:r>
            <a:r>
              <a:rPr lang="en-US" altLang="en-US" dirty="0" err="1"/>
              <a:t>bir</a:t>
            </a:r>
            <a:r>
              <a:rPr lang="en-US" altLang="en-US" dirty="0"/>
              <a:t> </a:t>
            </a:r>
            <a:r>
              <a:rPr lang="en-US" altLang="en-US" dirty="0" err="1"/>
              <a:t>yer</a:t>
            </a:r>
            <a:r>
              <a:rPr lang="tr-TR" altLang="en-US" dirty="0"/>
              <a:t>d</a:t>
            </a:r>
            <a:r>
              <a:rPr lang="en-US" altLang="en-US" dirty="0"/>
              <a:t>e </a:t>
            </a:r>
            <a:r>
              <a:rPr lang="tr-TR" altLang="en-US" dirty="0" err="1"/>
              <a:t>pa</a:t>
            </a:r>
            <a:r>
              <a:rPr lang="en-US" altLang="en-US" dirty="0" err="1"/>
              <a:t>paya</a:t>
            </a:r>
            <a:r>
              <a:rPr lang="en-US" altLang="en-US" dirty="0"/>
              <a:t> </a:t>
            </a:r>
            <a:r>
              <a:rPr lang="en-US" altLang="en-US" dirty="0" err="1"/>
              <a:t>almak</a:t>
            </a:r>
            <a:r>
              <a:rPr lang="tr-TR" altLang="en-US" dirty="0"/>
              <a:t> isterseniz</a:t>
            </a:r>
            <a:r>
              <a:rPr lang="en-US" altLang="en-US" dirty="0"/>
              <a:t>, </a:t>
            </a:r>
            <a:r>
              <a:rPr lang="en-US" altLang="en-US" dirty="0" err="1"/>
              <a:t>neredeyse</a:t>
            </a:r>
            <a:r>
              <a:rPr lang="en-US" altLang="en-US" dirty="0"/>
              <a:t> </a:t>
            </a:r>
            <a:r>
              <a:rPr lang="en-US" altLang="en-US" dirty="0" err="1"/>
              <a:t>kesinlikle</a:t>
            </a:r>
            <a:r>
              <a:rPr lang="en-US" altLang="en-US" dirty="0"/>
              <a:t> </a:t>
            </a:r>
            <a:r>
              <a:rPr lang="en-US" altLang="en-US" dirty="0" err="1"/>
              <a:t>bir</a:t>
            </a:r>
            <a:r>
              <a:rPr lang="en-US" altLang="en-US" dirty="0"/>
              <a:t> G</a:t>
            </a:r>
            <a:r>
              <a:rPr lang="tr-TR" altLang="en-US" dirty="0" err="1"/>
              <a:t>DO’lu</a:t>
            </a:r>
            <a:r>
              <a:rPr lang="en-US" altLang="en-US" dirty="0"/>
              <a:t> papaya </a:t>
            </a:r>
            <a:r>
              <a:rPr lang="tr-TR" altLang="en-US" dirty="0"/>
              <a:t>alırsınız</a:t>
            </a:r>
            <a:r>
              <a:rPr lang="en-US" altLang="en-US" dirty="0"/>
              <a:t>. </a:t>
            </a:r>
            <a:r>
              <a:rPr lang="en-US" altLang="en-US" dirty="0" err="1"/>
              <a:t>Ama</a:t>
            </a:r>
            <a:r>
              <a:rPr lang="en-US" altLang="en-US" dirty="0"/>
              <a:t> </a:t>
            </a:r>
            <a:r>
              <a:rPr lang="tr-TR" altLang="en-US" dirty="0"/>
              <a:t>kimse</a:t>
            </a:r>
            <a:r>
              <a:rPr lang="en-US" altLang="en-US" dirty="0"/>
              <a:t> </a:t>
            </a:r>
            <a:r>
              <a:rPr lang="en-US" altLang="en-US" dirty="0" err="1"/>
              <a:t>etiketlenmedi</a:t>
            </a:r>
            <a:r>
              <a:rPr lang="en-US" altLang="en-US" dirty="0"/>
              <a:t>.  </a:t>
            </a:r>
            <a:r>
              <a:rPr lang="en-US" altLang="en-US" dirty="0" err="1"/>
              <a:t>Neden</a:t>
            </a:r>
            <a:r>
              <a:rPr lang="en-US" altLang="en-US" dirty="0"/>
              <a:t>?  </a:t>
            </a:r>
            <a:r>
              <a:rPr lang="en-US" altLang="en-US" dirty="0">
                <a:hlinkClick r:id="rId4"/>
              </a:rPr>
              <a:t>[RR27]</a:t>
            </a:r>
            <a:r>
              <a:rPr lang="en-US" altLang="en-US" dirty="0"/>
              <a:t> </a:t>
            </a:r>
            <a:r>
              <a:rPr lang="en-US" altLang="en-US" dirty="0" err="1"/>
              <a:t>Çünkü</a:t>
            </a:r>
            <a:r>
              <a:rPr lang="en-US" altLang="en-US" dirty="0"/>
              <a:t> </a:t>
            </a:r>
            <a:r>
              <a:rPr lang="en-US" altLang="en-US" dirty="0" err="1"/>
              <a:t>hükümet</a:t>
            </a:r>
            <a:r>
              <a:rPr lang="en-US" altLang="en-US" dirty="0"/>
              <a:t> </a:t>
            </a:r>
            <a:r>
              <a:rPr lang="en-US" altLang="en-US" dirty="0" err="1"/>
              <a:t>çiftçiler</a:t>
            </a:r>
            <a:r>
              <a:rPr lang="tr-TR" altLang="en-US" dirty="0"/>
              <a:t>i</a:t>
            </a:r>
            <a:r>
              <a:rPr lang="en-US" altLang="en-US" dirty="0"/>
              <a:t> </a:t>
            </a:r>
            <a:r>
              <a:rPr lang="en-US" altLang="en-US" dirty="0" err="1"/>
              <a:t>protesto</a:t>
            </a:r>
            <a:r>
              <a:rPr lang="en-US" altLang="en-US" dirty="0"/>
              <a:t> </a:t>
            </a:r>
            <a:r>
              <a:rPr lang="tr-TR" altLang="en-US" dirty="0"/>
              <a:t>etmeye </a:t>
            </a:r>
            <a:r>
              <a:rPr lang="en-US" altLang="en-US" dirty="0" err="1"/>
              <a:t>karar</a:t>
            </a:r>
            <a:r>
              <a:rPr lang="en-US" altLang="en-US" dirty="0"/>
              <a:t> </a:t>
            </a:r>
            <a:r>
              <a:rPr lang="en-US" altLang="en-US" dirty="0" err="1"/>
              <a:t>ver</a:t>
            </a:r>
            <a:r>
              <a:rPr lang="tr-TR" altLang="en-US" dirty="0" err="1"/>
              <a:t>seydi</a:t>
            </a:r>
            <a:r>
              <a:rPr lang="en-US" altLang="en-US" dirty="0"/>
              <a:t> papaya </a:t>
            </a:r>
            <a:r>
              <a:rPr lang="en-US" altLang="en-US" dirty="0" err="1"/>
              <a:t>endüstrisini</a:t>
            </a:r>
            <a:r>
              <a:rPr lang="en-US" altLang="en-US" dirty="0"/>
              <a:t> </a:t>
            </a:r>
            <a:r>
              <a:rPr lang="en-US" altLang="en-US" dirty="0" err="1"/>
              <a:t>yok</a:t>
            </a:r>
            <a:r>
              <a:rPr lang="en-US" altLang="en-US" dirty="0"/>
              <a:t> </a:t>
            </a:r>
            <a:r>
              <a:rPr lang="en-US" altLang="en-US" dirty="0" err="1"/>
              <a:t>edecekti</a:t>
            </a:r>
            <a:r>
              <a:rPr lang="en-US" altLang="en-US" dirty="0"/>
              <a:t>.  </a:t>
            </a:r>
            <a:r>
              <a:rPr lang="en-US" altLang="en-US" dirty="0" err="1"/>
              <a:t>Peki</a:t>
            </a:r>
            <a:r>
              <a:rPr lang="en-US" altLang="en-US" dirty="0"/>
              <a:t> </a:t>
            </a:r>
            <a:r>
              <a:rPr lang="en-US" altLang="en-US" dirty="0" err="1"/>
              <a:t>hükümet</a:t>
            </a:r>
            <a:r>
              <a:rPr lang="en-US" altLang="en-US" dirty="0"/>
              <a:t> ne </a:t>
            </a:r>
            <a:r>
              <a:rPr lang="en-US" altLang="en-US" dirty="0" err="1"/>
              <a:t>yaptı</a:t>
            </a:r>
            <a:r>
              <a:rPr lang="en-US" altLang="en-US" dirty="0"/>
              <a:t>?  </a:t>
            </a:r>
            <a:r>
              <a:rPr lang="en-US" altLang="en-US" dirty="0" err="1"/>
              <a:t>Onlar</a:t>
            </a:r>
            <a:r>
              <a:rPr lang="en-US" altLang="en-US" dirty="0"/>
              <a:t> </a:t>
            </a:r>
            <a:r>
              <a:rPr lang="en-US" altLang="en-US" dirty="0" err="1"/>
              <a:t>iyi</a:t>
            </a:r>
            <a:r>
              <a:rPr lang="en-US" altLang="en-US" dirty="0"/>
              <a:t> </a:t>
            </a:r>
            <a:r>
              <a:rPr lang="en-US" altLang="en-US" dirty="0" err="1"/>
              <a:t>karar</a:t>
            </a:r>
            <a:r>
              <a:rPr lang="en-US" altLang="en-US" dirty="0"/>
              <a:t> </a:t>
            </a:r>
            <a:r>
              <a:rPr lang="en-US" altLang="en-US" dirty="0" err="1"/>
              <a:t>verdi</a:t>
            </a:r>
            <a:r>
              <a:rPr lang="en-US" altLang="en-US" dirty="0"/>
              <a:t>, biz</a:t>
            </a:r>
            <a:r>
              <a:rPr lang="tr-TR" altLang="en-US" dirty="0"/>
              <a:t> bunları papa</a:t>
            </a:r>
            <a:r>
              <a:rPr lang="en-US" altLang="en-US" dirty="0" err="1"/>
              <a:t>ya</a:t>
            </a:r>
            <a:r>
              <a:rPr lang="tr-TR" altLang="en-US" dirty="0" err="1"/>
              <a:t>nın</a:t>
            </a:r>
            <a:r>
              <a:rPr lang="en-US" altLang="en-US" dirty="0"/>
              <a:t> </a:t>
            </a:r>
            <a:r>
              <a:rPr lang="en-US" altLang="en-US" dirty="0" err="1"/>
              <a:t>dedesi</a:t>
            </a:r>
            <a:r>
              <a:rPr lang="en-US" altLang="en-US" dirty="0"/>
              <a:t> </a:t>
            </a:r>
            <a:r>
              <a:rPr lang="en-US" altLang="en-US" dirty="0" err="1"/>
              <a:t>ola</a:t>
            </a:r>
            <a:r>
              <a:rPr lang="tr-TR" altLang="en-US" dirty="0"/>
              <a:t>r</a:t>
            </a:r>
            <a:r>
              <a:rPr lang="en-US" altLang="en-US" dirty="0" err="1"/>
              <a:t>ak</a:t>
            </a:r>
            <a:r>
              <a:rPr lang="tr-TR" altLang="en-US" dirty="0"/>
              <a:t> kabul edeceğiz</a:t>
            </a:r>
            <a:r>
              <a:rPr lang="en-US" altLang="en-US" dirty="0"/>
              <a:t>.  </a:t>
            </a:r>
            <a:r>
              <a:rPr lang="tr-TR" altLang="en-US" dirty="0"/>
              <a:t>Değişim o</a:t>
            </a:r>
            <a:r>
              <a:rPr lang="en-US" altLang="en-US" dirty="0"/>
              <a:t> </a:t>
            </a:r>
            <a:r>
              <a:rPr lang="en-US" altLang="en-US" dirty="0" err="1"/>
              <a:t>kadar</a:t>
            </a:r>
            <a:r>
              <a:rPr lang="en-US" altLang="en-US" dirty="0"/>
              <a:t> </a:t>
            </a:r>
            <a:r>
              <a:rPr lang="en-US" altLang="en-US" dirty="0" err="1"/>
              <a:t>uzun</a:t>
            </a:r>
            <a:r>
              <a:rPr lang="en-US" altLang="en-US" dirty="0"/>
              <a:t> </a:t>
            </a:r>
            <a:r>
              <a:rPr lang="en-US" altLang="en-US" dirty="0" err="1"/>
              <a:t>zaman</a:t>
            </a:r>
            <a:r>
              <a:rPr lang="en-US" altLang="en-US" dirty="0"/>
              <a:t> </a:t>
            </a:r>
            <a:r>
              <a:rPr lang="en-US" altLang="en-US" dirty="0" err="1"/>
              <a:t>önce</a:t>
            </a:r>
            <a:r>
              <a:rPr lang="en-US" altLang="en-US" dirty="0"/>
              <a:t> </a:t>
            </a:r>
            <a:r>
              <a:rPr lang="en-US" altLang="en-US" dirty="0" err="1"/>
              <a:t>yapıldı</a:t>
            </a:r>
            <a:r>
              <a:rPr lang="en-US" altLang="en-US" dirty="0"/>
              <a:t> </a:t>
            </a:r>
            <a:r>
              <a:rPr lang="en-US" altLang="en-US" dirty="0" err="1"/>
              <a:t>ki</a:t>
            </a:r>
            <a:r>
              <a:rPr lang="en-US" altLang="en-US" dirty="0"/>
              <a:t> </a:t>
            </a:r>
            <a:r>
              <a:rPr lang="en-US" altLang="en-US" dirty="0" err="1"/>
              <a:t>doğalmış</a:t>
            </a:r>
            <a:r>
              <a:rPr lang="en-US" altLang="en-US" dirty="0"/>
              <a:t> </a:t>
            </a:r>
            <a:r>
              <a:rPr lang="en-US" altLang="en-US" dirty="0" err="1"/>
              <a:t>gibi</a:t>
            </a:r>
            <a:r>
              <a:rPr lang="en-US" altLang="en-US" dirty="0"/>
              <a:t> </a:t>
            </a:r>
            <a:r>
              <a:rPr lang="en-US" altLang="en-US" dirty="0" err="1"/>
              <a:t>davranacağız</a:t>
            </a:r>
            <a:r>
              <a:rPr lang="en-US" altLang="en-US" dirty="0"/>
              <a:t> </a:t>
            </a:r>
            <a:r>
              <a:rPr lang="en-US" altLang="en-US" dirty="0" err="1"/>
              <a:t>ve</a:t>
            </a:r>
            <a:r>
              <a:rPr lang="en-US" altLang="en-US" dirty="0"/>
              <a:t> </a:t>
            </a:r>
            <a:r>
              <a:rPr lang="en-US" altLang="en-US" dirty="0" err="1"/>
              <a:t>etiketlenmesi</a:t>
            </a:r>
            <a:r>
              <a:rPr lang="en-US" altLang="en-US" dirty="0"/>
              <a:t> </a:t>
            </a:r>
            <a:r>
              <a:rPr lang="en-US" altLang="en-US" dirty="0" err="1"/>
              <a:t>gereken</a:t>
            </a:r>
            <a:r>
              <a:rPr lang="en-US" altLang="en-US" dirty="0"/>
              <a:t> </a:t>
            </a:r>
            <a:r>
              <a:rPr lang="en-US" altLang="en-US" dirty="0" err="1"/>
              <a:t>sadece</a:t>
            </a:r>
            <a:r>
              <a:rPr lang="en-US" altLang="en-US" dirty="0"/>
              <a:t> </a:t>
            </a:r>
            <a:r>
              <a:rPr lang="en-US" altLang="en-US" dirty="0" err="1"/>
              <a:t>yeni</a:t>
            </a:r>
            <a:r>
              <a:rPr lang="en-US" altLang="en-US" dirty="0"/>
              <a:t> </a:t>
            </a:r>
            <a:r>
              <a:rPr lang="en-US" altLang="en-US" dirty="0" err="1"/>
              <a:t>şeyler</a:t>
            </a:r>
            <a:r>
              <a:rPr lang="tr-TR" altLang="en-US" dirty="0"/>
              <a:t> olacak</a:t>
            </a:r>
            <a:r>
              <a:rPr lang="en-US" altLang="en-US" dirty="0"/>
              <a:t>. </a:t>
            </a:r>
          </a:p>
        </p:txBody>
      </p:sp>
      <p:sp>
        <p:nvSpPr>
          <p:cNvPr id="4" name="Slide Number Placeholder 3"/>
          <p:cNvSpPr>
            <a:spLocks noGrp="1"/>
          </p:cNvSpPr>
          <p:nvPr>
            <p:ph type="sldNum" sz="quarter" idx="5"/>
          </p:nvPr>
        </p:nvSpPr>
        <p:spPr/>
        <p:txBody>
          <a:bodyPr/>
          <a:lstStyle/>
          <a:p>
            <a:pPr>
              <a:defRPr/>
            </a:pPr>
            <a:fld id="{AE6F59C4-5071-466C-B987-5117F5326B39}"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Yani</a:t>
            </a:r>
            <a:r>
              <a:rPr lang="en-US" altLang="en-US" dirty="0"/>
              <a:t> </a:t>
            </a:r>
            <a:r>
              <a:rPr lang="en-US" altLang="en-US" dirty="0" err="1"/>
              <a:t>burada</a:t>
            </a:r>
            <a:r>
              <a:rPr lang="en-US" altLang="en-US" dirty="0"/>
              <a:t> </a:t>
            </a:r>
            <a:r>
              <a:rPr lang="tr-TR" altLang="en-US" dirty="0"/>
              <a:t>önemli olan</a:t>
            </a:r>
            <a:r>
              <a:rPr lang="en-US" altLang="en-US" dirty="0"/>
              <a:t> </a:t>
            </a:r>
            <a:r>
              <a:rPr lang="en-US" altLang="en-US" dirty="0">
                <a:hlinkClick r:id="rId3"/>
              </a:rPr>
              <a:t>[RR28]</a:t>
            </a:r>
            <a:r>
              <a:rPr lang="en-US" altLang="en-US" dirty="0"/>
              <a:t> </a:t>
            </a:r>
            <a:r>
              <a:rPr lang="en-US" altLang="en-US" dirty="0" err="1"/>
              <a:t>Eğer</a:t>
            </a:r>
            <a:r>
              <a:rPr lang="en-US" altLang="en-US" dirty="0"/>
              <a:t> G</a:t>
            </a:r>
            <a:r>
              <a:rPr lang="tr-TR" altLang="en-US" dirty="0" err="1"/>
              <a:t>DOlu</a:t>
            </a:r>
            <a:r>
              <a:rPr lang="en-US" altLang="en-US" dirty="0"/>
              <a:t> </a:t>
            </a:r>
            <a:r>
              <a:rPr lang="en-US" altLang="en-US" dirty="0" err="1"/>
              <a:t>yöntemler</a:t>
            </a:r>
            <a:r>
              <a:rPr lang="tr-TR" altLang="en-US" dirty="0"/>
              <a:t>l</a:t>
            </a:r>
            <a:r>
              <a:rPr lang="en-US" altLang="en-US" dirty="0"/>
              <a:t>e </a:t>
            </a:r>
            <a:r>
              <a:rPr lang="en-US" altLang="en-US" dirty="0" err="1"/>
              <a:t>elde</a:t>
            </a:r>
            <a:r>
              <a:rPr lang="en-US" altLang="en-US" dirty="0"/>
              <a:t> </a:t>
            </a:r>
            <a:r>
              <a:rPr lang="en-US" altLang="en-US" dirty="0" err="1"/>
              <a:t>edilen</a:t>
            </a:r>
            <a:r>
              <a:rPr lang="en-US" altLang="en-US" dirty="0"/>
              <a:t> </a:t>
            </a:r>
            <a:r>
              <a:rPr lang="en-US" altLang="en-US" dirty="0" err="1"/>
              <a:t>gıda</a:t>
            </a:r>
            <a:r>
              <a:rPr lang="en-US" altLang="en-US" dirty="0"/>
              <a:t> </a:t>
            </a:r>
            <a:r>
              <a:rPr lang="en-US" altLang="en-US" dirty="0" err="1"/>
              <a:t>yemek</a:t>
            </a:r>
            <a:r>
              <a:rPr lang="en-US" altLang="en-US" dirty="0"/>
              <a:t> </a:t>
            </a:r>
            <a:r>
              <a:rPr lang="en-US" altLang="en-US" dirty="0" err="1"/>
              <a:t>istemiyorsanız</a:t>
            </a:r>
            <a:r>
              <a:rPr lang="en-US" altLang="en-US" dirty="0"/>
              <a:t>, o </a:t>
            </a:r>
            <a:r>
              <a:rPr lang="en-US" altLang="en-US" dirty="0" err="1"/>
              <a:t>zaman</a:t>
            </a:r>
            <a:r>
              <a:rPr lang="en-US" altLang="en-US" dirty="0"/>
              <a:t> </a:t>
            </a:r>
            <a:r>
              <a:rPr lang="tr-TR" altLang="en-US" dirty="0"/>
              <a:t>yemeyin</a:t>
            </a:r>
            <a:r>
              <a:rPr lang="en-US" altLang="en-US" dirty="0"/>
              <a:t>.  Bu </a:t>
            </a:r>
            <a:r>
              <a:rPr lang="en-US" altLang="en-US" dirty="0" err="1"/>
              <a:t>senin</a:t>
            </a:r>
            <a:r>
              <a:rPr lang="en-US" altLang="en-US" dirty="0"/>
              <a:t> </a:t>
            </a:r>
            <a:r>
              <a:rPr lang="en-US" altLang="en-US" dirty="0" err="1"/>
              <a:t>seçimin</a:t>
            </a:r>
            <a:r>
              <a:rPr lang="en-US" altLang="en-US" dirty="0"/>
              <a:t>.  </a:t>
            </a:r>
            <a:r>
              <a:rPr lang="en-US" altLang="en-US" dirty="0" err="1"/>
              <a:t>Kimse</a:t>
            </a:r>
            <a:r>
              <a:rPr lang="en-US" altLang="en-US" dirty="0"/>
              <a:t> s</a:t>
            </a:r>
            <a:r>
              <a:rPr lang="tr-TR" altLang="en-US" dirty="0"/>
              <a:t>ize</a:t>
            </a:r>
            <a:r>
              <a:rPr lang="en-US" altLang="en-US" dirty="0"/>
              <a:t> </a:t>
            </a:r>
            <a:r>
              <a:rPr lang="en-US" altLang="en-US" dirty="0" err="1"/>
              <a:t>bir</a:t>
            </a:r>
            <a:r>
              <a:rPr lang="en-US" altLang="en-US" dirty="0"/>
              <a:t> </a:t>
            </a:r>
            <a:r>
              <a:rPr lang="en-US" altLang="en-US" dirty="0" err="1"/>
              <a:t>şey</a:t>
            </a:r>
            <a:r>
              <a:rPr lang="en-US" altLang="en-US" dirty="0"/>
              <a:t> </a:t>
            </a:r>
            <a:r>
              <a:rPr lang="en-US" altLang="en-US" dirty="0" err="1"/>
              <a:t>yediremez</a:t>
            </a:r>
            <a:r>
              <a:rPr lang="en-US" altLang="en-US" dirty="0"/>
              <a:t>.  </a:t>
            </a:r>
            <a:r>
              <a:rPr lang="en-US" altLang="en-US" dirty="0" err="1"/>
              <a:t>Ama</a:t>
            </a:r>
            <a:r>
              <a:rPr lang="en-US" altLang="en-US" dirty="0"/>
              <a:t> </a:t>
            </a:r>
            <a:r>
              <a:rPr lang="en-US" altLang="en-US" dirty="0" err="1"/>
              <a:t>geleneksel</a:t>
            </a:r>
            <a:r>
              <a:rPr lang="en-US" altLang="en-US" dirty="0"/>
              <a:t> </a:t>
            </a:r>
            <a:r>
              <a:rPr lang="en-US" altLang="en-US" dirty="0" err="1"/>
              <a:t>gıdalar</a:t>
            </a:r>
            <a:r>
              <a:rPr lang="tr-TR" altLang="en-US" dirty="0" err="1"/>
              <a:t>ın</a:t>
            </a:r>
            <a:r>
              <a:rPr lang="en-US" altLang="en-US" dirty="0"/>
              <a:t> </a:t>
            </a:r>
            <a:r>
              <a:rPr lang="en-US" altLang="en-US" dirty="0" err="1"/>
              <a:t>daha</a:t>
            </a:r>
            <a:r>
              <a:rPr lang="en-US" altLang="en-US" dirty="0"/>
              <a:t> </a:t>
            </a:r>
            <a:r>
              <a:rPr lang="en-US" altLang="en-US" dirty="0" err="1"/>
              <a:t>güvenli</a:t>
            </a:r>
            <a:r>
              <a:rPr lang="tr-TR" altLang="en-US" dirty="0"/>
              <a:t> </a:t>
            </a:r>
            <a:r>
              <a:rPr lang="en-US" altLang="en-US" dirty="0" err="1"/>
              <a:t>oldukları</a:t>
            </a:r>
            <a:r>
              <a:rPr lang="en-US" altLang="en-US" dirty="0"/>
              <a:t> </a:t>
            </a:r>
            <a:r>
              <a:rPr lang="en-US" altLang="en-US" dirty="0" err="1"/>
              <a:t>için</a:t>
            </a:r>
            <a:r>
              <a:rPr lang="en-US" altLang="en-US" dirty="0"/>
              <a:t> </a:t>
            </a:r>
            <a:r>
              <a:rPr lang="en-US" altLang="en-US" dirty="0" err="1"/>
              <a:t>yemediğinizi</a:t>
            </a:r>
            <a:r>
              <a:rPr lang="en-US" altLang="en-US" dirty="0"/>
              <a:t> </a:t>
            </a:r>
            <a:r>
              <a:rPr lang="en-US" altLang="en-US" dirty="0" err="1"/>
              <a:t>söyleme</a:t>
            </a:r>
            <a:r>
              <a:rPr lang="tr-TR" altLang="en-US" dirty="0" err="1"/>
              <a:t>yin</a:t>
            </a:r>
            <a:r>
              <a:rPr lang="en-US" altLang="en-US" dirty="0"/>
              <a:t>. </a:t>
            </a:r>
          </a:p>
        </p:txBody>
      </p:sp>
      <p:sp>
        <p:nvSpPr>
          <p:cNvPr id="4" name="Slide Number Placeholder 3"/>
          <p:cNvSpPr>
            <a:spLocks noGrp="1"/>
          </p:cNvSpPr>
          <p:nvPr>
            <p:ph type="sldNum" sz="quarter" idx="5"/>
          </p:nvPr>
        </p:nvSpPr>
        <p:spPr/>
        <p:txBody>
          <a:bodyPr/>
          <a:lstStyle/>
          <a:p>
            <a:pPr>
              <a:defRPr/>
            </a:pPr>
            <a:fld id="{C7E27EB1-ACA2-4330-BC61-FEC8F3CCE1EE}" type="slidenum">
              <a:rPr lang="en-US" smtClean="0"/>
              <a:pPr>
                <a:defRPr/>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Gelişmiş</a:t>
            </a:r>
            <a:r>
              <a:rPr lang="en-US" altLang="en-US" dirty="0"/>
              <a:t> </a:t>
            </a:r>
            <a:r>
              <a:rPr lang="en-US" altLang="en-US" dirty="0" err="1"/>
              <a:t>ülkeler</a:t>
            </a:r>
            <a:r>
              <a:rPr lang="en-US" altLang="en-US" dirty="0"/>
              <a:t> </a:t>
            </a:r>
            <a:r>
              <a:rPr lang="en-US" altLang="en-US" dirty="0" err="1"/>
              <a:t>için</a:t>
            </a:r>
            <a:r>
              <a:rPr lang="en-US" altLang="en-US" dirty="0"/>
              <a:t> </a:t>
            </a:r>
            <a:r>
              <a:rPr lang="en-US" altLang="en-US" dirty="0" err="1"/>
              <a:t>gıda</a:t>
            </a:r>
            <a:r>
              <a:rPr lang="en-US" altLang="en-US" dirty="0"/>
              <a:t> </a:t>
            </a:r>
            <a:r>
              <a:rPr lang="en-US" altLang="en-US" dirty="0" err="1"/>
              <a:t>gerçekten</a:t>
            </a:r>
            <a:r>
              <a:rPr lang="en-US" altLang="en-US" dirty="0"/>
              <a:t> </a:t>
            </a:r>
            <a:r>
              <a:rPr lang="en-US" altLang="en-US" dirty="0" err="1"/>
              <a:t>yoksul</a:t>
            </a:r>
            <a:r>
              <a:rPr lang="en-US" altLang="en-US" dirty="0"/>
              <a:t> </a:t>
            </a:r>
            <a:r>
              <a:rPr lang="en-US" altLang="en-US" dirty="0" err="1"/>
              <a:t>insanla</a:t>
            </a:r>
            <a:r>
              <a:rPr lang="tr-TR" altLang="en-US" dirty="0"/>
              <a:t>r</a:t>
            </a:r>
            <a:r>
              <a:rPr lang="en-US" altLang="en-US" dirty="0"/>
              <a:t> </a:t>
            </a:r>
            <a:r>
              <a:rPr lang="en-US" altLang="en-US" dirty="0" err="1"/>
              <a:t>dışında</a:t>
            </a:r>
            <a:r>
              <a:rPr lang="en-US" altLang="en-US" dirty="0"/>
              <a:t> </a:t>
            </a:r>
            <a:r>
              <a:rPr lang="en-US" altLang="en-US" dirty="0" err="1"/>
              <a:t>bir</a:t>
            </a:r>
            <a:r>
              <a:rPr lang="en-US" altLang="en-US" dirty="0"/>
              <a:t> </a:t>
            </a:r>
            <a:r>
              <a:rPr lang="en-US" altLang="en-US" dirty="0" err="1"/>
              <a:t>sorun</a:t>
            </a:r>
            <a:r>
              <a:rPr lang="en-US" altLang="en-US" dirty="0"/>
              <a:t> </a:t>
            </a:r>
            <a:r>
              <a:rPr lang="en-US" altLang="en-US" dirty="0" err="1"/>
              <a:t>değildir</a:t>
            </a:r>
            <a:r>
              <a:rPr lang="en-US" altLang="en-US" dirty="0"/>
              <a:t>, </a:t>
            </a:r>
            <a:r>
              <a:rPr lang="en-US" altLang="en-US" dirty="0" err="1"/>
              <a:t>ama</a:t>
            </a:r>
            <a:r>
              <a:rPr lang="en-US" altLang="en-US" dirty="0"/>
              <a:t> </a:t>
            </a:r>
            <a:r>
              <a:rPr lang="en-US" altLang="en-US" dirty="0" err="1"/>
              <a:t>gelişmekte</a:t>
            </a:r>
            <a:r>
              <a:rPr lang="en-US" altLang="en-US" dirty="0"/>
              <a:t> </a:t>
            </a:r>
            <a:r>
              <a:rPr lang="en-US" altLang="en-US" dirty="0" err="1"/>
              <a:t>olan</a:t>
            </a:r>
            <a:r>
              <a:rPr lang="en-US" altLang="en-US" dirty="0"/>
              <a:t> </a:t>
            </a:r>
            <a:r>
              <a:rPr lang="en-US" altLang="en-US" dirty="0" err="1"/>
              <a:t>ülkeler</a:t>
            </a:r>
            <a:r>
              <a:rPr lang="en-US" altLang="en-US" dirty="0"/>
              <a:t> </a:t>
            </a:r>
            <a:r>
              <a:rPr lang="en-US" altLang="en-US" dirty="0" err="1"/>
              <a:t>için</a:t>
            </a:r>
            <a:r>
              <a:rPr lang="en-US" altLang="en-US" dirty="0"/>
              <a:t> </a:t>
            </a:r>
            <a:r>
              <a:rPr lang="en-US" altLang="en-US" dirty="0">
                <a:hlinkClick r:id="rId3"/>
              </a:rPr>
              <a:t>[RR29]</a:t>
            </a:r>
            <a:r>
              <a:rPr lang="en-US" altLang="en-US" dirty="0"/>
              <a:t> </a:t>
            </a:r>
            <a:r>
              <a:rPr lang="en-US" altLang="en-US" dirty="0" err="1"/>
              <a:t>bu</a:t>
            </a:r>
            <a:r>
              <a:rPr lang="en-US" altLang="en-US" dirty="0"/>
              <a:t> </a:t>
            </a:r>
            <a:r>
              <a:rPr lang="en-US" altLang="en-US" dirty="0" err="1"/>
              <a:t>büyük</a:t>
            </a:r>
            <a:r>
              <a:rPr lang="en-US" altLang="en-US" dirty="0"/>
              <a:t> </a:t>
            </a:r>
            <a:r>
              <a:rPr lang="en-US" altLang="en-US" dirty="0" err="1"/>
              <a:t>bir</a:t>
            </a:r>
            <a:r>
              <a:rPr lang="en-US" altLang="en-US" dirty="0"/>
              <a:t> </a:t>
            </a:r>
            <a:r>
              <a:rPr lang="en-US" altLang="en-US" dirty="0" err="1"/>
              <a:t>sorundur</a:t>
            </a:r>
            <a:r>
              <a:rPr lang="en-US" altLang="en-US" dirty="0"/>
              <a:t> </a:t>
            </a:r>
            <a:r>
              <a:rPr lang="en-US" altLang="en-US" dirty="0" err="1"/>
              <a:t>ve</a:t>
            </a:r>
            <a:r>
              <a:rPr lang="en-US" altLang="en-US" dirty="0"/>
              <a:t> </a:t>
            </a:r>
            <a:r>
              <a:rPr lang="en-US" altLang="en-US" dirty="0" err="1"/>
              <a:t>sadece</a:t>
            </a:r>
            <a:r>
              <a:rPr lang="en-US" altLang="en-US" dirty="0"/>
              <a:t> </a:t>
            </a:r>
            <a:r>
              <a:rPr lang="en-US" altLang="en-US" dirty="0" err="1"/>
              <a:t>gıda</a:t>
            </a:r>
            <a:r>
              <a:rPr lang="en-US" altLang="en-US" dirty="0"/>
              <a:t> </a:t>
            </a:r>
            <a:r>
              <a:rPr lang="en-US" altLang="en-US" dirty="0" err="1"/>
              <a:t>miktarı</a:t>
            </a:r>
            <a:r>
              <a:rPr lang="en-US" altLang="en-US" dirty="0"/>
              <a:t> </a:t>
            </a:r>
            <a:r>
              <a:rPr lang="en-US" altLang="en-US" dirty="0" err="1"/>
              <a:t>değil</a:t>
            </a:r>
            <a:r>
              <a:rPr lang="en-US" altLang="en-US" dirty="0"/>
              <a:t>, </a:t>
            </a:r>
            <a:r>
              <a:rPr lang="en-US" altLang="en-US" dirty="0" err="1"/>
              <a:t>gıda</a:t>
            </a:r>
            <a:r>
              <a:rPr lang="en-US" altLang="en-US" dirty="0"/>
              <a:t> </a:t>
            </a:r>
            <a:r>
              <a:rPr lang="en-US" altLang="en-US" dirty="0" err="1"/>
              <a:t>besin</a:t>
            </a:r>
            <a:r>
              <a:rPr lang="en-US" altLang="en-US" dirty="0"/>
              <a:t> </a:t>
            </a:r>
            <a:r>
              <a:rPr lang="en-US" altLang="en-US" dirty="0" err="1"/>
              <a:t>değeri</a:t>
            </a:r>
            <a:r>
              <a:rPr lang="en-US" altLang="en-US" dirty="0"/>
              <a:t> </a:t>
            </a:r>
            <a:r>
              <a:rPr lang="tr-TR" altLang="en-US" dirty="0"/>
              <a:t>de</a:t>
            </a:r>
            <a:r>
              <a:rPr lang="en-US" altLang="en-US" dirty="0"/>
              <a:t> G</a:t>
            </a:r>
            <a:r>
              <a:rPr lang="tr-TR" altLang="en-US" dirty="0" err="1"/>
              <a:t>DO’lu</a:t>
            </a:r>
            <a:r>
              <a:rPr lang="en-US" altLang="en-US" dirty="0"/>
              <a:t> </a:t>
            </a:r>
            <a:r>
              <a:rPr lang="en-US" altLang="en-US" dirty="0" err="1"/>
              <a:t>yöntemler</a:t>
            </a:r>
            <a:r>
              <a:rPr lang="en-US" altLang="en-US" dirty="0"/>
              <a:t> </a:t>
            </a:r>
            <a:r>
              <a:rPr lang="en-US" altLang="en-US" dirty="0" err="1"/>
              <a:t>kullanılarak</a:t>
            </a:r>
            <a:r>
              <a:rPr lang="en-US" altLang="en-US" dirty="0"/>
              <a:t> </a:t>
            </a:r>
            <a:r>
              <a:rPr lang="en-US" altLang="en-US" dirty="0" err="1"/>
              <a:t>geliştirilebilir</a:t>
            </a:r>
            <a:r>
              <a:rPr lang="en-US" altLang="en-US" dirty="0"/>
              <a:t>.  </a:t>
            </a:r>
            <a:r>
              <a:rPr lang="en-US" altLang="en-US" dirty="0" err="1"/>
              <a:t>Sonuç</a:t>
            </a:r>
            <a:r>
              <a:rPr lang="en-US" altLang="en-US" dirty="0"/>
              <a:t> </a:t>
            </a:r>
            <a:r>
              <a:rPr lang="en-US" altLang="en-US" dirty="0" err="1"/>
              <a:t>olarak</a:t>
            </a:r>
            <a:r>
              <a:rPr lang="en-US" altLang="en-US" dirty="0"/>
              <a:t>, </a:t>
            </a:r>
            <a:r>
              <a:rPr lang="en-US" altLang="en-US" dirty="0" err="1"/>
              <a:t>politikada</a:t>
            </a:r>
            <a:r>
              <a:rPr lang="tr-TR" altLang="en-US" dirty="0"/>
              <a:t>n</a:t>
            </a:r>
            <a:r>
              <a:rPr lang="en-US" altLang="en-US" dirty="0"/>
              <a:t> </a:t>
            </a:r>
            <a:r>
              <a:rPr lang="en-US" altLang="en-US" dirty="0" err="1"/>
              <a:t>çok</a:t>
            </a:r>
            <a:r>
              <a:rPr lang="en-US" altLang="en-US" dirty="0"/>
              <a:t> </a:t>
            </a:r>
            <a:r>
              <a:rPr lang="en-US" altLang="en-US" dirty="0" err="1"/>
              <a:t>daha</a:t>
            </a:r>
            <a:r>
              <a:rPr lang="en-US" altLang="en-US" dirty="0"/>
              <a:t> </a:t>
            </a:r>
            <a:r>
              <a:rPr lang="en-US" altLang="en-US" dirty="0" err="1"/>
              <a:t>fazla</a:t>
            </a:r>
            <a:r>
              <a:rPr lang="en-US" altLang="en-US" dirty="0"/>
              <a:t> </a:t>
            </a:r>
            <a:r>
              <a:rPr lang="en-US" altLang="en-US" dirty="0" err="1"/>
              <a:t>bilime</a:t>
            </a:r>
            <a:r>
              <a:rPr lang="en-US" altLang="en-US" dirty="0"/>
              <a:t> </a:t>
            </a:r>
            <a:r>
              <a:rPr lang="en-US" altLang="en-US" dirty="0" err="1"/>
              <a:t>ihtiyacımız</a:t>
            </a:r>
            <a:r>
              <a:rPr lang="en-US" altLang="en-US" dirty="0"/>
              <a:t> </a:t>
            </a:r>
            <a:r>
              <a:rPr lang="en-US" altLang="en-US" dirty="0" err="1"/>
              <a:t>var</a:t>
            </a:r>
            <a:r>
              <a:rPr lang="en-US" altLang="en-US" dirty="0"/>
              <a:t> </a:t>
            </a:r>
            <a:r>
              <a:rPr lang="en-US" altLang="en-US" dirty="0" err="1"/>
              <a:t>ve</a:t>
            </a:r>
            <a:r>
              <a:rPr lang="en-US" altLang="en-US" dirty="0"/>
              <a:t> ideal </a:t>
            </a:r>
            <a:r>
              <a:rPr lang="en-US" altLang="en-US" dirty="0" err="1"/>
              <a:t>olarak</a:t>
            </a:r>
            <a:r>
              <a:rPr lang="en-US" altLang="en-US" dirty="0"/>
              <a:t>, </a:t>
            </a:r>
            <a:r>
              <a:rPr lang="en-US" altLang="en-US" dirty="0" err="1"/>
              <a:t>bilimde</a:t>
            </a:r>
            <a:r>
              <a:rPr lang="tr-TR" altLang="en-US" dirty="0"/>
              <a:t>n</a:t>
            </a:r>
            <a:r>
              <a:rPr lang="en-US" altLang="en-US" dirty="0"/>
              <a:t> </a:t>
            </a:r>
            <a:r>
              <a:rPr lang="en-US" altLang="en-US" dirty="0" err="1"/>
              <a:t>çok</a:t>
            </a:r>
            <a:r>
              <a:rPr lang="en-US" altLang="en-US" dirty="0"/>
              <a:t> </a:t>
            </a:r>
            <a:r>
              <a:rPr lang="en-US" altLang="en-US" dirty="0" err="1"/>
              <a:t>daha</a:t>
            </a:r>
            <a:r>
              <a:rPr lang="en-US" altLang="en-US" dirty="0"/>
              <a:t> </a:t>
            </a:r>
            <a:r>
              <a:rPr lang="en-US" altLang="en-US" dirty="0" err="1"/>
              <a:t>az</a:t>
            </a:r>
            <a:r>
              <a:rPr lang="en-US" altLang="en-US" dirty="0"/>
              <a:t> </a:t>
            </a:r>
            <a:r>
              <a:rPr lang="en-US" altLang="en-US" dirty="0" err="1"/>
              <a:t>politikaya</a:t>
            </a:r>
            <a:r>
              <a:rPr lang="en-US" altLang="en-US" dirty="0"/>
              <a:t>. </a:t>
            </a:r>
          </a:p>
          <a:p>
            <a:endParaRPr lang="en-US" altLang="en-US" dirty="0"/>
          </a:p>
        </p:txBody>
      </p:sp>
      <p:sp>
        <p:nvSpPr>
          <p:cNvPr id="4" name="Slide Number Placeholder 3"/>
          <p:cNvSpPr>
            <a:spLocks noGrp="1"/>
          </p:cNvSpPr>
          <p:nvPr>
            <p:ph type="sldNum" sz="quarter" idx="5"/>
          </p:nvPr>
        </p:nvSpPr>
        <p:spPr/>
        <p:txBody>
          <a:bodyPr/>
          <a:lstStyle/>
          <a:p>
            <a:pPr>
              <a:defRPr/>
            </a:pPr>
            <a:fld id="{EE548741-E214-4F56-BCB5-F6ECE32C0D27}" type="slidenum">
              <a:rPr lang="en-US" smtClean="0"/>
              <a:pPr>
                <a:defRPr/>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Politikacılar</a:t>
            </a:r>
            <a:r>
              <a:rPr lang="en-US" altLang="en-US" dirty="0"/>
              <a:t> </a:t>
            </a:r>
            <a:r>
              <a:rPr lang="en-US" altLang="en-US" dirty="0" err="1"/>
              <a:t>finanse</a:t>
            </a:r>
            <a:r>
              <a:rPr lang="en-US" altLang="en-US" dirty="0"/>
              <a:t> </a:t>
            </a:r>
            <a:r>
              <a:rPr lang="en-US" altLang="en-US" dirty="0" err="1"/>
              <a:t>ettikleri</a:t>
            </a:r>
            <a:r>
              <a:rPr lang="en-US" altLang="en-US" dirty="0"/>
              <a:t> </a:t>
            </a:r>
            <a:r>
              <a:rPr lang="en-US" altLang="en-US" dirty="0" err="1"/>
              <a:t>bilim</a:t>
            </a:r>
            <a:r>
              <a:rPr lang="en-US" altLang="en-US" dirty="0"/>
              <a:t> </a:t>
            </a:r>
            <a:r>
              <a:rPr lang="en-US" altLang="en-US" dirty="0" err="1"/>
              <a:t>adamlarını</a:t>
            </a:r>
            <a:r>
              <a:rPr lang="en-US" altLang="en-US" dirty="0"/>
              <a:t> </a:t>
            </a:r>
            <a:r>
              <a:rPr lang="en-US" altLang="en-US" dirty="0" err="1"/>
              <a:t>dinlemeli</a:t>
            </a:r>
            <a:r>
              <a:rPr lang="en-US" altLang="en-US" dirty="0"/>
              <a:t>.</a:t>
            </a:r>
            <a:r>
              <a:rPr lang="en-US" altLang="en-US" dirty="0">
                <a:hlinkClick r:id="rId3"/>
              </a:rPr>
              <a:t>[RR30]</a:t>
            </a:r>
            <a:r>
              <a:rPr lang="en-US" altLang="en-US" dirty="0"/>
              <a:t> .  </a:t>
            </a:r>
            <a:r>
              <a:rPr lang="en-US" altLang="en-US" dirty="0" err="1"/>
              <a:t>Neden</a:t>
            </a:r>
            <a:r>
              <a:rPr lang="en-US" altLang="en-US" dirty="0"/>
              <a:t> </a:t>
            </a:r>
            <a:r>
              <a:rPr lang="en-US" altLang="en-US" dirty="0" err="1"/>
              <a:t>onları</a:t>
            </a:r>
            <a:r>
              <a:rPr lang="en-US" altLang="en-US" dirty="0"/>
              <a:t> </a:t>
            </a:r>
            <a:r>
              <a:rPr lang="en-US" altLang="en-US" dirty="0" err="1"/>
              <a:t>finanse</a:t>
            </a:r>
            <a:r>
              <a:rPr lang="en-US" altLang="en-US" dirty="0"/>
              <a:t> </a:t>
            </a:r>
            <a:r>
              <a:rPr lang="en-US" altLang="en-US" dirty="0" err="1"/>
              <a:t>etsinler</a:t>
            </a:r>
            <a:r>
              <a:rPr lang="en-US" altLang="en-US" dirty="0"/>
              <a:t> </a:t>
            </a:r>
            <a:r>
              <a:rPr lang="en-US" altLang="en-US" dirty="0" err="1"/>
              <a:t>ki</a:t>
            </a:r>
            <a:r>
              <a:rPr lang="en-US" altLang="en-US" dirty="0"/>
              <a:t>?  </a:t>
            </a:r>
            <a:r>
              <a:rPr lang="en-US" altLang="en-US" dirty="0" err="1"/>
              <a:t>Eğer</a:t>
            </a:r>
            <a:r>
              <a:rPr lang="en-US" altLang="en-US" dirty="0"/>
              <a:t> </a:t>
            </a:r>
            <a:r>
              <a:rPr lang="en-US" altLang="en-US" dirty="0" err="1"/>
              <a:t>deneylerinin</a:t>
            </a:r>
            <a:r>
              <a:rPr lang="en-US" altLang="en-US" dirty="0"/>
              <a:t> </a:t>
            </a:r>
            <a:r>
              <a:rPr lang="en-US" altLang="en-US" dirty="0" err="1"/>
              <a:t>sonuçlarını</a:t>
            </a:r>
            <a:r>
              <a:rPr lang="en-US" altLang="en-US" dirty="0"/>
              <a:t> </a:t>
            </a:r>
            <a:r>
              <a:rPr lang="en-US" altLang="en-US" dirty="0" err="1"/>
              <a:t>dinlemeyeceksen</a:t>
            </a:r>
            <a:r>
              <a:rPr lang="en-US" altLang="en-US" dirty="0"/>
              <a:t>, </a:t>
            </a:r>
            <a:r>
              <a:rPr lang="en-US" altLang="en-US" dirty="0" err="1"/>
              <a:t>neden</a:t>
            </a:r>
            <a:r>
              <a:rPr lang="en-US" altLang="en-US" dirty="0"/>
              <a:t> </a:t>
            </a:r>
            <a:r>
              <a:rPr lang="en-US" altLang="en-US" dirty="0" err="1"/>
              <a:t>onları</a:t>
            </a:r>
            <a:r>
              <a:rPr lang="en-US" altLang="en-US" dirty="0"/>
              <a:t> </a:t>
            </a:r>
            <a:r>
              <a:rPr lang="en-US" altLang="en-US" dirty="0" err="1"/>
              <a:t>finanse</a:t>
            </a:r>
            <a:r>
              <a:rPr lang="en-US" altLang="en-US" dirty="0"/>
              <a:t> </a:t>
            </a:r>
            <a:r>
              <a:rPr lang="en-US" altLang="en-US" dirty="0" err="1"/>
              <a:t>ettin</a:t>
            </a:r>
            <a:r>
              <a:rPr lang="en-US" altLang="en-US" dirty="0"/>
              <a:t>?  </a:t>
            </a:r>
            <a:r>
              <a:rPr lang="en-US" altLang="en-US" dirty="0" err="1"/>
              <a:t>Ve</a:t>
            </a:r>
            <a:r>
              <a:rPr lang="en-US" altLang="en-US" dirty="0"/>
              <a:t> </a:t>
            </a:r>
            <a:r>
              <a:rPr lang="en-US" altLang="en-US" dirty="0" err="1"/>
              <a:t>hassas</a:t>
            </a:r>
            <a:r>
              <a:rPr lang="en-US" altLang="en-US" dirty="0"/>
              <a:t> </a:t>
            </a:r>
            <a:r>
              <a:rPr lang="en-US" altLang="en-US" dirty="0" err="1"/>
              <a:t>yöntemlerle</a:t>
            </a:r>
            <a:r>
              <a:rPr lang="en-US" altLang="en-US" dirty="0"/>
              <a:t> </a:t>
            </a:r>
            <a:r>
              <a:rPr lang="en-US" altLang="en-US" dirty="0" err="1"/>
              <a:t>üretil</a:t>
            </a:r>
            <a:r>
              <a:rPr lang="tr-TR" altLang="en-US" dirty="0"/>
              <a:t>e</a:t>
            </a:r>
            <a:r>
              <a:rPr lang="en-US" altLang="en-US" dirty="0"/>
              <a:t>n </a:t>
            </a:r>
            <a:r>
              <a:rPr lang="en-US" altLang="en-US" dirty="0" err="1"/>
              <a:t>gıdaların</a:t>
            </a:r>
            <a:r>
              <a:rPr lang="en-US" altLang="en-US" dirty="0"/>
              <a:t> </a:t>
            </a:r>
            <a:r>
              <a:rPr lang="en-US" altLang="en-US" dirty="0" err="1"/>
              <a:t>doğal</a:t>
            </a:r>
            <a:r>
              <a:rPr lang="en-US" altLang="en-US" dirty="0"/>
              <a:t> </a:t>
            </a:r>
            <a:r>
              <a:rPr lang="en-US" altLang="en-US" dirty="0" err="1"/>
              <a:t>olarak</a:t>
            </a:r>
            <a:r>
              <a:rPr lang="en-US" altLang="en-US" dirty="0"/>
              <a:t> </a:t>
            </a:r>
            <a:r>
              <a:rPr lang="tr-TR" altLang="en-US" dirty="0"/>
              <a:t>üretilenlerden daha </a:t>
            </a:r>
            <a:r>
              <a:rPr lang="en-US" altLang="en-US" dirty="0" err="1"/>
              <a:t>tehlikeli</a:t>
            </a:r>
            <a:r>
              <a:rPr lang="en-US" altLang="en-US" dirty="0"/>
              <a:t> </a:t>
            </a:r>
            <a:r>
              <a:rPr lang="en-US" altLang="en-US" dirty="0" err="1"/>
              <a:t>olması</a:t>
            </a:r>
            <a:r>
              <a:rPr lang="en-US" altLang="en-US" dirty="0"/>
              <a:t> </a:t>
            </a:r>
            <a:r>
              <a:rPr lang="en-US" altLang="en-US" dirty="0" err="1"/>
              <a:t>gerektiği</a:t>
            </a:r>
            <a:r>
              <a:rPr lang="en-US" altLang="en-US" dirty="0"/>
              <a:t> </a:t>
            </a:r>
            <a:r>
              <a:rPr lang="en-US" altLang="en-US" dirty="0" err="1"/>
              <a:t>fikrini</a:t>
            </a:r>
            <a:r>
              <a:rPr lang="en-US" altLang="en-US" dirty="0"/>
              <a:t> </a:t>
            </a:r>
            <a:r>
              <a:rPr lang="en-US" altLang="en-US" dirty="0" err="1"/>
              <a:t>desteklemeyi</a:t>
            </a:r>
            <a:r>
              <a:rPr lang="en-US" altLang="en-US" dirty="0"/>
              <a:t> </a:t>
            </a:r>
            <a:r>
              <a:rPr lang="en-US" altLang="en-US" dirty="0" err="1"/>
              <a:t>bırakın</a:t>
            </a:r>
            <a:r>
              <a:rPr lang="en-US" altLang="en-US" dirty="0"/>
              <a:t>.  </a:t>
            </a:r>
            <a:r>
              <a:rPr lang="en-US" altLang="en-US" dirty="0" err="1"/>
              <a:t>Bilim</a:t>
            </a:r>
            <a:r>
              <a:rPr lang="en-US" altLang="en-US" dirty="0"/>
              <a:t> </a:t>
            </a:r>
            <a:r>
              <a:rPr lang="en-US" altLang="en-US" dirty="0" err="1"/>
              <a:t>öyle</a:t>
            </a:r>
            <a:r>
              <a:rPr lang="en-US" altLang="en-US" dirty="0"/>
              <a:t> </a:t>
            </a:r>
            <a:r>
              <a:rPr lang="en-US" altLang="en-US" dirty="0" err="1"/>
              <a:t>olmadıklarını</a:t>
            </a:r>
            <a:r>
              <a:rPr lang="en-US" altLang="en-US" dirty="0"/>
              <a:t> </a:t>
            </a:r>
            <a:r>
              <a:rPr lang="en-US" altLang="en-US" dirty="0" err="1"/>
              <a:t>gösteriyor</a:t>
            </a:r>
            <a:r>
              <a:rPr lang="en-US" altLang="en-US" dirty="0"/>
              <a:t>.  </a:t>
            </a:r>
            <a:r>
              <a:rPr lang="en-US" altLang="en-US" dirty="0" err="1"/>
              <a:t>Tek</a:t>
            </a:r>
            <a:r>
              <a:rPr lang="en-US" altLang="en-US" dirty="0"/>
              <a:t> </a:t>
            </a:r>
            <a:r>
              <a:rPr lang="en-US" altLang="en-US" dirty="0" err="1"/>
              <a:t>bir</a:t>
            </a:r>
            <a:r>
              <a:rPr lang="en-US" altLang="en-US" dirty="0"/>
              <a:t> </a:t>
            </a:r>
            <a:r>
              <a:rPr lang="en-US" altLang="en-US" dirty="0" err="1"/>
              <a:t>kanıt</a:t>
            </a:r>
            <a:r>
              <a:rPr lang="en-US" altLang="en-US" dirty="0"/>
              <a:t> bile </a:t>
            </a:r>
            <a:r>
              <a:rPr lang="en-US" altLang="en-US" dirty="0" err="1"/>
              <a:t>yok</a:t>
            </a:r>
            <a:r>
              <a:rPr lang="en-US" altLang="en-US" dirty="0"/>
              <a:t>.  </a:t>
            </a:r>
            <a:r>
              <a:rPr lang="en-US" altLang="en-US" dirty="0" err="1"/>
              <a:t>Avrupa'ya</a:t>
            </a:r>
            <a:r>
              <a:rPr lang="en-US" altLang="en-US" dirty="0"/>
              <a:t> </a:t>
            </a:r>
            <a:r>
              <a:rPr lang="en-US" altLang="en-US" dirty="0" err="1"/>
              <a:t>bakın</a:t>
            </a:r>
            <a:r>
              <a:rPr lang="en-US" altLang="en-US" dirty="0"/>
              <a:t>, </a:t>
            </a:r>
            <a:r>
              <a:rPr lang="en-US" altLang="en-US" dirty="0" err="1"/>
              <a:t>Avrupa'da</a:t>
            </a:r>
            <a:r>
              <a:rPr lang="en-US" altLang="en-US" dirty="0"/>
              <a:t> G</a:t>
            </a:r>
            <a:r>
              <a:rPr lang="tr-TR" altLang="en-US" dirty="0" err="1"/>
              <a:t>DO’lu</a:t>
            </a:r>
            <a:r>
              <a:rPr lang="en-US" altLang="en-US" dirty="0"/>
              <a:t> </a:t>
            </a:r>
            <a:r>
              <a:rPr lang="en-US" altLang="en-US" dirty="0" err="1"/>
              <a:t>gıdalar</a:t>
            </a:r>
            <a:r>
              <a:rPr lang="en-US" altLang="en-US" dirty="0"/>
              <a:t> </a:t>
            </a:r>
            <a:r>
              <a:rPr lang="en-US" altLang="en-US" dirty="0" err="1"/>
              <a:t>yetiştirmek</a:t>
            </a:r>
            <a:r>
              <a:rPr lang="en-US" altLang="en-US" dirty="0"/>
              <a:t> </a:t>
            </a:r>
            <a:r>
              <a:rPr lang="en-US" altLang="en-US" dirty="0" err="1"/>
              <a:t>için</a:t>
            </a:r>
            <a:r>
              <a:rPr lang="en-US" altLang="en-US" dirty="0"/>
              <a:t> </a:t>
            </a:r>
            <a:r>
              <a:rPr lang="en-US" altLang="en-US" dirty="0" err="1"/>
              <a:t>izin</a:t>
            </a:r>
            <a:r>
              <a:rPr lang="en-US" altLang="en-US" dirty="0"/>
              <a:t> </a:t>
            </a:r>
            <a:r>
              <a:rPr lang="en-US" altLang="en-US" dirty="0" err="1"/>
              <a:t>verilmez</a:t>
            </a:r>
            <a:r>
              <a:rPr lang="en-US" altLang="en-US" dirty="0"/>
              <a:t> </a:t>
            </a:r>
            <a:r>
              <a:rPr lang="en-US" altLang="en-US" dirty="0" err="1"/>
              <a:t>ve</a:t>
            </a:r>
            <a:r>
              <a:rPr lang="en-US" altLang="en-US" dirty="0"/>
              <a:t> </a:t>
            </a:r>
            <a:r>
              <a:rPr lang="en-US" altLang="en-US" dirty="0" err="1"/>
              <a:t>onların</a:t>
            </a:r>
            <a:r>
              <a:rPr lang="en-US" altLang="en-US" dirty="0"/>
              <a:t> </a:t>
            </a:r>
            <a:r>
              <a:rPr lang="en-US" altLang="en-US" dirty="0" err="1"/>
              <a:t>hayvanları</a:t>
            </a:r>
            <a:r>
              <a:rPr lang="tr-TR" altLang="en-US" dirty="0" err="1"/>
              <a:t>nı</a:t>
            </a:r>
            <a:r>
              <a:rPr lang="en-US" altLang="en-US" dirty="0"/>
              <a:t> </a:t>
            </a:r>
            <a:r>
              <a:rPr lang="en-US" altLang="en-US" dirty="0" err="1"/>
              <a:t>beslemek</a:t>
            </a:r>
            <a:r>
              <a:rPr lang="en-US" altLang="en-US" dirty="0"/>
              <a:t> </a:t>
            </a:r>
            <a:r>
              <a:rPr lang="en-US" altLang="en-US" dirty="0" err="1"/>
              <a:t>için</a:t>
            </a:r>
            <a:r>
              <a:rPr lang="en-US" altLang="en-US" dirty="0"/>
              <a:t> </a:t>
            </a:r>
            <a:r>
              <a:rPr lang="en-US" altLang="en-US" dirty="0" err="1"/>
              <a:t>milyonlarca</a:t>
            </a:r>
            <a:r>
              <a:rPr lang="en-US" altLang="en-US" dirty="0"/>
              <a:t> ton G</a:t>
            </a:r>
            <a:r>
              <a:rPr lang="tr-TR" altLang="en-US" dirty="0" err="1"/>
              <a:t>DO’lu</a:t>
            </a:r>
            <a:r>
              <a:rPr lang="en-US" altLang="en-US" dirty="0"/>
              <a:t> </a:t>
            </a:r>
            <a:r>
              <a:rPr lang="en-US" altLang="en-US" dirty="0" err="1"/>
              <a:t>gıda</a:t>
            </a:r>
            <a:r>
              <a:rPr lang="en-US" altLang="en-US" dirty="0"/>
              <a:t> </a:t>
            </a:r>
            <a:r>
              <a:rPr lang="en-US" altLang="en-US" dirty="0" err="1"/>
              <a:t>ürünleri</a:t>
            </a:r>
            <a:r>
              <a:rPr lang="en-US" altLang="en-US" dirty="0"/>
              <a:t> </a:t>
            </a:r>
            <a:r>
              <a:rPr lang="en-US" altLang="en-US" dirty="0" err="1"/>
              <a:t>ithal</a:t>
            </a:r>
            <a:r>
              <a:rPr lang="tr-TR" altLang="en-US" dirty="0"/>
              <a:t> edilir</a:t>
            </a:r>
            <a:r>
              <a:rPr lang="en-US" altLang="en-US" dirty="0"/>
              <a:t>.  </a:t>
            </a:r>
            <a:r>
              <a:rPr lang="en-US" altLang="en-US" dirty="0" err="1"/>
              <a:t>Sığırlar</a:t>
            </a:r>
            <a:r>
              <a:rPr lang="en-US" altLang="en-US" dirty="0"/>
              <a:t>, </a:t>
            </a:r>
            <a:r>
              <a:rPr lang="en-US" altLang="en-US" dirty="0" err="1"/>
              <a:t>domuzlar</a:t>
            </a:r>
            <a:r>
              <a:rPr lang="en-US" altLang="en-US" dirty="0"/>
              <a:t>, her </a:t>
            </a:r>
            <a:r>
              <a:rPr lang="en-US" altLang="en-US" dirty="0" err="1"/>
              <a:t>neyse</a:t>
            </a:r>
            <a:r>
              <a:rPr lang="en-US" altLang="en-US" dirty="0"/>
              <a:t>.  </a:t>
            </a:r>
            <a:r>
              <a:rPr lang="en-US" altLang="en-US" dirty="0" err="1"/>
              <a:t>Milyonlarca</a:t>
            </a:r>
            <a:r>
              <a:rPr lang="en-US" altLang="en-US" dirty="0"/>
              <a:t> ton G</a:t>
            </a:r>
            <a:r>
              <a:rPr lang="tr-TR" altLang="en-US" dirty="0" err="1"/>
              <a:t>DO’lu</a:t>
            </a:r>
            <a:r>
              <a:rPr lang="en-US" altLang="en-US" dirty="0"/>
              <a:t> soya </a:t>
            </a:r>
            <a:r>
              <a:rPr lang="en-US" altLang="en-US" dirty="0" err="1"/>
              <a:t>fasulyesi</a:t>
            </a:r>
            <a:r>
              <a:rPr lang="en-US" altLang="en-US" dirty="0"/>
              <a:t> </a:t>
            </a:r>
            <a:r>
              <a:rPr lang="en-US" altLang="en-US" dirty="0" err="1"/>
              <a:t>Avrupa'ya</a:t>
            </a:r>
            <a:r>
              <a:rPr lang="en-US" altLang="en-US" dirty="0"/>
              <a:t> </a:t>
            </a:r>
            <a:r>
              <a:rPr lang="en-US" altLang="en-US" dirty="0" err="1"/>
              <a:t>gidiyor</a:t>
            </a:r>
            <a:r>
              <a:rPr lang="en-US" altLang="en-US" dirty="0"/>
              <a:t>.  </a:t>
            </a:r>
            <a:r>
              <a:rPr lang="en-US" altLang="en-US" dirty="0" err="1"/>
              <a:t>Görünüşe</a:t>
            </a:r>
            <a:r>
              <a:rPr lang="en-US" altLang="en-US" dirty="0"/>
              <a:t> </a:t>
            </a:r>
            <a:r>
              <a:rPr lang="en-US" altLang="en-US" dirty="0" err="1"/>
              <a:t>göre</a:t>
            </a:r>
            <a:r>
              <a:rPr lang="en-US" altLang="en-US" dirty="0"/>
              <a:t> </a:t>
            </a:r>
            <a:r>
              <a:rPr lang="en-US" altLang="en-US" dirty="0" err="1"/>
              <a:t>Avrupalılar</a:t>
            </a:r>
            <a:r>
              <a:rPr lang="en-US" altLang="en-US" dirty="0"/>
              <a:t> </a:t>
            </a:r>
            <a:r>
              <a:rPr lang="en-US" altLang="en-US" dirty="0" err="1"/>
              <a:t>hayvanları</a:t>
            </a:r>
            <a:r>
              <a:rPr lang="en-US" altLang="en-US" dirty="0"/>
              <a:t> </a:t>
            </a:r>
            <a:r>
              <a:rPr lang="en-US" altLang="en-US" dirty="0" err="1"/>
              <a:t>için</a:t>
            </a:r>
            <a:r>
              <a:rPr lang="en-US" altLang="en-US" dirty="0"/>
              <a:t> </a:t>
            </a:r>
            <a:r>
              <a:rPr lang="en-US" altLang="en-US" dirty="0" err="1"/>
              <a:t>endişelenmiyorlar</a:t>
            </a:r>
            <a:r>
              <a:rPr lang="en-US" altLang="en-US" dirty="0"/>
              <a:t>.  Bu </a:t>
            </a:r>
            <a:r>
              <a:rPr lang="en-US" altLang="en-US" dirty="0" err="1"/>
              <a:t>şeyler</a:t>
            </a:r>
            <a:r>
              <a:rPr lang="en-US" altLang="en-US" dirty="0"/>
              <a:t> </a:t>
            </a:r>
            <a:r>
              <a:rPr lang="en-US" altLang="en-US" dirty="0" err="1"/>
              <a:t>hayvanları</a:t>
            </a:r>
            <a:r>
              <a:rPr lang="en-US" altLang="en-US" dirty="0"/>
              <a:t> </a:t>
            </a:r>
            <a:r>
              <a:rPr lang="en-US" altLang="en-US" dirty="0" err="1"/>
              <a:t>için</a:t>
            </a:r>
            <a:r>
              <a:rPr lang="en-US" altLang="en-US" dirty="0"/>
              <a:t> </a:t>
            </a:r>
            <a:r>
              <a:rPr lang="en-US" altLang="en-US" dirty="0" err="1"/>
              <a:t>tamamen</a:t>
            </a:r>
            <a:r>
              <a:rPr lang="en-US" altLang="en-US" dirty="0"/>
              <a:t> </a:t>
            </a:r>
            <a:r>
              <a:rPr lang="en-US" altLang="en-US" dirty="0" err="1"/>
              <a:t>güvenli</a:t>
            </a:r>
            <a:r>
              <a:rPr lang="en-US" altLang="en-US" dirty="0"/>
              <a:t>.  Ben de </a:t>
            </a:r>
            <a:r>
              <a:rPr lang="en-US" altLang="en-US" dirty="0" err="1"/>
              <a:t>farklı</a:t>
            </a:r>
            <a:r>
              <a:rPr lang="en-US" altLang="en-US" dirty="0"/>
              <a:t> </a:t>
            </a:r>
            <a:r>
              <a:rPr lang="tr-TR" altLang="en-US" dirty="0"/>
              <a:t>söylemek</a:t>
            </a:r>
            <a:r>
              <a:rPr lang="en-US" altLang="en-US" dirty="0"/>
              <a:t> </a:t>
            </a:r>
            <a:r>
              <a:rPr lang="en-US" altLang="en-US" dirty="0" err="1"/>
              <a:t>istiyorum</a:t>
            </a:r>
            <a:r>
              <a:rPr lang="en-US" altLang="en-US" dirty="0"/>
              <a:t>.  Soya </a:t>
            </a:r>
            <a:r>
              <a:rPr lang="en-US" altLang="en-US" dirty="0" err="1"/>
              <a:t>fasulyesi</a:t>
            </a:r>
            <a:r>
              <a:rPr lang="en-US" altLang="en-US" dirty="0"/>
              <a:t> </a:t>
            </a:r>
            <a:r>
              <a:rPr lang="en-US" altLang="en-US" dirty="0" err="1"/>
              <a:t>ister</a:t>
            </a:r>
            <a:r>
              <a:rPr lang="en-US" altLang="en-US" dirty="0"/>
              <a:t> </a:t>
            </a:r>
            <a:r>
              <a:rPr lang="en-US" altLang="en-US" dirty="0" err="1"/>
              <a:t>geleneksel</a:t>
            </a:r>
            <a:r>
              <a:rPr lang="en-US" altLang="en-US" dirty="0"/>
              <a:t> </a:t>
            </a:r>
            <a:r>
              <a:rPr lang="en-US" altLang="en-US" dirty="0" err="1"/>
              <a:t>ister</a:t>
            </a:r>
            <a:r>
              <a:rPr lang="en-US" altLang="en-US" dirty="0"/>
              <a:t> G</a:t>
            </a:r>
            <a:r>
              <a:rPr lang="tr-TR" altLang="en-US" dirty="0" err="1"/>
              <a:t>DO’lu</a:t>
            </a:r>
            <a:r>
              <a:rPr lang="en-US" altLang="en-US" dirty="0"/>
              <a:t> </a:t>
            </a:r>
            <a:r>
              <a:rPr lang="en-US" altLang="en-US" dirty="0" err="1"/>
              <a:t>olsun</a:t>
            </a:r>
            <a:r>
              <a:rPr lang="en-US" altLang="en-US" dirty="0"/>
              <a:t> </a:t>
            </a:r>
            <a:r>
              <a:rPr lang="en-US" altLang="en-US" dirty="0" err="1"/>
              <a:t>tadı</a:t>
            </a:r>
            <a:r>
              <a:rPr lang="en-US" altLang="en-US" dirty="0"/>
              <a:t> </a:t>
            </a:r>
            <a:r>
              <a:rPr lang="en-US" altLang="en-US" dirty="0" err="1"/>
              <a:t>güzeldir</a:t>
            </a:r>
            <a:r>
              <a:rPr lang="en-US" altLang="en-US" dirty="0"/>
              <a:t>. </a:t>
            </a:r>
          </a:p>
        </p:txBody>
      </p:sp>
      <p:sp>
        <p:nvSpPr>
          <p:cNvPr id="4" name="Slide Number Placeholder 3"/>
          <p:cNvSpPr>
            <a:spLocks noGrp="1"/>
          </p:cNvSpPr>
          <p:nvPr>
            <p:ph type="sldNum" sz="quarter" idx="5"/>
          </p:nvPr>
        </p:nvSpPr>
        <p:spPr/>
        <p:txBody>
          <a:bodyPr/>
          <a:lstStyle/>
          <a:p>
            <a:pPr>
              <a:defRPr/>
            </a:pPr>
            <a:fld id="{6157E465-D1B2-4438-B493-581B131F1373}" type="slidenum">
              <a:rPr lang="en-US" smtClean="0"/>
              <a:pPr>
                <a:defRPr/>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 </a:t>
            </a:r>
            <a:r>
              <a:rPr lang="en-US" altLang="en-US" dirty="0" err="1"/>
              <a:t>Kullanmayı</a:t>
            </a:r>
            <a:r>
              <a:rPr lang="en-US" altLang="en-US" dirty="0"/>
              <a:t> </a:t>
            </a:r>
            <a:r>
              <a:rPr lang="en-US" altLang="en-US" dirty="0" err="1"/>
              <a:t>seçtiğim</a:t>
            </a:r>
            <a:r>
              <a:rPr lang="en-US" altLang="en-US" dirty="0"/>
              <a:t> </a:t>
            </a:r>
            <a:r>
              <a:rPr lang="en-US" altLang="en-US" dirty="0" err="1"/>
              <a:t>tema</a:t>
            </a:r>
            <a:r>
              <a:rPr lang="en-US" altLang="en-US" dirty="0"/>
              <a:t> "Gıda </a:t>
            </a:r>
            <a:r>
              <a:rPr lang="en-US" altLang="en-US" dirty="0" err="1"/>
              <a:t>Tıptır</a:t>
            </a:r>
            <a:r>
              <a:rPr lang="en-US" altLang="en-US" dirty="0"/>
              <a:t>" </a:t>
            </a:r>
            <a:r>
              <a:rPr lang="en-US" altLang="en-US" dirty="0" err="1"/>
              <a:t>temasıydı</a:t>
            </a:r>
            <a:r>
              <a:rPr lang="en-US" altLang="en-US" dirty="0"/>
              <a:t>.  </a:t>
            </a:r>
            <a:r>
              <a:rPr lang="en-US" altLang="en-US" dirty="0">
                <a:hlinkClick r:id="rId3"/>
              </a:rPr>
              <a:t>[RR3]</a:t>
            </a:r>
            <a:r>
              <a:rPr lang="en-US" altLang="en-US" dirty="0"/>
              <a:t> </a:t>
            </a:r>
            <a:r>
              <a:rPr lang="en-US" altLang="en-US" dirty="0" err="1"/>
              <a:t>Eğer</a:t>
            </a:r>
            <a:r>
              <a:rPr lang="en-US" altLang="en-US" dirty="0"/>
              <a:t> </a:t>
            </a:r>
            <a:r>
              <a:rPr lang="en-US" altLang="en-US" dirty="0" err="1"/>
              <a:t>geceleri</a:t>
            </a:r>
            <a:r>
              <a:rPr lang="en-US" altLang="en-US" dirty="0"/>
              <a:t> </a:t>
            </a:r>
            <a:r>
              <a:rPr lang="en-US" altLang="en-US" dirty="0" err="1"/>
              <a:t>aç</a:t>
            </a:r>
            <a:r>
              <a:rPr lang="en-US" altLang="en-US" dirty="0"/>
              <a:t> </a:t>
            </a:r>
            <a:r>
              <a:rPr lang="en-US" altLang="en-US" dirty="0" err="1"/>
              <a:t>yatacaksanız</a:t>
            </a:r>
            <a:r>
              <a:rPr lang="en-US" altLang="en-US" dirty="0"/>
              <a:t>, </a:t>
            </a:r>
            <a:r>
              <a:rPr lang="en-US" altLang="en-US" dirty="0" err="1"/>
              <a:t>antibiyotik</a:t>
            </a:r>
            <a:r>
              <a:rPr lang="en-US" altLang="en-US" dirty="0"/>
              <a:t> </a:t>
            </a:r>
            <a:r>
              <a:rPr lang="en-US" altLang="en-US" dirty="0" err="1"/>
              <a:t>ara</a:t>
            </a:r>
            <a:r>
              <a:rPr lang="tr-TR" altLang="en-US" dirty="0"/>
              <a:t>mayın</a:t>
            </a:r>
            <a:r>
              <a:rPr lang="en-US" altLang="en-US" dirty="0"/>
              <a:t>, A</a:t>
            </a:r>
            <a:r>
              <a:rPr lang="tr-TR" altLang="en-US" dirty="0"/>
              <a:t>BD</a:t>
            </a:r>
            <a:r>
              <a:rPr lang="en-US" altLang="en-US" dirty="0"/>
              <a:t>'de </a:t>
            </a:r>
            <a:r>
              <a:rPr lang="en-US" altLang="en-US" dirty="0" err="1"/>
              <a:t>ya</a:t>
            </a:r>
            <a:r>
              <a:rPr lang="en-US" altLang="en-US" dirty="0"/>
              <a:t> da </a:t>
            </a:r>
            <a:r>
              <a:rPr lang="en-US" altLang="en-US" dirty="0" err="1"/>
              <a:t>Avrupa'da</a:t>
            </a:r>
            <a:r>
              <a:rPr lang="en-US" altLang="en-US" dirty="0"/>
              <a:t> </a:t>
            </a:r>
            <a:r>
              <a:rPr lang="tr-TR" altLang="en-US" dirty="0"/>
              <a:t>kullan</a:t>
            </a:r>
            <a:r>
              <a:rPr lang="en-US" altLang="en-US" dirty="0" err="1"/>
              <a:t>dığımız</a:t>
            </a:r>
            <a:r>
              <a:rPr lang="en-US" altLang="en-US" dirty="0"/>
              <a:t> </a:t>
            </a:r>
            <a:r>
              <a:rPr lang="en-US" altLang="en-US" dirty="0" err="1"/>
              <a:t>süslü</a:t>
            </a:r>
            <a:r>
              <a:rPr lang="en-US" altLang="en-US" dirty="0"/>
              <a:t> </a:t>
            </a:r>
            <a:r>
              <a:rPr lang="en-US" altLang="en-US" dirty="0" err="1"/>
              <a:t>ilaçları</a:t>
            </a:r>
            <a:r>
              <a:rPr lang="en-US" altLang="en-US" dirty="0"/>
              <a:t> </a:t>
            </a:r>
            <a:r>
              <a:rPr lang="en-US" altLang="en-US" dirty="0" err="1"/>
              <a:t>ara</a:t>
            </a:r>
            <a:r>
              <a:rPr lang="tr-TR" altLang="en-US" dirty="0"/>
              <a:t>mayın</a:t>
            </a:r>
            <a:r>
              <a:rPr lang="en-US" altLang="en-US" dirty="0"/>
              <a:t>, </a:t>
            </a:r>
            <a:r>
              <a:rPr lang="en-US" altLang="en-US" dirty="0" err="1"/>
              <a:t>ihtiyacınız</a:t>
            </a:r>
            <a:r>
              <a:rPr lang="en-US" altLang="en-US" dirty="0"/>
              <a:t> </a:t>
            </a:r>
            <a:r>
              <a:rPr lang="en-US" altLang="en-US" dirty="0" err="1"/>
              <a:t>olan</a:t>
            </a:r>
            <a:r>
              <a:rPr lang="en-US" altLang="en-US" dirty="0"/>
              <a:t> </a:t>
            </a:r>
            <a:r>
              <a:rPr lang="en-US" altLang="en-US" dirty="0" err="1"/>
              <a:t>şey</a:t>
            </a:r>
            <a:r>
              <a:rPr lang="en-US" altLang="en-US" dirty="0"/>
              <a:t> </a:t>
            </a:r>
            <a:r>
              <a:rPr lang="en-US" altLang="en-US" dirty="0" err="1"/>
              <a:t>yemek</a:t>
            </a:r>
            <a:r>
              <a:rPr lang="en-US" altLang="en-US" dirty="0"/>
              <a:t>.  </a:t>
            </a:r>
            <a:r>
              <a:rPr lang="en-US" altLang="en-US" dirty="0" err="1"/>
              <a:t>Yemek</a:t>
            </a:r>
            <a:r>
              <a:rPr lang="en-US" altLang="en-US" dirty="0"/>
              <a:t> s</a:t>
            </a:r>
            <a:r>
              <a:rPr lang="tr-TR" altLang="en-US" dirty="0"/>
              <a:t>iz</a:t>
            </a:r>
            <a:r>
              <a:rPr lang="en-US" altLang="en-US" dirty="0"/>
              <a:t>in </a:t>
            </a:r>
            <a:r>
              <a:rPr lang="en-US" altLang="en-US" dirty="0" err="1"/>
              <a:t>ilacın</a:t>
            </a:r>
            <a:r>
              <a:rPr lang="tr-TR" altLang="en-US" dirty="0" err="1"/>
              <a:t>ız</a:t>
            </a:r>
            <a:r>
              <a:rPr lang="en-US" altLang="en-US" dirty="0"/>
              <a:t>.  </a:t>
            </a:r>
            <a:r>
              <a:rPr lang="en-US" altLang="en-US" dirty="0" err="1"/>
              <a:t>GDO'dan</a:t>
            </a:r>
            <a:r>
              <a:rPr lang="en-US" altLang="en-US" dirty="0"/>
              <a:t> </a:t>
            </a:r>
            <a:r>
              <a:rPr lang="en-US" altLang="en-US" dirty="0" err="1"/>
              <a:t>bahsettim</a:t>
            </a:r>
            <a:r>
              <a:rPr lang="en-US" altLang="en-US" dirty="0"/>
              <a:t> </a:t>
            </a:r>
            <a:r>
              <a:rPr lang="en-US" altLang="en-US" dirty="0" err="1"/>
              <a:t>ve</a:t>
            </a:r>
            <a:r>
              <a:rPr lang="en-US" altLang="en-US" dirty="0"/>
              <a:t> size </a:t>
            </a:r>
            <a:r>
              <a:rPr lang="en-US" altLang="en-US" dirty="0" err="1"/>
              <a:t>bahsedeceğim</a:t>
            </a:r>
            <a:r>
              <a:rPr lang="en-US" altLang="en-US" dirty="0"/>
              <a:t> </a:t>
            </a:r>
            <a:r>
              <a:rPr lang="en-US" altLang="en-US" dirty="0" err="1"/>
              <a:t>birçok</a:t>
            </a:r>
            <a:r>
              <a:rPr lang="en-US" altLang="en-US" dirty="0"/>
              <a:t> </a:t>
            </a:r>
            <a:r>
              <a:rPr lang="en-US" altLang="en-US" dirty="0" err="1"/>
              <a:t>şeyden</a:t>
            </a:r>
            <a:r>
              <a:rPr lang="en-US" altLang="en-US" dirty="0"/>
              <a:t> </a:t>
            </a:r>
            <a:r>
              <a:rPr lang="en-US" altLang="en-US" dirty="0" err="1"/>
              <a:t>bahsettim</a:t>
            </a:r>
            <a:r>
              <a:rPr lang="en-US" altLang="en-US" dirty="0"/>
              <a:t>.  </a:t>
            </a:r>
            <a:r>
              <a:rPr lang="en-US" altLang="en-US" dirty="0" err="1"/>
              <a:t>Ve</a:t>
            </a:r>
            <a:r>
              <a:rPr lang="en-US" altLang="en-US" dirty="0"/>
              <a:t> </a:t>
            </a:r>
            <a:r>
              <a:rPr lang="en-US" altLang="en-US" dirty="0" err="1"/>
              <a:t>bu</a:t>
            </a:r>
            <a:r>
              <a:rPr lang="en-US" altLang="en-US" dirty="0"/>
              <a:t> </a:t>
            </a:r>
            <a:r>
              <a:rPr lang="en-US" altLang="en-US" dirty="0" err="1"/>
              <a:t>konuşmanın</a:t>
            </a:r>
            <a:r>
              <a:rPr lang="en-US" altLang="en-US" dirty="0"/>
              <a:t> </a:t>
            </a:r>
            <a:r>
              <a:rPr lang="en-US" altLang="en-US" dirty="0" err="1"/>
              <a:t>sonunda</a:t>
            </a:r>
            <a:r>
              <a:rPr lang="en-US" altLang="en-US" dirty="0"/>
              <a:t> </a:t>
            </a:r>
            <a:r>
              <a:rPr lang="en-US" altLang="en-US" dirty="0" err="1"/>
              <a:t>bir</a:t>
            </a:r>
            <a:r>
              <a:rPr lang="en-US" altLang="en-US" dirty="0"/>
              <a:t> </a:t>
            </a:r>
            <a:r>
              <a:rPr lang="en-US" altLang="en-US" dirty="0" err="1"/>
              <a:t>İtalyan</a:t>
            </a:r>
            <a:r>
              <a:rPr lang="en-US" altLang="en-US" dirty="0"/>
              <a:t> </a:t>
            </a:r>
            <a:r>
              <a:rPr lang="en-US" altLang="en-US" dirty="0" err="1"/>
              <a:t>senatör</a:t>
            </a:r>
            <a:r>
              <a:rPr lang="en-US" altLang="en-US" dirty="0"/>
              <a:t> </a:t>
            </a:r>
            <a:r>
              <a:rPr lang="en-US" altLang="en-US" dirty="0" err="1"/>
              <a:t>bana</a:t>
            </a:r>
            <a:r>
              <a:rPr lang="en-US" altLang="en-US" dirty="0"/>
              <a:t> </a:t>
            </a:r>
            <a:r>
              <a:rPr lang="en-US" altLang="en-US" dirty="0" err="1"/>
              <a:t>geldi</a:t>
            </a:r>
            <a:r>
              <a:rPr lang="en-US" altLang="en-US" dirty="0"/>
              <a:t> </a:t>
            </a:r>
            <a:r>
              <a:rPr lang="en-US" altLang="en-US" dirty="0" err="1"/>
              <a:t>ve</a:t>
            </a:r>
            <a:r>
              <a:rPr lang="en-US" altLang="en-US" dirty="0"/>
              <a:t> </a:t>
            </a:r>
            <a:r>
              <a:rPr lang="en-US" altLang="en-US" dirty="0" err="1"/>
              <a:t>dedi</a:t>
            </a:r>
            <a:r>
              <a:rPr lang="en-US" altLang="en-US" dirty="0"/>
              <a:t> </a:t>
            </a:r>
            <a:r>
              <a:rPr lang="en-US" altLang="en-US" dirty="0" err="1"/>
              <a:t>ki</a:t>
            </a:r>
            <a:r>
              <a:rPr lang="en-US" altLang="en-US" dirty="0"/>
              <a:t>, </a:t>
            </a:r>
            <a:r>
              <a:rPr lang="en-US" altLang="en-US" dirty="0" err="1"/>
              <a:t>söyledikleri</a:t>
            </a:r>
            <a:r>
              <a:rPr lang="tr-TR" altLang="en-US" dirty="0"/>
              <a:t>n</a:t>
            </a:r>
            <a:r>
              <a:rPr lang="en-US" altLang="en-US" dirty="0" err="1"/>
              <a:t>i</a:t>
            </a:r>
            <a:r>
              <a:rPr lang="en-US" altLang="en-US" dirty="0"/>
              <a:t> </a:t>
            </a:r>
            <a:r>
              <a:rPr lang="en-US" altLang="en-US" dirty="0" err="1"/>
              <a:t>duydum</a:t>
            </a:r>
            <a:r>
              <a:rPr lang="en-US" altLang="en-US" dirty="0"/>
              <a:t>, </a:t>
            </a:r>
            <a:r>
              <a:rPr lang="en-US" altLang="en-US" dirty="0" err="1"/>
              <a:t>ve</a:t>
            </a:r>
            <a:r>
              <a:rPr lang="en-US" altLang="en-US" dirty="0"/>
              <a:t> </a:t>
            </a:r>
            <a:r>
              <a:rPr lang="en-US" altLang="en-US" dirty="0" err="1"/>
              <a:t>sen</a:t>
            </a:r>
            <a:r>
              <a:rPr lang="en-US" altLang="en-US" dirty="0"/>
              <a:t> </a:t>
            </a:r>
            <a:r>
              <a:rPr lang="en-US" altLang="en-US" dirty="0" err="1"/>
              <a:t>konuşmadan</a:t>
            </a:r>
            <a:r>
              <a:rPr lang="en-US" altLang="en-US" dirty="0"/>
              <a:t> </a:t>
            </a:r>
            <a:r>
              <a:rPr lang="en-US" altLang="en-US" dirty="0" err="1"/>
              <a:t>önce</a:t>
            </a:r>
            <a:r>
              <a:rPr lang="en-US" altLang="en-US" dirty="0"/>
              <a:t> </a:t>
            </a:r>
            <a:r>
              <a:rPr lang="en-US" altLang="en-US" dirty="0" err="1"/>
              <a:t>GDO'lara</a:t>
            </a:r>
            <a:r>
              <a:rPr lang="en-US" altLang="en-US" dirty="0"/>
              <a:t> </a:t>
            </a:r>
            <a:r>
              <a:rPr lang="en-US" altLang="en-US" dirty="0" err="1"/>
              <a:t>tamamen</a:t>
            </a:r>
            <a:r>
              <a:rPr lang="en-US" altLang="en-US" dirty="0"/>
              <a:t> </a:t>
            </a:r>
            <a:r>
              <a:rPr lang="en-US" altLang="en-US" dirty="0" err="1"/>
              <a:t>karşıydım</a:t>
            </a:r>
            <a:r>
              <a:rPr lang="en-US" altLang="en-US" dirty="0"/>
              <a:t> </a:t>
            </a:r>
            <a:r>
              <a:rPr lang="en-US" altLang="en-US" dirty="0" err="1"/>
              <a:t>ve</a:t>
            </a:r>
            <a:r>
              <a:rPr lang="en-US" altLang="en-US" dirty="0"/>
              <a:t> </a:t>
            </a:r>
            <a:r>
              <a:rPr lang="en-US" altLang="en-US" dirty="0" err="1"/>
              <a:t>şimdi</a:t>
            </a:r>
            <a:r>
              <a:rPr lang="en-US" altLang="en-US" dirty="0"/>
              <a:t>, </a:t>
            </a:r>
            <a:r>
              <a:rPr lang="en-US" altLang="en-US" dirty="0" err="1"/>
              <a:t>sanırım</a:t>
            </a:r>
            <a:r>
              <a:rPr lang="en-US" altLang="en-US" dirty="0"/>
              <a:t> </a:t>
            </a:r>
            <a:r>
              <a:rPr lang="en-US" altLang="en-US" dirty="0" err="1"/>
              <a:t>bunlar</a:t>
            </a:r>
            <a:r>
              <a:rPr lang="en-US" altLang="en-US" dirty="0"/>
              <a:t> </a:t>
            </a:r>
            <a:r>
              <a:rPr lang="en-US" altLang="en-US" dirty="0" err="1"/>
              <a:t>duyduğum</a:t>
            </a:r>
            <a:r>
              <a:rPr lang="en-US" altLang="en-US" dirty="0"/>
              <a:t> en </a:t>
            </a:r>
            <a:r>
              <a:rPr lang="en-US" altLang="en-US" dirty="0" err="1"/>
              <a:t>harika</a:t>
            </a:r>
            <a:r>
              <a:rPr lang="en-US" altLang="en-US" dirty="0"/>
              <a:t> </a:t>
            </a:r>
            <a:r>
              <a:rPr lang="en-US" altLang="en-US" dirty="0" err="1"/>
              <a:t>şey</a:t>
            </a:r>
            <a:r>
              <a:rPr lang="en-US" altLang="en-US" dirty="0"/>
              <a:t>.  </a:t>
            </a:r>
            <a:r>
              <a:rPr lang="en-US" altLang="en-US" dirty="0" err="1"/>
              <a:t>Fırsat</a:t>
            </a:r>
            <a:r>
              <a:rPr lang="en-US" altLang="en-US" dirty="0"/>
              <a:t> </a:t>
            </a:r>
            <a:r>
              <a:rPr lang="en-US" altLang="en-US" dirty="0" err="1"/>
              <a:t>bulduğumda</a:t>
            </a:r>
            <a:r>
              <a:rPr lang="en-US" altLang="en-US" dirty="0"/>
              <a:t> </a:t>
            </a:r>
            <a:r>
              <a:rPr lang="en-US" altLang="en-US" dirty="0" err="1"/>
              <a:t>onlara</a:t>
            </a:r>
            <a:r>
              <a:rPr lang="en-US" altLang="en-US" dirty="0"/>
              <a:t> </a:t>
            </a:r>
            <a:r>
              <a:rPr lang="en-US" altLang="en-US" dirty="0" err="1"/>
              <a:t>oy</a:t>
            </a:r>
            <a:r>
              <a:rPr lang="en-US" altLang="en-US" dirty="0"/>
              <a:t> </a:t>
            </a:r>
            <a:r>
              <a:rPr lang="en-US" altLang="en-US" dirty="0" err="1"/>
              <a:t>vereceği</a:t>
            </a:r>
            <a:r>
              <a:rPr lang="tr-TR" altLang="en-US" dirty="0"/>
              <a:t>n</a:t>
            </a:r>
            <a:r>
              <a:rPr lang="en-US" altLang="en-US" dirty="0" err="1"/>
              <a:t>i</a:t>
            </a:r>
            <a:r>
              <a:rPr lang="en-US" altLang="en-US" dirty="0"/>
              <a:t> </a:t>
            </a:r>
            <a:r>
              <a:rPr lang="en-US" altLang="en-US" dirty="0" err="1"/>
              <a:t>söyledi</a:t>
            </a:r>
            <a:r>
              <a:rPr lang="en-US" altLang="en-US" dirty="0"/>
              <a:t>.  </a:t>
            </a:r>
            <a:r>
              <a:rPr lang="en-US" altLang="en-US" dirty="0" err="1"/>
              <a:t>Ve</a:t>
            </a:r>
            <a:r>
              <a:rPr lang="en-US" altLang="en-US" dirty="0"/>
              <a:t> </a:t>
            </a:r>
            <a:r>
              <a:rPr lang="en-US" altLang="en-US" dirty="0" err="1"/>
              <a:t>diğer</a:t>
            </a:r>
            <a:r>
              <a:rPr lang="en-US" altLang="en-US" dirty="0"/>
              <a:t> </a:t>
            </a:r>
            <a:r>
              <a:rPr lang="en-US" altLang="en-US" dirty="0" err="1"/>
              <a:t>senatörlerin</a:t>
            </a:r>
            <a:r>
              <a:rPr lang="en-US" altLang="en-US" dirty="0"/>
              <a:t> </a:t>
            </a:r>
            <a:r>
              <a:rPr lang="en-US" altLang="en-US" dirty="0" err="1"/>
              <a:t>yardımcıları</a:t>
            </a:r>
            <a:r>
              <a:rPr lang="en-US" altLang="en-US" dirty="0"/>
              <a:t> </a:t>
            </a:r>
            <a:r>
              <a:rPr lang="en-US" altLang="en-US" dirty="0" err="1"/>
              <a:t>olan</a:t>
            </a:r>
            <a:r>
              <a:rPr lang="en-US" altLang="en-US" dirty="0"/>
              <a:t> </a:t>
            </a:r>
            <a:r>
              <a:rPr lang="en-US" altLang="en-US" dirty="0" err="1"/>
              <a:t>diğer</a:t>
            </a:r>
            <a:r>
              <a:rPr lang="en-US" altLang="en-US" dirty="0"/>
              <a:t> </a:t>
            </a:r>
            <a:r>
              <a:rPr lang="en-US" altLang="en-US" dirty="0" err="1"/>
              <a:t>insanların</a:t>
            </a:r>
            <a:r>
              <a:rPr lang="en-US" altLang="en-US" dirty="0"/>
              <a:t> </a:t>
            </a:r>
            <a:r>
              <a:rPr lang="en-US" altLang="en-US" dirty="0" err="1"/>
              <a:t>bir</a:t>
            </a:r>
            <a:r>
              <a:rPr lang="en-US" altLang="en-US" dirty="0"/>
              <a:t> </a:t>
            </a:r>
            <a:r>
              <a:rPr lang="en-US" altLang="en-US" dirty="0" err="1"/>
              <a:t>kısmı</a:t>
            </a:r>
            <a:r>
              <a:rPr lang="en-US" altLang="en-US" dirty="0"/>
              <a:t> </a:t>
            </a:r>
            <a:r>
              <a:rPr lang="en-US" altLang="en-US" dirty="0" err="1"/>
              <a:t>geldi</a:t>
            </a:r>
            <a:r>
              <a:rPr lang="en-US" altLang="en-US" dirty="0"/>
              <a:t> </a:t>
            </a:r>
            <a:r>
              <a:rPr lang="en-US" altLang="en-US" dirty="0" err="1"/>
              <a:t>ve</a:t>
            </a:r>
            <a:r>
              <a:rPr lang="en-US" altLang="en-US" dirty="0"/>
              <a:t> </a:t>
            </a:r>
            <a:r>
              <a:rPr lang="en-US" altLang="en-US" dirty="0" err="1"/>
              <a:t>daha</a:t>
            </a:r>
            <a:r>
              <a:rPr lang="en-US" altLang="en-US" dirty="0"/>
              <a:t> </a:t>
            </a:r>
            <a:r>
              <a:rPr lang="en-US" altLang="en-US" dirty="0" err="1"/>
              <a:t>önce</a:t>
            </a:r>
            <a:r>
              <a:rPr lang="en-US" altLang="en-US" dirty="0"/>
              <a:t> </a:t>
            </a:r>
            <a:r>
              <a:rPr lang="en-US" altLang="en-US" dirty="0" err="1"/>
              <a:t>çok</a:t>
            </a:r>
            <a:r>
              <a:rPr lang="en-US" altLang="en-US" dirty="0"/>
              <a:t> </a:t>
            </a:r>
            <a:r>
              <a:rPr lang="en-US" altLang="en-US" dirty="0" err="1"/>
              <a:t>fazla</a:t>
            </a:r>
            <a:r>
              <a:rPr lang="en-US" altLang="en-US" dirty="0"/>
              <a:t> </a:t>
            </a:r>
            <a:r>
              <a:rPr lang="en-US" altLang="en-US" dirty="0" err="1"/>
              <a:t>şey</a:t>
            </a:r>
            <a:r>
              <a:rPr lang="en-US" altLang="en-US" dirty="0"/>
              <a:t> </a:t>
            </a:r>
            <a:r>
              <a:rPr lang="en-US" altLang="en-US" dirty="0" err="1"/>
              <a:t>duymadı</a:t>
            </a:r>
            <a:r>
              <a:rPr lang="tr-TR" altLang="en-US" dirty="0" err="1"/>
              <a:t>kların</a:t>
            </a:r>
            <a:r>
              <a:rPr lang="en-US" altLang="en-US" dirty="0"/>
              <a:t>ı </a:t>
            </a:r>
            <a:r>
              <a:rPr lang="en-US" altLang="en-US" dirty="0" err="1"/>
              <a:t>söylediler</a:t>
            </a:r>
            <a:r>
              <a:rPr lang="tr-TR" altLang="en-US" dirty="0"/>
              <a:t>.</a:t>
            </a:r>
            <a:r>
              <a:rPr lang="en-US" altLang="en-US" dirty="0"/>
              <a:t> </a:t>
            </a:r>
            <a:r>
              <a:rPr lang="tr-TR" altLang="en-US" dirty="0"/>
              <a:t>Ç</a:t>
            </a:r>
            <a:r>
              <a:rPr lang="en-US" altLang="en-US" dirty="0" err="1"/>
              <a:t>ünkü</a:t>
            </a:r>
            <a:r>
              <a:rPr lang="en-US" altLang="en-US" dirty="0"/>
              <a:t> Greenpeace </a:t>
            </a:r>
            <a:r>
              <a:rPr lang="en-US" altLang="en-US" dirty="0" err="1"/>
              <a:t>ve</a:t>
            </a:r>
            <a:r>
              <a:rPr lang="en-US" altLang="en-US" dirty="0"/>
              <a:t> GDO </a:t>
            </a:r>
            <a:r>
              <a:rPr lang="en-US" altLang="en-US" dirty="0" err="1"/>
              <a:t>karşıtı</a:t>
            </a:r>
            <a:r>
              <a:rPr lang="en-US" altLang="en-US" dirty="0"/>
              <a:t> </a:t>
            </a:r>
            <a:r>
              <a:rPr lang="en-US" altLang="en-US" dirty="0" err="1"/>
              <a:t>insanlar</a:t>
            </a:r>
            <a:r>
              <a:rPr lang="en-US" altLang="en-US" dirty="0"/>
              <a:t> </a:t>
            </a:r>
            <a:r>
              <a:rPr lang="en-US" altLang="en-US" dirty="0" err="1"/>
              <a:t>aslında</a:t>
            </a:r>
            <a:r>
              <a:rPr lang="en-US" altLang="en-US" dirty="0"/>
              <a:t> </a:t>
            </a:r>
            <a:r>
              <a:rPr lang="en-US" altLang="en-US" dirty="0" err="1"/>
              <a:t>bu</a:t>
            </a:r>
            <a:r>
              <a:rPr lang="en-US" altLang="en-US" dirty="0"/>
              <a:t> </a:t>
            </a:r>
            <a:r>
              <a:rPr lang="tr-TR" altLang="en-US" dirty="0"/>
              <a:t>konuyu</a:t>
            </a:r>
            <a:r>
              <a:rPr lang="en-US" altLang="en-US" dirty="0"/>
              <a:t> </a:t>
            </a:r>
            <a:r>
              <a:rPr lang="en-US" altLang="en-US" dirty="0" err="1"/>
              <a:t>gerçekten</a:t>
            </a:r>
            <a:r>
              <a:rPr lang="en-US" altLang="en-US" dirty="0"/>
              <a:t> </a:t>
            </a:r>
            <a:r>
              <a:rPr lang="en-US" altLang="en-US" dirty="0" err="1"/>
              <a:t>bilen</a:t>
            </a:r>
            <a:r>
              <a:rPr lang="en-US" altLang="en-US" dirty="0"/>
              <a:t> </a:t>
            </a:r>
            <a:r>
              <a:rPr lang="en-US" altLang="en-US" dirty="0" err="1"/>
              <a:t>bilim</a:t>
            </a:r>
            <a:r>
              <a:rPr lang="en-US" altLang="en-US" dirty="0"/>
              <a:t> </a:t>
            </a:r>
            <a:r>
              <a:rPr lang="tr-TR" altLang="en-US" dirty="0"/>
              <a:t>insan</a:t>
            </a:r>
            <a:r>
              <a:rPr lang="en-US" altLang="en-US" dirty="0" err="1"/>
              <a:t>larını</a:t>
            </a:r>
            <a:r>
              <a:rPr lang="tr-TR" altLang="en-US" dirty="0"/>
              <a:t>n</a:t>
            </a:r>
            <a:r>
              <a:rPr lang="en-US" altLang="en-US" dirty="0"/>
              <a:t>, </a:t>
            </a:r>
            <a:r>
              <a:rPr lang="en-US" altLang="en-US" dirty="0" err="1"/>
              <a:t>bu</a:t>
            </a:r>
            <a:r>
              <a:rPr lang="en-US" altLang="en-US" dirty="0"/>
              <a:t> </a:t>
            </a:r>
            <a:r>
              <a:rPr lang="tr-TR" altLang="en-US" dirty="0"/>
              <a:t>konuyu</a:t>
            </a:r>
            <a:r>
              <a:rPr lang="en-US" altLang="en-US" dirty="0"/>
              <a:t> </a:t>
            </a:r>
            <a:r>
              <a:rPr lang="en-US" altLang="en-US" dirty="0" err="1"/>
              <a:t>gerçekten</a:t>
            </a:r>
            <a:r>
              <a:rPr lang="en-US" altLang="en-US" dirty="0"/>
              <a:t> </a:t>
            </a:r>
            <a:r>
              <a:rPr lang="en-US" altLang="en-US" dirty="0" err="1"/>
              <a:t>tanıyan</a:t>
            </a:r>
            <a:r>
              <a:rPr lang="en-US" altLang="en-US" dirty="0"/>
              <a:t> </a:t>
            </a:r>
            <a:r>
              <a:rPr lang="en-US" altLang="en-US" dirty="0" err="1"/>
              <a:t>bitki</a:t>
            </a:r>
            <a:r>
              <a:rPr lang="en-US" altLang="en-US" dirty="0"/>
              <a:t> </a:t>
            </a:r>
            <a:r>
              <a:rPr lang="en-US" altLang="en-US" dirty="0" err="1"/>
              <a:t>bilim</a:t>
            </a:r>
            <a:r>
              <a:rPr lang="en-US" altLang="en-US" dirty="0"/>
              <a:t> </a:t>
            </a:r>
            <a:r>
              <a:rPr lang="tr-TR" altLang="en-US" dirty="0"/>
              <a:t>insan</a:t>
            </a:r>
            <a:r>
              <a:rPr lang="en-US" altLang="en-US" dirty="0" err="1"/>
              <a:t>larını</a:t>
            </a:r>
            <a:r>
              <a:rPr lang="tr-TR" altLang="en-US" dirty="0"/>
              <a:t>n</a:t>
            </a:r>
            <a:r>
              <a:rPr lang="en-US" altLang="en-US" dirty="0"/>
              <a:t> </a:t>
            </a:r>
            <a:r>
              <a:rPr lang="en-US" altLang="en-US" dirty="0" err="1"/>
              <a:t>konuş</a:t>
            </a:r>
            <a:r>
              <a:rPr lang="tr-TR" altLang="en-US" dirty="0" err="1"/>
              <a:t>malarına</a:t>
            </a:r>
            <a:r>
              <a:rPr lang="tr-TR" altLang="en-US" dirty="0"/>
              <a:t> engel olmuştu.</a:t>
            </a:r>
            <a:r>
              <a:rPr lang="en-US" altLang="en-US" dirty="0"/>
              <a:t> </a:t>
            </a:r>
          </a:p>
          <a:p>
            <a:r>
              <a:rPr lang="en-US" altLang="en-US" dirty="0"/>
              <a:t>              Her </a:t>
            </a:r>
            <a:r>
              <a:rPr lang="en-US" altLang="en-US" dirty="0" err="1"/>
              <a:t>zaman</a:t>
            </a:r>
            <a:r>
              <a:rPr lang="en-US" altLang="en-US" dirty="0"/>
              <a:t> </a:t>
            </a:r>
            <a:r>
              <a:rPr lang="tr-TR" altLang="en-US" dirty="0"/>
              <a:t>bu konuyu </a:t>
            </a:r>
            <a:r>
              <a:rPr lang="en-US" altLang="en-US" dirty="0" err="1"/>
              <a:t>vur</a:t>
            </a:r>
            <a:r>
              <a:rPr lang="tr-TR" altLang="en-US" dirty="0"/>
              <a:t>g</a:t>
            </a:r>
            <a:r>
              <a:rPr lang="en-US" altLang="en-US" dirty="0" err="1"/>
              <a:t>ul</a:t>
            </a:r>
            <a:r>
              <a:rPr lang="tr-TR" altLang="en-US" dirty="0"/>
              <a:t>a</a:t>
            </a:r>
            <a:r>
              <a:rPr lang="en-US" altLang="en-US" dirty="0" err="1"/>
              <a:t>mamızın</a:t>
            </a:r>
            <a:r>
              <a:rPr lang="en-US" altLang="en-US" dirty="0"/>
              <a:t> </a:t>
            </a:r>
            <a:r>
              <a:rPr lang="en-US" altLang="en-US" dirty="0" err="1"/>
              <a:t>nedenlerinden</a:t>
            </a:r>
            <a:r>
              <a:rPr lang="en-US" altLang="en-US" dirty="0"/>
              <a:t> </a:t>
            </a:r>
            <a:r>
              <a:rPr lang="en-US" altLang="en-US" dirty="0" err="1"/>
              <a:t>birinin</a:t>
            </a:r>
            <a:r>
              <a:rPr lang="en-US" altLang="en-US" dirty="0"/>
              <a:t> </a:t>
            </a:r>
            <a:r>
              <a:rPr lang="en-US" altLang="en-US" dirty="0" err="1"/>
              <a:t>bitkiler</a:t>
            </a:r>
            <a:r>
              <a:rPr lang="tr-TR" altLang="en-US" dirty="0"/>
              <a:t>l</a:t>
            </a:r>
            <a:r>
              <a:rPr lang="en-US" altLang="en-US" dirty="0"/>
              <a:t>e </a:t>
            </a:r>
            <a:r>
              <a:rPr lang="en-US" altLang="en-US" dirty="0" err="1"/>
              <a:t>çalışan</a:t>
            </a:r>
            <a:r>
              <a:rPr lang="en-US" altLang="en-US" dirty="0"/>
              <a:t> </a:t>
            </a:r>
            <a:r>
              <a:rPr lang="en-US" altLang="en-US" dirty="0" err="1"/>
              <a:t>insanların</a:t>
            </a:r>
            <a:r>
              <a:rPr lang="en-US" altLang="en-US" dirty="0"/>
              <a:t> </a:t>
            </a:r>
            <a:r>
              <a:rPr lang="en-US" altLang="en-US" dirty="0" err="1"/>
              <a:t>çoğunun</a:t>
            </a:r>
            <a:r>
              <a:rPr lang="en-US" altLang="en-US" dirty="0"/>
              <a:t> </a:t>
            </a:r>
            <a:r>
              <a:rPr lang="en-US" altLang="en-US" dirty="0" err="1"/>
              <a:t>büyük</a:t>
            </a:r>
            <a:r>
              <a:rPr lang="en-US" altLang="en-US" dirty="0"/>
              <a:t> </a:t>
            </a:r>
            <a:r>
              <a:rPr lang="en-US" altLang="en-US" dirty="0" err="1"/>
              <a:t>tarım</a:t>
            </a:r>
            <a:r>
              <a:rPr lang="en-US" altLang="en-US" dirty="0"/>
              <a:t> </a:t>
            </a:r>
            <a:r>
              <a:rPr lang="tr-TR" altLang="en-US" dirty="0" err="1"/>
              <a:t>şirketl</a:t>
            </a:r>
            <a:r>
              <a:rPr lang="en-US" altLang="en-US" dirty="0" err="1"/>
              <a:t>erinden</a:t>
            </a:r>
            <a:r>
              <a:rPr lang="en-US" altLang="en-US" dirty="0"/>
              <a:t> </a:t>
            </a:r>
            <a:r>
              <a:rPr lang="en-US" altLang="en-US" dirty="0" err="1"/>
              <a:t>para</a:t>
            </a:r>
            <a:r>
              <a:rPr lang="en-US" altLang="en-US" dirty="0"/>
              <a:t> alma</a:t>
            </a:r>
            <a:r>
              <a:rPr lang="tr-TR" altLang="en-US" dirty="0" err="1"/>
              <a:t>lar</a:t>
            </a:r>
            <a:r>
              <a:rPr lang="en-US" altLang="en-US" dirty="0"/>
              <a:t>ı </a:t>
            </a:r>
            <a:r>
              <a:rPr lang="en-US" altLang="en-US" dirty="0" err="1"/>
              <a:t>olduğunu</a:t>
            </a:r>
            <a:r>
              <a:rPr lang="en-US" altLang="en-US" dirty="0"/>
              <a:t> </a:t>
            </a:r>
            <a:r>
              <a:rPr lang="en-US" altLang="en-US" dirty="0" err="1"/>
              <a:t>söylediler</a:t>
            </a:r>
            <a:r>
              <a:rPr lang="en-US" altLang="en-US" dirty="0"/>
              <a:t>.  Monsanto </a:t>
            </a:r>
            <a:r>
              <a:rPr lang="en-US" altLang="en-US" dirty="0" err="1"/>
              <a:t>onları</a:t>
            </a:r>
            <a:r>
              <a:rPr lang="en-US" altLang="en-US" dirty="0"/>
              <a:t> </a:t>
            </a:r>
            <a:r>
              <a:rPr lang="en-US" altLang="en-US" dirty="0" err="1"/>
              <a:t>destekliyor</a:t>
            </a:r>
            <a:r>
              <a:rPr lang="en-US" altLang="en-US" dirty="0"/>
              <a:t>, Syngenta </a:t>
            </a:r>
            <a:r>
              <a:rPr lang="en-US" altLang="en-US" dirty="0" err="1"/>
              <a:t>onları</a:t>
            </a:r>
            <a:r>
              <a:rPr lang="en-US" altLang="en-US" dirty="0"/>
              <a:t> </a:t>
            </a:r>
            <a:r>
              <a:rPr lang="en-US" altLang="en-US" dirty="0" err="1"/>
              <a:t>destekliyor</a:t>
            </a:r>
            <a:r>
              <a:rPr lang="en-US" altLang="en-US" dirty="0"/>
              <a:t>, </a:t>
            </a:r>
            <a:r>
              <a:rPr lang="en-US" altLang="en-US" dirty="0" err="1"/>
              <a:t>diğer</a:t>
            </a:r>
            <a:r>
              <a:rPr lang="en-US" altLang="en-US" dirty="0"/>
              <a:t> </a:t>
            </a:r>
            <a:r>
              <a:rPr lang="en-US" altLang="en-US" dirty="0" err="1"/>
              <a:t>yerler</a:t>
            </a:r>
            <a:r>
              <a:rPr lang="en-US" altLang="en-US" dirty="0"/>
              <a:t> </a:t>
            </a:r>
            <a:r>
              <a:rPr lang="en-US" altLang="en-US" dirty="0" err="1"/>
              <a:t>onları</a:t>
            </a:r>
            <a:r>
              <a:rPr lang="en-US" altLang="en-US" dirty="0"/>
              <a:t> </a:t>
            </a:r>
            <a:r>
              <a:rPr lang="en-US" altLang="en-US" dirty="0" err="1"/>
              <a:t>destekliyor</a:t>
            </a:r>
            <a:r>
              <a:rPr lang="en-US" altLang="en-US" dirty="0"/>
              <a:t> </a:t>
            </a:r>
            <a:r>
              <a:rPr lang="en-US" altLang="en-US" dirty="0" err="1"/>
              <a:t>ve</a:t>
            </a:r>
            <a:r>
              <a:rPr lang="en-US" altLang="en-US" dirty="0"/>
              <a:t> </a:t>
            </a:r>
            <a:r>
              <a:rPr lang="en-US" altLang="en-US" dirty="0" err="1"/>
              <a:t>bu</a:t>
            </a:r>
            <a:r>
              <a:rPr lang="en-US" altLang="en-US" dirty="0"/>
              <a:t> </a:t>
            </a:r>
            <a:r>
              <a:rPr lang="en-US" altLang="en-US" dirty="0" err="1"/>
              <a:t>yüzden</a:t>
            </a:r>
            <a:r>
              <a:rPr lang="en-US" altLang="en-US" dirty="0"/>
              <a:t> </a:t>
            </a:r>
            <a:r>
              <a:rPr lang="en-US" altLang="en-US" dirty="0" err="1"/>
              <a:t>sadece</a:t>
            </a:r>
            <a:r>
              <a:rPr lang="en-US" altLang="en-US" dirty="0"/>
              <a:t> "</a:t>
            </a:r>
            <a:r>
              <a:rPr lang="en-US" altLang="en-US" dirty="0" err="1"/>
              <a:t>endüstrinin</a:t>
            </a:r>
            <a:r>
              <a:rPr lang="en-US" altLang="en-US" dirty="0"/>
              <a:t> </a:t>
            </a:r>
            <a:r>
              <a:rPr lang="en-US" altLang="en-US" dirty="0" err="1"/>
              <a:t>tepeleri</a:t>
            </a:r>
            <a:r>
              <a:rPr lang="en-US" altLang="en-US" dirty="0"/>
              <a:t>" </a:t>
            </a:r>
            <a:r>
              <a:rPr lang="en-US" altLang="en-US" dirty="0" err="1"/>
              <a:t>olarak</a:t>
            </a:r>
            <a:r>
              <a:rPr lang="en-US" altLang="en-US" dirty="0"/>
              <a:t> </a:t>
            </a:r>
            <a:r>
              <a:rPr lang="en-US" altLang="en-US" dirty="0" err="1"/>
              <a:t>etiketleniyorlar</a:t>
            </a:r>
            <a:r>
              <a:rPr lang="en-US" altLang="en-US" dirty="0"/>
              <a:t>, </a:t>
            </a:r>
            <a:r>
              <a:rPr lang="en-US" altLang="en-US" dirty="0" err="1"/>
              <a:t>sadece</a:t>
            </a:r>
            <a:r>
              <a:rPr lang="en-US" altLang="en-US" dirty="0"/>
              <a:t> </a:t>
            </a:r>
            <a:r>
              <a:rPr lang="en-US" altLang="en-US" dirty="0" err="1"/>
              <a:t>endüstri</a:t>
            </a:r>
            <a:r>
              <a:rPr lang="en-US" altLang="en-US" dirty="0"/>
              <a:t> </a:t>
            </a:r>
            <a:r>
              <a:rPr lang="en-US" altLang="en-US" dirty="0" err="1"/>
              <a:t>çizgisine</a:t>
            </a:r>
            <a:r>
              <a:rPr lang="en-US" altLang="en-US" dirty="0"/>
              <a:t> </a:t>
            </a:r>
            <a:r>
              <a:rPr lang="tr-TR" altLang="en-US" dirty="0"/>
              <a:t>destek veri</a:t>
            </a:r>
            <a:r>
              <a:rPr lang="en-US" altLang="en-US" dirty="0" err="1"/>
              <a:t>yorlar</a:t>
            </a:r>
            <a:r>
              <a:rPr lang="en-US" altLang="en-US" dirty="0"/>
              <a:t> </a:t>
            </a:r>
            <a:r>
              <a:rPr lang="en-US" altLang="en-US" dirty="0" err="1"/>
              <a:t>çünkü</a:t>
            </a:r>
            <a:r>
              <a:rPr lang="en-US" altLang="en-US" dirty="0"/>
              <a:t> </a:t>
            </a:r>
            <a:r>
              <a:rPr lang="en-US" altLang="en-US" dirty="0" err="1"/>
              <a:t>endüstri</a:t>
            </a:r>
            <a:r>
              <a:rPr lang="en-US" altLang="en-US" dirty="0"/>
              <a:t> </a:t>
            </a:r>
            <a:r>
              <a:rPr lang="en-US" altLang="en-US" dirty="0" err="1"/>
              <a:t>onlara</a:t>
            </a:r>
            <a:r>
              <a:rPr lang="en-US" altLang="en-US" dirty="0"/>
              <a:t> para </a:t>
            </a:r>
            <a:r>
              <a:rPr lang="en-US" altLang="en-US" dirty="0" err="1"/>
              <a:t>ödüyor</a:t>
            </a:r>
            <a:r>
              <a:rPr lang="en-US" altLang="en-US" dirty="0"/>
              <a:t>.  </a:t>
            </a:r>
            <a:r>
              <a:rPr lang="en-US" altLang="en-US" dirty="0" err="1"/>
              <a:t>Düşündüm</a:t>
            </a:r>
            <a:r>
              <a:rPr lang="en-US" altLang="en-US" dirty="0"/>
              <a:t> </a:t>
            </a:r>
            <a:r>
              <a:rPr lang="en-US" altLang="en-US" dirty="0" err="1"/>
              <a:t>ki</a:t>
            </a:r>
            <a:r>
              <a:rPr lang="en-US" altLang="en-US" dirty="0"/>
              <a:t>, </a:t>
            </a:r>
            <a:r>
              <a:rPr lang="en-US" altLang="en-US" dirty="0" err="1"/>
              <a:t>bura</a:t>
            </a:r>
            <a:r>
              <a:rPr lang="tr-TR" altLang="en-US" dirty="0"/>
              <a:t>sı</a:t>
            </a:r>
            <a:r>
              <a:rPr lang="en-US" altLang="en-US" dirty="0"/>
              <a:t> </a:t>
            </a:r>
            <a:r>
              <a:rPr lang="en-US" altLang="en-US" dirty="0" err="1"/>
              <a:t>iyi</a:t>
            </a:r>
            <a:r>
              <a:rPr lang="en-US" altLang="en-US" dirty="0"/>
              <a:t> </a:t>
            </a:r>
            <a:r>
              <a:rPr lang="en-US" altLang="en-US" dirty="0" err="1"/>
              <a:t>bir</a:t>
            </a:r>
            <a:r>
              <a:rPr lang="en-US" altLang="en-US" dirty="0"/>
              <a:t> </a:t>
            </a:r>
            <a:r>
              <a:rPr lang="en-US" altLang="en-US" dirty="0" err="1"/>
              <a:t>şeyler</a:t>
            </a:r>
            <a:r>
              <a:rPr lang="en-US" altLang="en-US" dirty="0"/>
              <a:t> </a:t>
            </a:r>
            <a:r>
              <a:rPr lang="en-US" altLang="en-US" dirty="0" err="1"/>
              <a:t>yapabileceğim</a:t>
            </a:r>
            <a:r>
              <a:rPr lang="en-US" altLang="en-US" dirty="0"/>
              <a:t> </a:t>
            </a:r>
            <a:r>
              <a:rPr lang="en-US" altLang="en-US" dirty="0" err="1"/>
              <a:t>bir</a:t>
            </a:r>
            <a:r>
              <a:rPr lang="en-US" altLang="en-US" dirty="0"/>
              <a:t> </a:t>
            </a:r>
            <a:r>
              <a:rPr lang="en-US" altLang="en-US" dirty="0" err="1"/>
              <a:t>fırsat</a:t>
            </a:r>
            <a:r>
              <a:rPr lang="en-US" altLang="en-US" dirty="0"/>
              <a:t> </a:t>
            </a:r>
            <a:r>
              <a:rPr lang="en-US" altLang="en-US" dirty="0" err="1"/>
              <a:t>olabilir</a:t>
            </a:r>
            <a:r>
              <a:rPr lang="en-US" altLang="en-US" dirty="0"/>
              <a:t>.  </a:t>
            </a:r>
            <a:r>
              <a:rPr lang="en-US" altLang="en-US" dirty="0" err="1"/>
              <a:t>Daha</a:t>
            </a:r>
            <a:r>
              <a:rPr lang="en-US" altLang="en-US" dirty="0"/>
              <a:t> </a:t>
            </a:r>
            <a:r>
              <a:rPr lang="en-US" altLang="en-US" dirty="0" err="1"/>
              <a:t>önce</a:t>
            </a:r>
            <a:r>
              <a:rPr lang="en-US" altLang="en-US" dirty="0"/>
              <a:t> </a:t>
            </a:r>
            <a:r>
              <a:rPr lang="en-US" altLang="en-US" dirty="0" err="1"/>
              <a:t>iyi</a:t>
            </a:r>
            <a:r>
              <a:rPr lang="en-US" altLang="en-US" dirty="0"/>
              <a:t> </a:t>
            </a:r>
            <a:r>
              <a:rPr lang="en-US" altLang="en-US" dirty="0" err="1"/>
              <a:t>amaçlar</a:t>
            </a:r>
            <a:r>
              <a:rPr lang="en-US" altLang="en-US" dirty="0"/>
              <a:t> </a:t>
            </a:r>
            <a:r>
              <a:rPr lang="en-US" altLang="en-US" dirty="0" err="1"/>
              <a:t>için</a:t>
            </a:r>
            <a:r>
              <a:rPr lang="en-US" altLang="en-US" dirty="0"/>
              <a:t> </a:t>
            </a:r>
            <a:r>
              <a:rPr lang="en-US" altLang="en-US" dirty="0" err="1"/>
              <a:t>birkaç</a:t>
            </a:r>
            <a:r>
              <a:rPr lang="en-US" altLang="en-US" dirty="0"/>
              <a:t> Nobel </a:t>
            </a:r>
            <a:r>
              <a:rPr lang="en-US" altLang="en-US" dirty="0" err="1"/>
              <a:t>kampanyası</a:t>
            </a:r>
            <a:r>
              <a:rPr lang="en-US" altLang="en-US" dirty="0"/>
              <a:t> </a:t>
            </a:r>
            <a:r>
              <a:rPr lang="en-US" altLang="en-US" dirty="0" err="1"/>
              <a:t>yürüttüm</a:t>
            </a:r>
            <a:r>
              <a:rPr lang="en-US" altLang="en-US" dirty="0"/>
              <a:t>, </a:t>
            </a:r>
            <a:r>
              <a:rPr lang="en-US" altLang="en-US" dirty="0" err="1"/>
              <a:t>ve</a:t>
            </a:r>
            <a:r>
              <a:rPr lang="en-US" altLang="en-US" dirty="0"/>
              <a:t> </a:t>
            </a:r>
            <a:r>
              <a:rPr lang="en-US" altLang="en-US" dirty="0" err="1"/>
              <a:t>bildiğim</a:t>
            </a:r>
            <a:r>
              <a:rPr lang="en-US" altLang="en-US" dirty="0"/>
              <a:t> </a:t>
            </a:r>
            <a:r>
              <a:rPr lang="en-US" altLang="en-US" dirty="0" err="1"/>
              <a:t>tüm</a:t>
            </a:r>
            <a:r>
              <a:rPr lang="en-US" altLang="en-US" dirty="0"/>
              <a:t> Nobel </a:t>
            </a:r>
            <a:r>
              <a:rPr lang="en-US" altLang="en-US" dirty="0" err="1"/>
              <a:t>Ödülü</a:t>
            </a:r>
            <a:r>
              <a:rPr lang="en-US" altLang="en-US" dirty="0"/>
              <a:t> </a:t>
            </a:r>
            <a:r>
              <a:rPr lang="en-US" altLang="en-US" dirty="0" err="1"/>
              <a:t>sahiplerini</a:t>
            </a:r>
            <a:r>
              <a:rPr lang="en-US" altLang="en-US" dirty="0"/>
              <a:t> </a:t>
            </a:r>
            <a:r>
              <a:rPr lang="en-US" altLang="en-US" dirty="0" err="1"/>
              <a:t>düşündüm</a:t>
            </a:r>
            <a:r>
              <a:rPr lang="en-US" altLang="en-US" dirty="0"/>
              <a:t>, </a:t>
            </a:r>
            <a:r>
              <a:rPr lang="en-US" altLang="en-US" dirty="0" err="1"/>
              <a:t>tarım</a:t>
            </a:r>
            <a:r>
              <a:rPr lang="en-US" altLang="en-US" dirty="0"/>
              <a:t> </a:t>
            </a:r>
            <a:r>
              <a:rPr lang="en-US" altLang="en-US" dirty="0" err="1"/>
              <a:t>sektöründe</a:t>
            </a:r>
            <a:r>
              <a:rPr lang="en-US" altLang="en-US" dirty="0"/>
              <a:t> </a:t>
            </a:r>
            <a:r>
              <a:rPr lang="en-US" altLang="en-US" dirty="0" err="1"/>
              <a:t>çalışan</a:t>
            </a:r>
            <a:r>
              <a:rPr lang="en-US" altLang="en-US" dirty="0"/>
              <a:t> </a:t>
            </a:r>
            <a:r>
              <a:rPr lang="en-US" altLang="en-US" dirty="0" err="1"/>
              <a:t>tek</a:t>
            </a:r>
            <a:r>
              <a:rPr lang="en-US" altLang="en-US" dirty="0"/>
              <a:t> </a:t>
            </a:r>
            <a:r>
              <a:rPr lang="en-US" altLang="en-US" dirty="0" err="1"/>
              <a:t>bir</a:t>
            </a:r>
            <a:r>
              <a:rPr lang="en-US" altLang="en-US" dirty="0"/>
              <a:t> </a:t>
            </a:r>
            <a:r>
              <a:rPr lang="en-US" altLang="en-US" dirty="0" err="1"/>
              <a:t>tane</a:t>
            </a:r>
            <a:r>
              <a:rPr lang="en-US" altLang="en-US" dirty="0"/>
              <a:t> bile yok, </a:t>
            </a:r>
            <a:r>
              <a:rPr lang="en-US" altLang="en-US" dirty="0" err="1"/>
              <a:t>hiçbirimiz</a:t>
            </a:r>
            <a:r>
              <a:rPr lang="en-US" altLang="en-US" dirty="0"/>
              <a:t> </a:t>
            </a:r>
            <a:r>
              <a:rPr lang="tr-TR" altLang="en-US" dirty="0"/>
              <a:t>değiliz</a:t>
            </a:r>
            <a:r>
              <a:rPr lang="en-US" altLang="en-US" dirty="0"/>
              <a:t>.  </a:t>
            </a:r>
            <a:r>
              <a:rPr lang="en-US" altLang="en-US" dirty="0" err="1"/>
              <a:t>Büyük</a:t>
            </a:r>
            <a:r>
              <a:rPr lang="en-US" altLang="en-US" dirty="0"/>
              <a:t> </a:t>
            </a:r>
            <a:r>
              <a:rPr lang="en-US" altLang="en-US" dirty="0" err="1"/>
              <a:t>tarım</a:t>
            </a:r>
            <a:r>
              <a:rPr lang="en-US" altLang="en-US" dirty="0"/>
              <a:t> </a:t>
            </a:r>
            <a:r>
              <a:rPr lang="tr-TR" altLang="en-US" dirty="0"/>
              <a:t>şirketler</a:t>
            </a:r>
            <a:r>
              <a:rPr lang="en-US" altLang="en-US" dirty="0" err="1"/>
              <a:t>iyle</a:t>
            </a:r>
            <a:r>
              <a:rPr lang="en-US" altLang="en-US" dirty="0"/>
              <a:t> </a:t>
            </a:r>
            <a:r>
              <a:rPr lang="en-US" altLang="en-US" dirty="0" err="1"/>
              <a:t>karşı</a:t>
            </a:r>
            <a:r>
              <a:rPr lang="tr-TR" altLang="en-US" dirty="0"/>
              <a:t>n</a:t>
            </a:r>
            <a:r>
              <a:rPr lang="en-US" altLang="en-US" dirty="0" err="1"/>
              <a:t>ızda</a:t>
            </a:r>
            <a:r>
              <a:rPr lang="en-US" altLang="en-US" dirty="0"/>
              <a:t> </a:t>
            </a:r>
            <a:r>
              <a:rPr lang="en-US" altLang="en-US" dirty="0" err="1"/>
              <a:t>değiliz</a:t>
            </a:r>
            <a:r>
              <a:rPr lang="en-US" altLang="en-US" dirty="0"/>
              <a:t>, bun</a:t>
            </a:r>
            <a:r>
              <a:rPr lang="tr-TR" altLang="en-US" dirty="0" err="1"/>
              <a:t>lar</a:t>
            </a:r>
            <a:r>
              <a:rPr lang="en-US" altLang="en-US" dirty="0"/>
              <a:t>la </a:t>
            </a:r>
            <a:r>
              <a:rPr lang="en-US" altLang="en-US" dirty="0" err="1"/>
              <a:t>bir</a:t>
            </a:r>
            <a:r>
              <a:rPr lang="en-US" altLang="en-US" dirty="0"/>
              <a:t> </a:t>
            </a:r>
            <a:r>
              <a:rPr lang="en-US" altLang="en-US" dirty="0" err="1"/>
              <a:t>ilgimiz</a:t>
            </a:r>
            <a:r>
              <a:rPr lang="en-US" altLang="en-US" dirty="0"/>
              <a:t> yok </a:t>
            </a:r>
            <a:r>
              <a:rPr lang="en-US" altLang="en-US" dirty="0" err="1"/>
              <a:t>ve</a:t>
            </a:r>
            <a:r>
              <a:rPr lang="en-US" altLang="en-US" dirty="0"/>
              <a:t> </a:t>
            </a:r>
            <a:r>
              <a:rPr lang="en-US" altLang="en-US" dirty="0" err="1"/>
              <a:t>bu</a:t>
            </a:r>
            <a:r>
              <a:rPr lang="en-US" altLang="en-US" dirty="0"/>
              <a:t> </a:t>
            </a:r>
            <a:r>
              <a:rPr lang="en-US" altLang="en-US" dirty="0" err="1"/>
              <a:t>yüzden</a:t>
            </a:r>
            <a:r>
              <a:rPr lang="en-US" altLang="en-US" dirty="0"/>
              <a:t> anti-</a:t>
            </a:r>
            <a:r>
              <a:rPr lang="en-US" altLang="en-US" dirty="0" err="1"/>
              <a:t>GDO'luların</a:t>
            </a:r>
            <a:r>
              <a:rPr lang="en-US" altLang="en-US" dirty="0"/>
              <a:t> </a:t>
            </a:r>
            <a:r>
              <a:rPr lang="en-US" altLang="en-US" dirty="0" err="1"/>
              <a:t>kullandığı</a:t>
            </a:r>
            <a:r>
              <a:rPr lang="en-US" altLang="en-US" dirty="0"/>
              <a:t> </a:t>
            </a:r>
            <a:r>
              <a:rPr lang="en-US" altLang="en-US" dirty="0" err="1"/>
              <a:t>bu</a:t>
            </a:r>
            <a:r>
              <a:rPr lang="en-US" altLang="en-US" dirty="0"/>
              <a:t> </a:t>
            </a:r>
            <a:r>
              <a:rPr lang="en-US" altLang="en-US" dirty="0" err="1"/>
              <a:t>argüman</a:t>
            </a:r>
            <a:r>
              <a:rPr lang="en-US" altLang="en-US" dirty="0"/>
              <a:t> </a:t>
            </a:r>
            <a:r>
              <a:rPr lang="en-US" altLang="en-US" dirty="0" err="1"/>
              <a:t>bize</a:t>
            </a:r>
            <a:r>
              <a:rPr lang="en-US" altLang="en-US" dirty="0"/>
              <a:t> </a:t>
            </a:r>
            <a:r>
              <a:rPr lang="en-US" altLang="en-US" dirty="0" err="1"/>
              <a:t>karşı</a:t>
            </a:r>
            <a:r>
              <a:rPr lang="en-US" altLang="en-US" dirty="0"/>
              <a:t> </a:t>
            </a:r>
            <a:r>
              <a:rPr lang="en-US" altLang="en-US" dirty="0" err="1"/>
              <a:t>kullanılama</a:t>
            </a:r>
            <a:r>
              <a:rPr lang="tr-TR" altLang="en-US" dirty="0"/>
              <a:t>z</a:t>
            </a:r>
            <a:r>
              <a:rPr lang="en-US" altLang="en-US" dirty="0"/>
              <a:t>.  </a:t>
            </a:r>
            <a:r>
              <a:rPr lang="en-US" altLang="en-US" dirty="0" err="1"/>
              <a:t>Ve</a:t>
            </a:r>
            <a:r>
              <a:rPr lang="en-US" altLang="en-US" dirty="0"/>
              <a:t> </a:t>
            </a:r>
            <a:r>
              <a:rPr lang="en-US" altLang="en-US" dirty="0" err="1"/>
              <a:t>bu</a:t>
            </a:r>
            <a:r>
              <a:rPr lang="en-US" altLang="en-US" dirty="0"/>
              <a:t> </a:t>
            </a:r>
            <a:r>
              <a:rPr lang="en-US" altLang="en-US" dirty="0" err="1"/>
              <a:t>bana</a:t>
            </a:r>
            <a:r>
              <a:rPr lang="en-US" altLang="en-US" dirty="0"/>
              <a:t> </a:t>
            </a:r>
            <a:r>
              <a:rPr lang="en-US" altLang="en-US" dirty="0" err="1"/>
              <a:t>oldukça</a:t>
            </a:r>
            <a:r>
              <a:rPr lang="en-US" altLang="en-US" dirty="0"/>
              <a:t> </a:t>
            </a:r>
            <a:r>
              <a:rPr lang="en-US" altLang="en-US" dirty="0" err="1"/>
              <a:t>iyi</a:t>
            </a:r>
            <a:r>
              <a:rPr lang="en-US" altLang="en-US" dirty="0"/>
              <a:t> </a:t>
            </a:r>
            <a:r>
              <a:rPr lang="en-US" altLang="en-US" dirty="0" err="1"/>
              <a:t>geldi</a:t>
            </a:r>
            <a:r>
              <a:rPr lang="en-US" altLang="en-US" dirty="0"/>
              <a:t>. </a:t>
            </a:r>
          </a:p>
        </p:txBody>
      </p:sp>
      <p:sp>
        <p:nvSpPr>
          <p:cNvPr id="4" name="Slide Number Placeholder 3"/>
          <p:cNvSpPr>
            <a:spLocks noGrp="1"/>
          </p:cNvSpPr>
          <p:nvPr>
            <p:ph type="sldNum" sz="quarter" idx="5"/>
          </p:nvPr>
        </p:nvSpPr>
        <p:spPr/>
        <p:txBody>
          <a:bodyPr/>
          <a:lstStyle/>
          <a:p>
            <a:pPr>
              <a:defRPr/>
            </a:pPr>
            <a:fld id="{AD4367F1-E309-4C1A-841E-5BBB409CC56C}"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Yapmamız</a:t>
            </a:r>
            <a:r>
              <a:rPr lang="en-US" altLang="en-US" dirty="0"/>
              <a:t> </a:t>
            </a:r>
            <a:r>
              <a:rPr lang="en-US" altLang="en-US" dirty="0" err="1"/>
              <a:t>gerekenler</a:t>
            </a:r>
            <a:r>
              <a:rPr lang="en-US" altLang="en-US" dirty="0"/>
              <a:t> </a:t>
            </a:r>
            <a:r>
              <a:rPr lang="en-US" altLang="en-US" dirty="0">
                <a:hlinkClick r:id="rId3"/>
              </a:rPr>
              <a:t>[RR31]</a:t>
            </a:r>
            <a:r>
              <a:rPr lang="en-US" altLang="en-US" dirty="0"/>
              <a:t> </a:t>
            </a:r>
            <a:r>
              <a:rPr lang="en-US" altLang="en-US" dirty="0" err="1"/>
              <a:t>sivil</a:t>
            </a:r>
            <a:r>
              <a:rPr lang="en-US" altLang="en-US" dirty="0"/>
              <a:t> </a:t>
            </a:r>
            <a:r>
              <a:rPr lang="en-US" altLang="en-US" dirty="0" err="1"/>
              <a:t>liderler</a:t>
            </a:r>
            <a:r>
              <a:rPr lang="tr-TR" altLang="en-US" dirty="0"/>
              <a:t>in </a:t>
            </a:r>
            <a:r>
              <a:rPr lang="en-US" altLang="en-US" dirty="0" err="1"/>
              <a:t>eylem</a:t>
            </a:r>
            <a:r>
              <a:rPr lang="tr-TR" altLang="en-US" dirty="0"/>
              <a:t>de</a:t>
            </a:r>
            <a:r>
              <a:rPr lang="en-US" altLang="en-US" dirty="0"/>
              <a:t> </a:t>
            </a:r>
            <a:r>
              <a:rPr lang="tr-TR" altLang="en-US" dirty="0"/>
              <a:t>bulunmaları</a:t>
            </a:r>
            <a:r>
              <a:rPr lang="en-US" altLang="en-US" dirty="0"/>
              <a:t> </a:t>
            </a:r>
            <a:r>
              <a:rPr lang="en-US" altLang="en-US" dirty="0" err="1"/>
              <a:t>için</a:t>
            </a:r>
            <a:r>
              <a:rPr lang="en-US" altLang="en-US" dirty="0"/>
              <a:t>, </a:t>
            </a:r>
            <a:r>
              <a:rPr lang="en-US" altLang="en-US" dirty="0" err="1"/>
              <a:t>büyük</a:t>
            </a:r>
            <a:r>
              <a:rPr lang="en-US" altLang="en-US" dirty="0"/>
              <a:t> </a:t>
            </a:r>
            <a:r>
              <a:rPr lang="en-US" altLang="en-US" dirty="0" err="1"/>
              <a:t>dini</a:t>
            </a:r>
            <a:r>
              <a:rPr lang="en-US" altLang="en-US" dirty="0"/>
              <a:t> </a:t>
            </a:r>
            <a:r>
              <a:rPr lang="en-US" altLang="en-US" dirty="0" err="1"/>
              <a:t>liderle</a:t>
            </a:r>
            <a:r>
              <a:rPr lang="tr-TR" altLang="en-US" dirty="0" err="1"/>
              <a:t>rle</a:t>
            </a:r>
            <a:r>
              <a:rPr lang="en-US" altLang="en-US" dirty="0"/>
              <a:t> </a:t>
            </a:r>
            <a:r>
              <a:rPr lang="en-US" altLang="en-US" dirty="0" err="1"/>
              <a:t>konuşmak</a:t>
            </a:r>
            <a:r>
              <a:rPr lang="en-US" altLang="en-US" dirty="0"/>
              <a:t> </a:t>
            </a:r>
            <a:r>
              <a:rPr lang="en-US" altLang="en-US" dirty="0" err="1"/>
              <a:t>gerekir</a:t>
            </a:r>
            <a:r>
              <a:rPr lang="en-US" altLang="en-US" dirty="0"/>
              <a:t>.  </a:t>
            </a:r>
            <a:r>
              <a:rPr lang="en-US" altLang="en-US" dirty="0" err="1"/>
              <a:t>Papa'nın</a:t>
            </a:r>
            <a:r>
              <a:rPr lang="en-US" altLang="en-US" dirty="0"/>
              <a:t> </a:t>
            </a:r>
            <a:r>
              <a:rPr lang="en-US" altLang="en-US" dirty="0" err="1"/>
              <a:t>bu</a:t>
            </a:r>
            <a:r>
              <a:rPr lang="en-US" altLang="en-US" dirty="0"/>
              <a:t> </a:t>
            </a:r>
            <a:r>
              <a:rPr lang="en-US" altLang="en-US" dirty="0" err="1"/>
              <a:t>konuda</a:t>
            </a:r>
            <a:r>
              <a:rPr lang="en-US" altLang="en-US" dirty="0"/>
              <a:t> </a:t>
            </a:r>
            <a:r>
              <a:rPr lang="en-US" altLang="en-US" dirty="0" err="1"/>
              <a:t>bir</a:t>
            </a:r>
            <a:r>
              <a:rPr lang="en-US" altLang="en-US" dirty="0"/>
              <a:t> </a:t>
            </a:r>
            <a:r>
              <a:rPr lang="en-US" altLang="en-US" dirty="0" err="1"/>
              <a:t>açıklama</a:t>
            </a:r>
            <a:r>
              <a:rPr lang="en-US" altLang="en-US" dirty="0"/>
              <a:t> </a:t>
            </a:r>
            <a:r>
              <a:rPr lang="en-US" altLang="en-US" dirty="0" err="1"/>
              <a:t>yapması</a:t>
            </a:r>
            <a:r>
              <a:rPr lang="en-US" altLang="en-US" dirty="0"/>
              <a:t> </a:t>
            </a:r>
            <a:r>
              <a:rPr lang="en-US" altLang="en-US" dirty="0" err="1"/>
              <a:t>için</a:t>
            </a:r>
            <a:r>
              <a:rPr lang="en-US" altLang="en-US" dirty="0"/>
              <a:t> </a:t>
            </a:r>
            <a:r>
              <a:rPr lang="en-US" altLang="en-US" dirty="0" err="1"/>
              <a:t>çalışıyoruz</a:t>
            </a:r>
            <a:r>
              <a:rPr lang="en-US" altLang="en-US" dirty="0"/>
              <a:t> </a:t>
            </a:r>
            <a:r>
              <a:rPr lang="en-US" altLang="en-US" dirty="0" err="1"/>
              <a:t>çünkü</a:t>
            </a:r>
            <a:r>
              <a:rPr lang="en-US" altLang="en-US" dirty="0"/>
              <a:t> </a:t>
            </a:r>
            <a:r>
              <a:rPr lang="en-US" altLang="en-US" dirty="0" err="1"/>
              <a:t>bu</a:t>
            </a:r>
            <a:r>
              <a:rPr lang="en-US" altLang="en-US" dirty="0"/>
              <a:t> </a:t>
            </a:r>
            <a:r>
              <a:rPr lang="en-US" altLang="en-US" dirty="0" err="1"/>
              <a:t>büyük</a:t>
            </a:r>
            <a:r>
              <a:rPr lang="en-US" altLang="en-US" dirty="0"/>
              <a:t> </a:t>
            </a:r>
            <a:r>
              <a:rPr lang="en-US" altLang="en-US" dirty="0" err="1"/>
              <a:t>bir</a:t>
            </a:r>
            <a:r>
              <a:rPr lang="en-US" altLang="en-US" dirty="0"/>
              <a:t> </a:t>
            </a:r>
            <a:r>
              <a:rPr lang="en-US" altLang="en-US" dirty="0" err="1"/>
              <a:t>etki</a:t>
            </a:r>
            <a:r>
              <a:rPr lang="en-US" altLang="en-US" dirty="0"/>
              <a:t> </a:t>
            </a:r>
            <a:r>
              <a:rPr lang="en-US" altLang="en-US" dirty="0" err="1"/>
              <a:t>yaratabilir</a:t>
            </a:r>
            <a:r>
              <a:rPr lang="en-US" altLang="en-US" dirty="0"/>
              <a:t>.  </a:t>
            </a:r>
            <a:r>
              <a:rPr lang="en-US" altLang="en-US" dirty="0" err="1"/>
              <a:t>Ama</a:t>
            </a:r>
            <a:r>
              <a:rPr lang="en-US" altLang="en-US" dirty="0"/>
              <a:t> </a:t>
            </a:r>
            <a:r>
              <a:rPr lang="en-US" altLang="en-US" dirty="0" err="1"/>
              <a:t>temelde</a:t>
            </a:r>
            <a:r>
              <a:rPr lang="en-US" altLang="en-US" dirty="0"/>
              <a:t> G</a:t>
            </a:r>
            <a:r>
              <a:rPr lang="tr-TR" altLang="en-US" dirty="0"/>
              <a:t>SO</a:t>
            </a:r>
            <a:r>
              <a:rPr lang="en-US" altLang="en-US" dirty="0"/>
              <a:t> </a:t>
            </a:r>
            <a:r>
              <a:rPr lang="en-US" altLang="en-US" dirty="0" err="1"/>
              <a:t>lehine</a:t>
            </a:r>
            <a:r>
              <a:rPr lang="en-US" altLang="en-US" dirty="0"/>
              <a:t> </a:t>
            </a:r>
            <a:r>
              <a:rPr lang="en-US" altLang="en-US" dirty="0" err="1"/>
              <a:t>olan</a:t>
            </a:r>
            <a:r>
              <a:rPr lang="en-US" altLang="en-US" dirty="0"/>
              <a:t> </a:t>
            </a:r>
            <a:r>
              <a:rPr lang="en-US" altLang="en-US" dirty="0" err="1"/>
              <a:t>birçok</a:t>
            </a:r>
            <a:r>
              <a:rPr lang="en-US" altLang="en-US" dirty="0"/>
              <a:t> </a:t>
            </a:r>
            <a:r>
              <a:rPr lang="en-US" altLang="en-US" dirty="0" err="1"/>
              <a:t>diğer</a:t>
            </a:r>
            <a:r>
              <a:rPr lang="en-US" altLang="en-US" dirty="0"/>
              <a:t> </a:t>
            </a:r>
            <a:r>
              <a:rPr lang="en-US" altLang="en-US" dirty="0" err="1"/>
              <a:t>gruplar</a:t>
            </a:r>
            <a:r>
              <a:rPr lang="en-US" altLang="en-US" dirty="0"/>
              <a:t> </a:t>
            </a:r>
            <a:r>
              <a:rPr lang="en-US" altLang="en-US" dirty="0" err="1"/>
              <a:t>vardır</a:t>
            </a:r>
            <a:r>
              <a:rPr lang="en-US" altLang="en-US" dirty="0"/>
              <a:t>.  </a:t>
            </a:r>
            <a:r>
              <a:rPr lang="en-US" altLang="en-US" dirty="0" err="1"/>
              <a:t>Yüksek</a:t>
            </a:r>
            <a:r>
              <a:rPr lang="en-US" altLang="en-US" dirty="0"/>
              <a:t> </a:t>
            </a:r>
            <a:r>
              <a:rPr lang="en-US" altLang="en-US" dirty="0" err="1"/>
              <a:t>sesle</a:t>
            </a:r>
            <a:r>
              <a:rPr lang="en-US" altLang="en-US" dirty="0"/>
              <a:t> </a:t>
            </a:r>
            <a:r>
              <a:rPr lang="en-US" altLang="en-US" dirty="0" err="1"/>
              <a:t>konuşmalılar</a:t>
            </a:r>
            <a:r>
              <a:rPr lang="en-US" altLang="en-US" dirty="0"/>
              <a:t>.  </a:t>
            </a:r>
            <a:r>
              <a:rPr lang="en-US" altLang="en-US" dirty="0" err="1"/>
              <a:t>İdeal</a:t>
            </a:r>
            <a:r>
              <a:rPr lang="en-US" altLang="en-US" dirty="0"/>
              <a:t> </a:t>
            </a:r>
            <a:r>
              <a:rPr lang="en-US" altLang="en-US" dirty="0" err="1"/>
              <a:t>olarak</a:t>
            </a:r>
            <a:r>
              <a:rPr lang="en-US" altLang="en-US" dirty="0"/>
              <a:t>, </a:t>
            </a:r>
            <a:r>
              <a:rPr lang="en-US" altLang="en-US" dirty="0" err="1"/>
              <a:t>bu</a:t>
            </a:r>
            <a:r>
              <a:rPr lang="en-US" altLang="en-US" dirty="0"/>
              <a:t> </a:t>
            </a:r>
            <a:r>
              <a:rPr lang="en-US" altLang="en-US" dirty="0" err="1"/>
              <a:t>odadaki</a:t>
            </a:r>
            <a:r>
              <a:rPr lang="en-US" altLang="en-US" dirty="0"/>
              <a:t> </a:t>
            </a:r>
            <a:r>
              <a:rPr lang="en-US" altLang="en-US" dirty="0" err="1"/>
              <a:t>birinin</a:t>
            </a:r>
            <a:r>
              <a:rPr lang="en-US" altLang="en-US" dirty="0"/>
              <a:t> </a:t>
            </a:r>
            <a:r>
              <a:rPr lang="en-US" altLang="en-US" dirty="0" err="1"/>
              <a:t>temsil</a:t>
            </a:r>
            <a:r>
              <a:rPr lang="en-US" altLang="en-US" dirty="0"/>
              <a:t> </a:t>
            </a:r>
            <a:r>
              <a:rPr lang="en-US" altLang="en-US" dirty="0" err="1"/>
              <a:t>ettiği</a:t>
            </a:r>
            <a:r>
              <a:rPr lang="en-US" altLang="en-US" dirty="0"/>
              <a:t> </a:t>
            </a:r>
            <a:r>
              <a:rPr lang="en-US" altLang="en-US" dirty="0" err="1"/>
              <a:t>ülkelerden</a:t>
            </a:r>
            <a:r>
              <a:rPr lang="en-US" altLang="en-US" dirty="0"/>
              <a:t> </a:t>
            </a:r>
            <a:r>
              <a:rPr lang="en-US" altLang="en-US" dirty="0" err="1"/>
              <a:t>biri</a:t>
            </a:r>
            <a:r>
              <a:rPr lang="en-US" altLang="en-US" dirty="0"/>
              <a:t> G</a:t>
            </a:r>
            <a:r>
              <a:rPr lang="tr-TR" altLang="en-US" dirty="0"/>
              <a:t>DO</a:t>
            </a:r>
            <a:r>
              <a:rPr lang="en-US" altLang="en-US" dirty="0"/>
              <a:t> </a:t>
            </a:r>
            <a:r>
              <a:rPr lang="en-US" altLang="en-US" dirty="0" err="1"/>
              <a:t>gıdalarının</a:t>
            </a:r>
            <a:r>
              <a:rPr lang="en-US" altLang="en-US" dirty="0"/>
              <a:t> </a:t>
            </a:r>
            <a:r>
              <a:rPr lang="en-US" altLang="en-US" dirty="0" err="1"/>
              <a:t>iyi</a:t>
            </a:r>
            <a:r>
              <a:rPr lang="en-US" altLang="en-US" dirty="0"/>
              <a:t> </a:t>
            </a:r>
            <a:r>
              <a:rPr lang="en-US" altLang="en-US" dirty="0" err="1"/>
              <a:t>olduğuna</a:t>
            </a:r>
            <a:r>
              <a:rPr lang="en-US" altLang="en-US" dirty="0"/>
              <a:t> </a:t>
            </a:r>
            <a:r>
              <a:rPr lang="en-US" altLang="en-US" dirty="0" err="1"/>
              <a:t>karar</a:t>
            </a:r>
            <a:r>
              <a:rPr lang="en-US" altLang="en-US" dirty="0"/>
              <a:t> </a:t>
            </a:r>
            <a:r>
              <a:rPr lang="en-US" altLang="en-US" dirty="0" err="1"/>
              <a:t>ver</a:t>
            </a:r>
            <a:r>
              <a:rPr lang="tr-TR" altLang="en-US" dirty="0" err="1"/>
              <a:t>melidi</a:t>
            </a:r>
            <a:r>
              <a:rPr lang="en-US" altLang="en-US" dirty="0"/>
              <a:t>r.  Normal </a:t>
            </a:r>
            <a:r>
              <a:rPr lang="tr-TR" altLang="en-US" dirty="0"/>
              <a:t>olan </a:t>
            </a:r>
            <a:r>
              <a:rPr lang="en-US" altLang="en-US" dirty="0" err="1"/>
              <a:t>ile</a:t>
            </a:r>
            <a:r>
              <a:rPr lang="en-US" altLang="en-US" dirty="0"/>
              <a:t> </a:t>
            </a:r>
            <a:r>
              <a:rPr lang="en-US" altLang="en-US" dirty="0" err="1"/>
              <a:t>karşılaştırıldığında</a:t>
            </a:r>
            <a:r>
              <a:rPr lang="en-US" altLang="en-US" dirty="0"/>
              <a:t> </a:t>
            </a:r>
            <a:r>
              <a:rPr lang="en-US" altLang="en-US" dirty="0" err="1"/>
              <a:t>bir</a:t>
            </a:r>
            <a:r>
              <a:rPr lang="en-US" altLang="en-US" dirty="0"/>
              <a:t> G</a:t>
            </a:r>
            <a:r>
              <a:rPr lang="tr-TR" altLang="en-US" dirty="0" err="1"/>
              <a:t>DO’lu</a:t>
            </a:r>
            <a:r>
              <a:rPr lang="en-US" altLang="en-US" dirty="0"/>
              <a:t> </a:t>
            </a:r>
            <a:r>
              <a:rPr lang="en-US" altLang="en-US" dirty="0" err="1"/>
              <a:t>ürün</a:t>
            </a:r>
            <a:r>
              <a:rPr lang="tr-TR" altLang="en-US" dirty="0"/>
              <a:t>ün</a:t>
            </a:r>
            <a:r>
              <a:rPr lang="en-US" altLang="en-US" dirty="0"/>
              <a:t> </a:t>
            </a:r>
            <a:r>
              <a:rPr lang="en-US" altLang="en-US" dirty="0" err="1"/>
              <a:t>üretim</a:t>
            </a:r>
            <a:r>
              <a:rPr lang="en-US" altLang="en-US" dirty="0"/>
              <a:t> </a:t>
            </a:r>
            <a:r>
              <a:rPr lang="en-US" altLang="en-US" dirty="0" err="1"/>
              <a:t>maliyeti</a:t>
            </a:r>
            <a:r>
              <a:rPr lang="tr-TR" altLang="en-US" dirty="0" err="1"/>
              <a:t>nin</a:t>
            </a:r>
            <a:r>
              <a:rPr lang="tr-TR" altLang="en-US" dirty="0"/>
              <a:t> yüksek olduğu</a:t>
            </a:r>
            <a:r>
              <a:rPr lang="tr-TR" altLang="en-US" baseline="0" dirty="0"/>
              <a:t> için</a:t>
            </a:r>
            <a:r>
              <a:rPr lang="en-US" altLang="en-US" dirty="0"/>
              <a:t> </a:t>
            </a:r>
            <a:r>
              <a:rPr lang="en-US" altLang="en-US" dirty="0" err="1"/>
              <a:t>büyük</a:t>
            </a:r>
            <a:r>
              <a:rPr lang="en-US" altLang="en-US" dirty="0"/>
              <a:t> </a:t>
            </a:r>
            <a:r>
              <a:rPr lang="en-US" altLang="en-US" dirty="0" err="1"/>
              <a:t>Tarım</a:t>
            </a:r>
            <a:r>
              <a:rPr lang="en-US" altLang="en-US" dirty="0"/>
              <a:t> </a:t>
            </a:r>
            <a:r>
              <a:rPr lang="en-US" altLang="en-US" dirty="0" err="1"/>
              <a:t>işletmeleri</a:t>
            </a:r>
            <a:r>
              <a:rPr lang="en-US" altLang="en-US" dirty="0"/>
              <a:t> </a:t>
            </a:r>
            <a:r>
              <a:rPr lang="en-US" altLang="en-US" dirty="0" err="1"/>
              <a:t>bunu</a:t>
            </a:r>
            <a:r>
              <a:rPr lang="en-US" altLang="en-US" dirty="0"/>
              <a:t> </a:t>
            </a:r>
            <a:r>
              <a:rPr lang="en-US" altLang="en-US" dirty="0" err="1"/>
              <a:t>göze</a:t>
            </a:r>
            <a:r>
              <a:rPr lang="en-US" altLang="en-US" dirty="0"/>
              <a:t> </a:t>
            </a:r>
            <a:r>
              <a:rPr lang="tr-TR" altLang="en-US" dirty="0"/>
              <a:t>alabileceğini </a:t>
            </a:r>
            <a:r>
              <a:rPr lang="en-US" altLang="en-US" dirty="0" err="1"/>
              <a:t>biliyorum</a:t>
            </a:r>
            <a:r>
              <a:rPr lang="en-US" altLang="en-US" dirty="0"/>
              <a:t>.  </a:t>
            </a:r>
            <a:r>
              <a:rPr lang="en-US" altLang="en-US" dirty="0" err="1"/>
              <a:t>Greenpeace'in</a:t>
            </a:r>
            <a:r>
              <a:rPr lang="en-US" altLang="en-US" dirty="0"/>
              <a:t> </a:t>
            </a:r>
            <a:r>
              <a:rPr lang="en-US" altLang="en-US" dirty="0" err="1"/>
              <a:t>durdurmaya</a:t>
            </a:r>
            <a:r>
              <a:rPr lang="en-US" altLang="en-US" dirty="0"/>
              <a:t> </a:t>
            </a:r>
            <a:r>
              <a:rPr lang="en-US" altLang="en-US" dirty="0" err="1"/>
              <a:t>çalıştığı</a:t>
            </a:r>
            <a:r>
              <a:rPr lang="en-US" altLang="en-US" dirty="0"/>
              <a:t> </a:t>
            </a:r>
            <a:r>
              <a:rPr lang="en-US" altLang="en-US" dirty="0" err="1"/>
              <a:t>şey</a:t>
            </a:r>
            <a:r>
              <a:rPr lang="en-US" altLang="en-US" dirty="0"/>
              <a:t> de </a:t>
            </a:r>
            <a:r>
              <a:rPr lang="en-US" altLang="en-US" dirty="0" err="1"/>
              <a:t>buydu</a:t>
            </a:r>
            <a:r>
              <a:rPr lang="en-US" altLang="en-US" dirty="0"/>
              <a:t>, </a:t>
            </a:r>
            <a:r>
              <a:rPr lang="en-US" altLang="en-US" dirty="0" err="1"/>
              <a:t>büyük</a:t>
            </a:r>
            <a:r>
              <a:rPr lang="en-US" altLang="en-US" dirty="0"/>
              <a:t> </a:t>
            </a:r>
            <a:r>
              <a:rPr lang="en-US" altLang="en-US" dirty="0" err="1"/>
              <a:t>tarım</a:t>
            </a:r>
            <a:r>
              <a:rPr lang="en-US" altLang="en-US" dirty="0"/>
              <a:t> </a:t>
            </a:r>
            <a:r>
              <a:rPr lang="en-US" altLang="en-US" dirty="0" err="1"/>
              <a:t>işletmeleri</a:t>
            </a:r>
            <a:r>
              <a:rPr lang="en-US" altLang="en-US" dirty="0"/>
              <a:t>.  </a:t>
            </a:r>
            <a:r>
              <a:rPr lang="en-US" altLang="en-US" dirty="0" err="1"/>
              <a:t>Ama</a:t>
            </a:r>
            <a:r>
              <a:rPr lang="en-US" altLang="en-US" dirty="0"/>
              <a:t> </a:t>
            </a:r>
            <a:r>
              <a:rPr lang="en-US" altLang="en-US" dirty="0" err="1"/>
              <a:t>şimdi</a:t>
            </a:r>
            <a:r>
              <a:rPr lang="en-US" altLang="en-US" dirty="0"/>
              <a:t> </a:t>
            </a:r>
            <a:r>
              <a:rPr lang="en-US" altLang="en-US" dirty="0" err="1"/>
              <a:t>bunları</a:t>
            </a:r>
            <a:r>
              <a:rPr lang="en-US" altLang="en-US" dirty="0"/>
              <a:t> </a:t>
            </a:r>
            <a:r>
              <a:rPr lang="en-US" altLang="en-US" dirty="0" err="1"/>
              <a:t>yapmak</a:t>
            </a:r>
            <a:r>
              <a:rPr lang="en-US" altLang="en-US" dirty="0"/>
              <a:t> o </a:t>
            </a:r>
            <a:r>
              <a:rPr lang="en-US" altLang="en-US" dirty="0" err="1"/>
              <a:t>kadar</a:t>
            </a:r>
            <a:r>
              <a:rPr lang="en-US" altLang="en-US" dirty="0"/>
              <a:t> </a:t>
            </a:r>
            <a:r>
              <a:rPr lang="en-US" altLang="en-US" dirty="0" err="1"/>
              <a:t>kolay</a:t>
            </a:r>
            <a:r>
              <a:rPr lang="en-US" altLang="en-US" dirty="0"/>
              <a:t> </a:t>
            </a:r>
            <a:r>
              <a:rPr lang="en-US" altLang="en-US" dirty="0" err="1"/>
              <a:t>ki</a:t>
            </a:r>
            <a:r>
              <a:rPr lang="en-US" altLang="en-US" dirty="0"/>
              <a:t>, </a:t>
            </a:r>
            <a:r>
              <a:rPr lang="en-US" altLang="en-US" dirty="0" err="1"/>
              <a:t>bunları</a:t>
            </a:r>
            <a:r>
              <a:rPr lang="en-US" altLang="en-US" dirty="0"/>
              <a:t> </a:t>
            </a:r>
            <a:r>
              <a:rPr lang="en-US" altLang="en-US" dirty="0" err="1"/>
              <a:t>yapabilirsiniz</a:t>
            </a:r>
            <a:r>
              <a:rPr lang="en-US" altLang="en-US" dirty="0"/>
              <a:t>, </a:t>
            </a:r>
            <a:r>
              <a:rPr lang="en-US" altLang="en-US" dirty="0" err="1"/>
              <a:t>bilim</a:t>
            </a:r>
            <a:r>
              <a:rPr lang="en-US" altLang="en-US" dirty="0"/>
              <a:t> </a:t>
            </a:r>
            <a:r>
              <a:rPr lang="en-US" altLang="en-US" dirty="0" err="1"/>
              <a:t>adamlarınız</a:t>
            </a:r>
            <a:r>
              <a:rPr lang="en-US" altLang="en-US" dirty="0"/>
              <a:t> </a:t>
            </a:r>
            <a:r>
              <a:rPr lang="en-US" altLang="en-US" dirty="0" err="1"/>
              <a:t>ülkenizde</a:t>
            </a:r>
            <a:r>
              <a:rPr lang="en-US" altLang="en-US" dirty="0"/>
              <a:t> </a:t>
            </a:r>
            <a:r>
              <a:rPr lang="en-US" altLang="en-US" dirty="0" err="1"/>
              <a:t>yapabilir</a:t>
            </a:r>
            <a:r>
              <a:rPr lang="en-US" altLang="en-US" dirty="0"/>
              <a:t>, </a:t>
            </a:r>
            <a:r>
              <a:rPr lang="en-US" altLang="en-US" dirty="0" err="1"/>
              <a:t>kullanılabilir</a:t>
            </a:r>
            <a:r>
              <a:rPr lang="en-US" altLang="en-US" dirty="0"/>
              <a:t> hale </a:t>
            </a:r>
            <a:r>
              <a:rPr lang="en-US" altLang="en-US" dirty="0" err="1"/>
              <a:t>getirebilir</a:t>
            </a:r>
            <a:r>
              <a:rPr lang="en-US" altLang="en-US" dirty="0"/>
              <a:t>, </a:t>
            </a:r>
            <a:r>
              <a:rPr lang="en-US" altLang="en-US" dirty="0" err="1"/>
              <a:t>yerel</a:t>
            </a:r>
            <a:r>
              <a:rPr lang="en-US" altLang="en-US" dirty="0"/>
              <a:t> </a:t>
            </a:r>
            <a:r>
              <a:rPr lang="en-US" altLang="en-US" dirty="0" err="1"/>
              <a:t>şirketler</a:t>
            </a:r>
            <a:r>
              <a:rPr lang="en-US" altLang="en-US" dirty="0"/>
              <a:t> </a:t>
            </a:r>
            <a:r>
              <a:rPr lang="en-US" altLang="en-US" dirty="0" err="1"/>
              <a:t>bunları</a:t>
            </a:r>
            <a:r>
              <a:rPr lang="en-US" altLang="en-US" dirty="0"/>
              <a:t> </a:t>
            </a:r>
            <a:r>
              <a:rPr lang="en-US" altLang="en-US" dirty="0" err="1"/>
              <a:t>insanlara</a:t>
            </a:r>
            <a:r>
              <a:rPr lang="en-US" altLang="en-US" dirty="0"/>
              <a:t> </a:t>
            </a:r>
            <a:r>
              <a:rPr lang="en-US" altLang="en-US" dirty="0" err="1"/>
              <a:t>satmak</a:t>
            </a:r>
            <a:r>
              <a:rPr lang="en-US" altLang="en-US" dirty="0"/>
              <a:t> </a:t>
            </a:r>
            <a:r>
              <a:rPr lang="en-US" altLang="en-US" dirty="0" err="1"/>
              <a:t>için</a:t>
            </a:r>
            <a:r>
              <a:rPr lang="en-US" altLang="en-US" dirty="0"/>
              <a:t> </a:t>
            </a:r>
            <a:r>
              <a:rPr lang="en-US" altLang="en-US" dirty="0" err="1"/>
              <a:t>destek</a:t>
            </a:r>
            <a:r>
              <a:rPr lang="en-US" altLang="en-US" dirty="0"/>
              <a:t> </a:t>
            </a:r>
            <a:r>
              <a:rPr lang="en-US" altLang="en-US" dirty="0" err="1"/>
              <a:t>olarak</a:t>
            </a:r>
            <a:r>
              <a:rPr lang="en-US" altLang="en-US" dirty="0"/>
              <a:t> </a:t>
            </a:r>
            <a:r>
              <a:rPr lang="en-US" altLang="en-US" dirty="0" err="1"/>
              <a:t>büyüyebilirler</a:t>
            </a:r>
            <a:r>
              <a:rPr lang="en-US" altLang="en-US" dirty="0"/>
              <a:t>.  </a:t>
            </a:r>
            <a:r>
              <a:rPr lang="en-US" altLang="en-US" dirty="0" err="1"/>
              <a:t>Avrupalılara</a:t>
            </a:r>
            <a:r>
              <a:rPr lang="en-US" altLang="en-US" dirty="0"/>
              <a:t> </a:t>
            </a:r>
            <a:r>
              <a:rPr lang="en-US" altLang="en-US" dirty="0" err="1"/>
              <a:t>cehenneme</a:t>
            </a:r>
            <a:r>
              <a:rPr lang="en-US" altLang="en-US" dirty="0"/>
              <a:t> </a:t>
            </a:r>
            <a:r>
              <a:rPr lang="en-US" altLang="en-US" dirty="0" err="1"/>
              <a:t>gitmelerini</a:t>
            </a:r>
            <a:r>
              <a:rPr lang="en-US" altLang="en-US" dirty="0"/>
              <a:t> </a:t>
            </a:r>
            <a:r>
              <a:rPr lang="en-US" altLang="en-US" dirty="0" err="1"/>
              <a:t>söyle</a:t>
            </a:r>
            <a:r>
              <a:rPr lang="en-US" altLang="en-US" dirty="0"/>
              <a:t>.  Bu </a:t>
            </a:r>
            <a:r>
              <a:rPr lang="en-US" altLang="en-US" dirty="0" err="1"/>
              <a:t>benim</a:t>
            </a:r>
            <a:r>
              <a:rPr lang="en-US" altLang="en-US" dirty="0"/>
              <a:t> </a:t>
            </a:r>
            <a:r>
              <a:rPr lang="en-US" altLang="en-US" dirty="0" err="1"/>
              <a:t>mesajım</a:t>
            </a:r>
            <a:r>
              <a:rPr lang="en-US" altLang="en-US" dirty="0"/>
              <a:t>. </a:t>
            </a:r>
          </a:p>
        </p:txBody>
      </p:sp>
      <p:sp>
        <p:nvSpPr>
          <p:cNvPr id="4" name="Slide Number Placeholder 3"/>
          <p:cNvSpPr>
            <a:spLocks noGrp="1"/>
          </p:cNvSpPr>
          <p:nvPr>
            <p:ph type="sldNum" sz="quarter" idx="5"/>
          </p:nvPr>
        </p:nvSpPr>
        <p:spPr/>
        <p:txBody>
          <a:bodyPr/>
          <a:lstStyle/>
          <a:p>
            <a:pPr>
              <a:defRPr/>
            </a:pPr>
            <a:fld id="{42318D36-3244-45EC-A050-CDC80D441C80}" type="slidenum">
              <a:rPr lang="en-US" smtClean="0"/>
              <a:pPr>
                <a:defRPr/>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İşte</a:t>
            </a:r>
            <a:r>
              <a:rPr lang="en-US" altLang="en-US" dirty="0"/>
              <a:t> </a:t>
            </a:r>
            <a:r>
              <a:rPr lang="en-US" altLang="en-US" dirty="0" err="1"/>
              <a:t>ilginç</a:t>
            </a:r>
            <a:r>
              <a:rPr lang="en-US" altLang="en-US" dirty="0"/>
              <a:t> </a:t>
            </a:r>
            <a:r>
              <a:rPr lang="en-US" altLang="en-US" dirty="0" err="1"/>
              <a:t>bir</a:t>
            </a:r>
            <a:r>
              <a:rPr lang="en-US" altLang="en-US" dirty="0"/>
              <a:t> </a:t>
            </a:r>
            <a:r>
              <a:rPr lang="en-US" altLang="en-US" dirty="0" err="1"/>
              <a:t>şey</a:t>
            </a:r>
            <a:r>
              <a:rPr lang="en-US" altLang="en-US" dirty="0"/>
              <a:t>. </a:t>
            </a:r>
            <a:r>
              <a:rPr lang="en-US" altLang="en-US" dirty="0">
                <a:hlinkClick r:id="rId3"/>
              </a:rPr>
              <a:t>[RR32]</a:t>
            </a:r>
            <a:r>
              <a:rPr lang="en-US" altLang="en-US" dirty="0"/>
              <a:t> ... </a:t>
            </a:r>
            <a:r>
              <a:rPr lang="en-US" altLang="en-US" dirty="0" err="1"/>
              <a:t>Katolik</a:t>
            </a:r>
            <a:r>
              <a:rPr lang="en-US" altLang="en-US" dirty="0"/>
              <a:t> </a:t>
            </a:r>
            <a:r>
              <a:rPr lang="en-US" altLang="en-US" dirty="0" err="1"/>
              <a:t>Kilisesi'nden</a:t>
            </a:r>
            <a:r>
              <a:rPr lang="en-US" altLang="en-US" dirty="0"/>
              <a:t> </a:t>
            </a:r>
            <a:r>
              <a:rPr lang="en-US" altLang="en-US" dirty="0" err="1"/>
              <a:t>duyduğum</a:t>
            </a:r>
            <a:r>
              <a:rPr lang="en-US" altLang="en-US" dirty="0"/>
              <a:t> en </a:t>
            </a:r>
            <a:r>
              <a:rPr lang="en-US" altLang="en-US" dirty="0" err="1"/>
              <a:t>iyi</a:t>
            </a:r>
            <a:r>
              <a:rPr lang="en-US" altLang="en-US" dirty="0"/>
              <a:t> </a:t>
            </a:r>
            <a:r>
              <a:rPr lang="en-US" altLang="en-US" dirty="0" err="1"/>
              <a:t>şey</a:t>
            </a:r>
            <a:r>
              <a:rPr lang="en-US" altLang="en-US" dirty="0"/>
              <a:t> bu.  </a:t>
            </a:r>
            <a:r>
              <a:rPr lang="en-US" altLang="en-US" dirty="0" err="1"/>
              <a:t>Vatikan</a:t>
            </a:r>
            <a:r>
              <a:rPr lang="en-US" altLang="en-US" dirty="0"/>
              <a:t> </a:t>
            </a:r>
            <a:r>
              <a:rPr lang="en-US" altLang="en-US" dirty="0" err="1"/>
              <a:t>Katoliklere</a:t>
            </a:r>
            <a:r>
              <a:rPr lang="en-US" altLang="en-US" dirty="0"/>
              <a:t> </a:t>
            </a:r>
            <a:r>
              <a:rPr lang="en-US" altLang="en-US" dirty="0" err="1"/>
              <a:t>nasıl</a:t>
            </a:r>
            <a:r>
              <a:rPr lang="en-US" altLang="en-US" dirty="0"/>
              <a:t> </a:t>
            </a:r>
            <a:r>
              <a:rPr lang="en-US" altLang="en-US" dirty="0" err="1"/>
              <a:t>olmaları</a:t>
            </a:r>
            <a:r>
              <a:rPr lang="en-US" altLang="en-US" dirty="0"/>
              <a:t> </a:t>
            </a:r>
            <a:r>
              <a:rPr lang="en-US" altLang="en-US" dirty="0" err="1"/>
              <a:t>gerektiğini</a:t>
            </a:r>
            <a:r>
              <a:rPr lang="en-US" altLang="en-US" dirty="0"/>
              <a:t> </a:t>
            </a:r>
            <a:r>
              <a:rPr lang="en-US" altLang="en-US" dirty="0" err="1"/>
              <a:t>söylüyor</a:t>
            </a:r>
            <a:r>
              <a:rPr lang="en-US" altLang="en-US" dirty="0"/>
              <a:t>.  </a:t>
            </a:r>
            <a:r>
              <a:rPr lang="en-US" altLang="en-US" dirty="0" err="1"/>
              <a:t>Neyin</a:t>
            </a:r>
            <a:r>
              <a:rPr lang="en-US" altLang="en-US" dirty="0"/>
              <a:t> </a:t>
            </a:r>
            <a:r>
              <a:rPr lang="en-US" altLang="en-US" dirty="0" err="1"/>
              <a:t>iyi</a:t>
            </a:r>
            <a:r>
              <a:rPr lang="en-US" altLang="en-US" dirty="0"/>
              <a:t> </a:t>
            </a:r>
            <a:r>
              <a:rPr lang="en-US" altLang="en-US" dirty="0" err="1"/>
              <a:t>neyin</a:t>
            </a:r>
            <a:r>
              <a:rPr lang="tr-TR" altLang="en-US" dirty="0"/>
              <a:t> iyi</a:t>
            </a:r>
            <a:r>
              <a:rPr lang="en-US" altLang="en-US" dirty="0"/>
              <a:t> </a:t>
            </a:r>
            <a:r>
              <a:rPr lang="en-US" altLang="en-US" dirty="0" err="1"/>
              <a:t>olmadığı</a:t>
            </a:r>
            <a:r>
              <a:rPr lang="en-US" altLang="en-US" dirty="0"/>
              <a:t>.  </a:t>
            </a:r>
            <a:r>
              <a:rPr lang="en-US" altLang="en-US" dirty="0" err="1"/>
              <a:t>Şimdi</a:t>
            </a:r>
            <a:r>
              <a:rPr lang="en-US" altLang="en-US" dirty="0"/>
              <a:t> </a:t>
            </a:r>
            <a:r>
              <a:rPr lang="en-US" altLang="en-US" dirty="0" err="1"/>
              <a:t>büyük</a:t>
            </a:r>
            <a:r>
              <a:rPr lang="en-US" altLang="en-US" dirty="0"/>
              <a:t> </a:t>
            </a:r>
            <a:r>
              <a:rPr lang="en-US" altLang="en-US" dirty="0" err="1"/>
              <a:t>ayinlerden</a:t>
            </a:r>
            <a:r>
              <a:rPr lang="en-US" altLang="en-US" dirty="0"/>
              <a:t> </a:t>
            </a:r>
            <a:r>
              <a:rPr lang="en-US" altLang="en-US" dirty="0" err="1"/>
              <a:t>birinde</a:t>
            </a:r>
            <a:r>
              <a:rPr lang="en-US" altLang="en-US" dirty="0"/>
              <a:t>, </a:t>
            </a:r>
            <a:r>
              <a:rPr lang="en-US" altLang="en-US" dirty="0" err="1"/>
              <a:t>ayin</a:t>
            </a:r>
            <a:r>
              <a:rPr lang="en-US" altLang="en-US" dirty="0"/>
              <a:t>, </a:t>
            </a:r>
            <a:r>
              <a:rPr lang="en-US" altLang="en-US" dirty="0" err="1"/>
              <a:t>şarap</a:t>
            </a:r>
            <a:r>
              <a:rPr lang="en-US" altLang="en-US" dirty="0"/>
              <a:t> </a:t>
            </a:r>
            <a:r>
              <a:rPr lang="en-US" altLang="en-US" dirty="0" err="1"/>
              <a:t>içip</a:t>
            </a:r>
            <a:r>
              <a:rPr lang="en-US" altLang="en-US" dirty="0"/>
              <a:t> </a:t>
            </a:r>
            <a:r>
              <a:rPr lang="en-US" altLang="en-US" dirty="0" err="1"/>
              <a:t>ekmek</a:t>
            </a:r>
            <a:r>
              <a:rPr lang="en-US" altLang="en-US" dirty="0"/>
              <a:t> </a:t>
            </a:r>
            <a:r>
              <a:rPr lang="en-US" altLang="en-US" dirty="0" err="1"/>
              <a:t>yiyorlar</a:t>
            </a:r>
            <a:r>
              <a:rPr lang="en-US" altLang="en-US" dirty="0"/>
              <a:t>.  Bu </a:t>
            </a:r>
            <a:r>
              <a:rPr lang="en-US" altLang="en-US" dirty="0" err="1"/>
              <a:t>kuralları</a:t>
            </a:r>
            <a:r>
              <a:rPr lang="en-US" altLang="en-US" dirty="0"/>
              <a:t> </a:t>
            </a:r>
            <a:r>
              <a:rPr lang="en-US" altLang="en-US" dirty="0" err="1"/>
              <a:t>belirleyen</a:t>
            </a:r>
            <a:r>
              <a:rPr lang="en-US" altLang="en-US" dirty="0"/>
              <a:t> </a:t>
            </a:r>
            <a:r>
              <a:rPr lang="en-US" altLang="en-US" dirty="0" err="1"/>
              <a:t>cemaatler</a:t>
            </a:r>
            <a:r>
              <a:rPr lang="en-US" altLang="en-US" dirty="0"/>
              <a:t>, </a:t>
            </a:r>
            <a:r>
              <a:rPr lang="en-US" altLang="en-US" dirty="0" err="1"/>
              <a:t>genetiği</a:t>
            </a:r>
            <a:r>
              <a:rPr lang="en-US" altLang="en-US" dirty="0"/>
              <a:t> </a:t>
            </a:r>
            <a:r>
              <a:rPr lang="en-US" altLang="en-US" dirty="0" err="1"/>
              <a:t>değiştirilmiş</a:t>
            </a:r>
            <a:r>
              <a:rPr lang="en-US" altLang="en-US" dirty="0"/>
              <a:t> </a:t>
            </a:r>
            <a:r>
              <a:rPr lang="en-US" altLang="en-US" dirty="0" err="1"/>
              <a:t>organizmalardan</a:t>
            </a:r>
            <a:r>
              <a:rPr lang="en-US" altLang="en-US" dirty="0"/>
              <a:t> </a:t>
            </a:r>
            <a:r>
              <a:rPr lang="en-US" altLang="en-US" dirty="0" err="1"/>
              <a:t>yapılmışsa</a:t>
            </a:r>
            <a:r>
              <a:rPr lang="en-US" altLang="en-US" dirty="0"/>
              <a:t> </a:t>
            </a:r>
            <a:r>
              <a:rPr lang="en-US" altLang="en-US" dirty="0" err="1"/>
              <a:t>kabul</a:t>
            </a:r>
            <a:r>
              <a:rPr lang="en-US" altLang="en-US" dirty="0"/>
              <a:t> </a:t>
            </a:r>
            <a:r>
              <a:rPr lang="en-US" altLang="en-US" dirty="0" err="1"/>
              <a:t>edilebilir</a:t>
            </a:r>
            <a:r>
              <a:rPr lang="en-US" altLang="en-US" dirty="0"/>
              <a:t> </a:t>
            </a:r>
            <a:r>
              <a:rPr lang="en-US" altLang="en-US" dirty="0" err="1"/>
              <a:t>bir</a:t>
            </a:r>
            <a:r>
              <a:rPr lang="en-US" altLang="en-US" dirty="0"/>
              <a:t> Eucharistic </a:t>
            </a:r>
            <a:r>
              <a:rPr lang="en-US" altLang="en-US" dirty="0" err="1"/>
              <a:t>madde</a:t>
            </a:r>
            <a:r>
              <a:rPr lang="en-US" altLang="en-US" dirty="0"/>
              <a:t> </a:t>
            </a:r>
            <a:r>
              <a:rPr lang="en-US" altLang="en-US" dirty="0" err="1"/>
              <a:t>olduğuna</a:t>
            </a:r>
            <a:r>
              <a:rPr lang="en-US" altLang="en-US" dirty="0"/>
              <a:t> </a:t>
            </a:r>
            <a:r>
              <a:rPr lang="en-US" altLang="en-US" dirty="0" err="1"/>
              <a:t>karar</a:t>
            </a:r>
            <a:r>
              <a:rPr lang="en-US" altLang="en-US" dirty="0"/>
              <a:t> </a:t>
            </a:r>
            <a:r>
              <a:rPr lang="en-US" altLang="en-US" dirty="0" err="1"/>
              <a:t>verir</a:t>
            </a:r>
            <a:r>
              <a:rPr lang="en-US" altLang="en-US" dirty="0"/>
              <a:t>, </a:t>
            </a:r>
            <a:r>
              <a:rPr lang="en-US" altLang="en-US" dirty="0" err="1"/>
              <a:t>ama</a:t>
            </a:r>
            <a:r>
              <a:rPr lang="en-US" altLang="en-US" dirty="0"/>
              <a:t> </a:t>
            </a:r>
            <a:r>
              <a:rPr lang="en-US" altLang="en-US" dirty="0" err="1"/>
              <a:t>glutensizse</a:t>
            </a:r>
            <a:r>
              <a:rPr lang="en-US" altLang="en-US" dirty="0"/>
              <a:t>, </a:t>
            </a:r>
            <a:r>
              <a:rPr lang="en-US" altLang="en-US" dirty="0" err="1"/>
              <a:t>görünüşe</a:t>
            </a:r>
            <a:r>
              <a:rPr lang="en-US" altLang="en-US" dirty="0"/>
              <a:t> </a:t>
            </a:r>
            <a:r>
              <a:rPr lang="en-US" altLang="en-US" dirty="0" err="1"/>
              <a:t>göre</a:t>
            </a:r>
            <a:r>
              <a:rPr lang="en-US" altLang="en-US" dirty="0"/>
              <a:t> </a:t>
            </a:r>
            <a:r>
              <a:rPr lang="en-US" altLang="en-US" dirty="0" err="1"/>
              <a:t>işe</a:t>
            </a:r>
            <a:r>
              <a:rPr lang="en-US" altLang="en-US" dirty="0"/>
              <a:t> </a:t>
            </a:r>
            <a:r>
              <a:rPr lang="en-US" altLang="en-US" dirty="0" err="1"/>
              <a:t>yaramaz</a:t>
            </a:r>
            <a:r>
              <a:rPr lang="en-US" altLang="en-US" dirty="0"/>
              <a:t>.  </a:t>
            </a:r>
            <a:r>
              <a:rPr lang="en-US" altLang="en-US" dirty="0" err="1"/>
              <a:t>Katolik</a:t>
            </a:r>
            <a:r>
              <a:rPr lang="en-US" altLang="en-US" dirty="0"/>
              <a:t> </a:t>
            </a:r>
            <a:r>
              <a:rPr lang="en-US" altLang="en-US" dirty="0" err="1"/>
              <a:t>Kilisesi'nden</a:t>
            </a:r>
            <a:r>
              <a:rPr lang="en-US" altLang="en-US" dirty="0"/>
              <a:t> </a:t>
            </a:r>
            <a:r>
              <a:rPr lang="en-US" altLang="en-US" dirty="0" err="1"/>
              <a:t>bu</a:t>
            </a:r>
            <a:r>
              <a:rPr lang="en-US" altLang="en-US" dirty="0"/>
              <a:t> </a:t>
            </a:r>
            <a:r>
              <a:rPr lang="en-US" altLang="en-US" dirty="0" err="1"/>
              <a:t>konuda</a:t>
            </a:r>
            <a:r>
              <a:rPr lang="en-US" altLang="en-US" dirty="0"/>
              <a:t> </a:t>
            </a:r>
            <a:r>
              <a:rPr lang="en-US" altLang="en-US" dirty="0" err="1"/>
              <a:t>şimdiye</a:t>
            </a:r>
            <a:r>
              <a:rPr lang="en-US" altLang="en-US" dirty="0"/>
              <a:t> </a:t>
            </a:r>
            <a:r>
              <a:rPr lang="en-US" altLang="en-US" dirty="0" err="1"/>
              <a:t>kadar</a:t>
            </a:r>
            <a:r>
              <a:rPr lang="en-US" altLang="en-US" dirty="0"/>
              <a:t> </a:t>
            </a:r>
            <a:r>
              <a:rPr lang="en-US" altLang="en-US" dirty="0" err="1"/>
              <a:t>çıkan</a:t>
            </a:r>
            <a:r>
              <a:rPr lang="en-US" altLang="en-US" dirty="0"/>
              <a:t> en </a:t>
            </a:r>
            <a:r>
              <a:rPr lang="en-US" altLang="en-US" dirty="0" err="1"/>
              <a:t>iyi</a:t>
            </a:r>
            <a:r>
              <a:rPr lang="en-US" altLang="en-US" dirty="0"/>
              <a:t> </a:t>
            </a:r>
            <a:r>
              <a:rPr lang="en-US" altLang="en-US" dirty="0" err="1"/>
              <a:t>şey</a:t>
            </a:r>
            <a:r>
              <a:rPr lang="en-US" altLang="en-US" dirty="0"/>
              <a:t> bu. </a:t>
            </a:r>
          </a:p>
        </p:txBody>
      </p:sp>
      <p:sp>
        <p:nvSpPr>
          <p:cNvPr id="4" name="Slide Number Placeholder 3"/>
          <p:cNvSpPr>
            <a:spLocks noGrp="1"/>
          </p:cNvSpPr>
          <p:nvPr>
            <p:ph type="sldNum" sz="quarter" idx="5"/>
          </p:nvPr>
        </p:nvSpPr>
        <p:spPr/>
        <p:txBody>
          <a:bodyPr/>
          <a:lstStyle/>
          <a:p>
            <a:pPr>
              <a:defRPr/>
            </a:pPr>
            <a:fld id="{1BA504D0-6785-4592-ADA1-EA8A2B3F0116}" type="slidenum">
              <a:rPr lang="en-US" smtClean="0"/>
              <a:pPr>
                <a:defRPr/>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Şimdi</a:t>
            </a:r>
            <a:r>
              <a:rPr lang="en-US" altLang="en-US" dirty="0"/>
              <a:t> </a:t>
            </a:r>
            <a:r>
              <a:rPr lang="en-US" altLang="en-US" dirty="0" err="1"/>
              <a:t>bir</a:t>
            </a:r>
            <a:r>
              <a:rPr lang="en-US" altLang="en-US" dirty="0"/>
              <a:t> </a:t>
            </a:r>
            <a:r>
              <a:rPr lang="en-US" altLang="en-US" dirty="0" err="1"/>
              <a:t>grup</a:t>
            </a:r>
            <a:r>
              <a:rPr lang="en-US" altLang="en-US" dirty="0"/>
              <a:t> </a:t>
            </a:r>
            <a:r>
              <a:rPr lang="en-US" altLang="en-US" dirty="0" err="1"/>
              <a:t>insan</a:t>
            </a:r>
            <a:r>
              <a:rPr lang="en-US" altLang="en-US" dirty="0"/>
              <a:t> var. </a:t>
            </a:r>
            <a:r>
              <a:rPr lang="en-US" altLang="en-US" dirty="0">
                <a:hlinkClick r:id="rId3"/>
              </a:rPr>
              <a:t>[RR33]</a:t>
            </a:r>
            <a:r>
              <a:rPr lang="en-US" altLang="en-US" dirty="0"/>
              <a:t> </a:t>
            </a:r>
            <a:r>
              <a:rPr lang="en-US" altLang="en-US" dirty="0" err="1"/>
              <a:t>bu</a:t>
            </a:r>
            <a:r>
              <a:rPr lang="en-US" altLang="en-US" dirty="0"/>
              <a:t> </a:t>
            </a:r>
            <a:r>
              <a:rPr lang="en-US" altLang="en-US" dirty="0" err="1"/>
              <a:t>konuda</a:t>
            </a:r>
            <a:r>
              <a:rPr lang="en-US" altLang="en-US" dirty="0"/>
              <a:t> </a:t>
            </a:r>
            <a:r>
              <a:rPr lang="en-US" altLang="en-US" dirty="0" err="1"/>
              <a:t>fikirlerini</a:t>
            </a:r>
            <a:r>
              <a:rPr lang="en-US" altLang="en-US" dirty="0"/>
              <a:t> </a:t>
            </a:r>
            <a:r>
              <a:rPr lang="en-US" altLang="en-US" dirty="0" err="1"/>
              <a:t>değiştirdiler</a:t>
            </a:r>
            <a:r>
              <a:rPr lang="en-US" altLang="en-US" dirty="0"/>
              <a:t>.  Patrick Moore, </a:t>
            </a:r>
            <a:r>
              <a:rPr lang="en-US" altLang="en-US" dirty="0" err="1"/>
              <a:t>bu</a:t>
            </a:r>
            <a:r>
              <a:rPr lang="en-US" altLang="en-US" dirty="0"/>
              <a:t> </a:t>
            </a:r>
            <a:r>
              <a:rPr lang="en-US" altLang="en-US" dirty="0" err="1"/>
              <a:t>adam</a:t>
            </a:r>
            <a:r>
              <a:rPr lang="en-US" altLang="en-US" dirty="0"/>
              <a:t>, GDO </a:t>
            </a:r>
            <a:r>
              <a:rPr lang="en-US" altLang="en-US" dirty="0" err="1"/>
              <a:t>karşıtı</a:t>
            </a:r>
            <a:r>
              <a:rPr lang="en-US" altLang="en-US" dirty="0"/>
              <a:t> </a:t>
            </a:r>
            <a:r>
              <a:rPr lang="en-US" altLang="en-US" dirty="0" err="1"/>
              <a:t>kampanyalarına</a:t>
            </a:r>
            <a:r>
              <a:rPr lang="en-US" altLang="en-US" dirty="0"/>
              <a:t> </a:t>
            </a:r>
            <a:r>
              <a:rPr lang="en-US" altLang="en-US" dirty="0" err="1"/>
              <a:t>başladıklarında</a:t>
            </a:r>
            <a:r>
              <a:rPr lang="en-US" altLang="en-US" dirty="0"/>
              <a:t> </a:t>
            </a:r>
            <a:r>
              <a:rPr lang="en-US" altLang="en-US" dirty="0" err="1"/>
              <a:t>Greenpeace'in</a:t>
            </a:r>
            <a:r>
              <a:rPr lang="en-US" altLang="en-US" dirty="0"/>
              <a:t> </a:t>
            </a:r>
            <a:r>
              <a:rPr lang="en-US" altLang="en-US" dirty="0" err="1"/>
              <a:t>başkanıydı</a:t>
            </a:r>
            <a:r>
              <a:rPr lang="en-US" altLang="en-US" dirty="0"/>
              <a:t>.  </a:t>
            </a:r>
            <a:r>
              <a:rPr lang="en-US" altLang="en-US" dirty="0" err="1"/>
              <a:t>Şimdi</a:t>
            </a:r>
            <a:r>
              <a:rPr lang="en-US" altLang="en-US" dirty="0"/>
              <a:t> </a:t>
            </a:r>
            <a:r>
              <a:rPr lang="en-US" altLang="en-US" dirty="0" err="1"/>
              <a:t>tamamen</a:t>
            </a:r>
            <a:r>
              <a:rPr lang="en-US" altLang="en-US" dirty="0"/>
              <a:t> </a:t>
            </a:r>
            <a:r>
              <a:rPr lang="en-US" altLang="en-US" dirty="0" err="1"/>
              <a:t>döndü</a:t>
            </a:r>
            <a:r>
              <a:rPr lang="en-US" altLang="en-US" dirty="0"/>
              <a:t> </a:t>
            </a:r>
            <a:r>
              <a:rPr lang="en-US" altLang="en-US" dirty="0" err="1"/>
              <a:t>ve</a:t>
            </a:r>
            <a:r>
              <a:rPr lang="en-US" altLang="en-US" dirty="0"/>
              <a:t> </a:t>
            </a:r>
            <a:r>
              <a:rPr lang="en-US" altLang="en-US" dirty="0" err="1"/>
              <a:t>tamamen</a:t>
            </a:r>
            <a:r>
              <a:rPr lang="en-US" altLang="en-US" dirty="0"/>
              <a:t> GDO </a:t>
            </a:r>
            <a:r>
              <a:rPr lang="en-US" altLang="en-US" dirty="0" err="1"/>
              <a:t>yanlısı</a:t>
            </a:r>
            <a:r>
              <a:rPr lang="en-US" altLang="en-US" dirty="0"/>
              <a:t>.  Steven </a:t>
            </a:r>
            <a:r>
              <a:rPr lang="en-US" altLang="en-US" dirty="0" err="1"/>
              <a:t>Tinsdale</a:t>
            </a:r>
            <a:r>
              <a:rPr lang="en-US" altLang="en-US" dirty="0"/>
              <a:t>, </a:t>
            </a:r>
            <a:r>
              <a:rPr lang="en-US" altLang="en-US" dirty="0" err="1"/>
              <a:t>İngiltere'de</a:t>
            </a:r>
            <a:r>
              <a:rPr lang="en-US" altLang="en-US" dirty="0"/>
              <a:t> Greenpeace </a:t>
            </a:r>
            <a:r>
              <a:rPr lang="en-US" altLang="en-US" dirty="0" err="1"/>
              <a:t>başkanı</a:t>
            </a:r>
            <a:r>
              <a:rPr lang="tr-TR" altLang="en-US" dirty="0"/>
              <a:t> idi</a:t>
            </a:r>
            <a:r>
              <a:rPr lang="en-US" altLang="en-US" dirty="0"/>
              <a:t>, ne </a:t>
            </a:r>
            <a:r>
              <a:rPr lang="en-US" altLang="en-US" dirty="0" err="1"/>
              <a:t>yazık</a:t>
            </a:r>
            <a:r>
              <a:rPr lang="en-US" altLang="en-US" dirty="0"/>
              <a:t> </a:t>
            </a:r>
            <a:r>
              <a:rPr lang="en-US" altLang="en-US" dirty="0" err="1"/>
              <a:t>ki</a:t>
            </a:r>
            <a:r>
              <a:rPr lang="en-US" altLang="en-US" dirty="0"/>
              <a:t> </a:t>
            </a:r>
            <a:r>
              <a:rPr lang="en-US" altLang="en-US" dirty="0" err="1"/>
              <a:t>şimdi</a:t>
            </a:r>
            <a:r>
              <a:rPr lang="en-US" altLang="en-US" dirty="0"/>
              <a:t> </a:t>
            </a:r>
            <a:r>
              <a:rPr lang="en-US" altLang="en-US" dirty="0" err="1"/>
              <a:t>öldü</a:t>
            </a:r>
            <a:r>
              <a:rPr lang="en-US" altLang="en-US" dirty="0"/>
              <a:t>, </a:t>
            </a:r>
            <a:r>
              <a:rPr lang="en-US" altLang="en-US" dirty="0" err="1"/>
              <a:t>ama</a:t>
            </a:r>
            <a:r>
              <a:rPr lang="en-US" altLang="en-US" dirty="0"/>
              <a:t> o </a:t>
            </a:r>
            <a:r>
              <a:rPr lang="en-US" altLang="en-US" dirty="0" err="1"/>
              <a:t>da</a:t>
            </a:r>
            <a:r>
              <a:rPr lang="en-US" altLang="en-US" dirty="0"/>
              <a:t> </a:t>
            </a:r>
            <a:r>
              <a:rPr lang="en-US" altLang="en-US" dirty="0" err="1"/>
              <a:t>tamamen</a:t>
            </a:r>
            <a:r>
              <a:rPr lang="en-US" altLang="en-US" dirty="0"/>
              <a:t> </a:t>
            </a:r>
            <a:r>
              <a:rPr lang="en-US" altLang="en-US" dirty="0" err="1"/>
              <a:t>fikrini</a:t>
            </a:r>
            <a:r>
              <a:rPr lang="en-US" altLang="en-US" dirty="0"/>
              <a:t> </a:t>
            </a:r>
            <a:r>
              <a:rPr lang="en-US" altLang="en-US" dirty="0" err="1"/>
              <a:t>değiştir</a:t>
            </a:r>
            <a:r>
              <a:rPr lang="tr-TR" altLang="en-US" dirty="0" err="1"/>
              <a:t>mişt</a:t>
            </a:r>
            <a:r>
              <a:rPr lang="en-US" altLang="en-US" dirty="0" err="1"/>
              <a:t>i</a:t>
            </a:r>
            <a:r>
              <a:rPr lang="en-US" altLang="en-US" dirty="0"/>
              <a:t>.  Mark </a:t>
            </a:r>
            <a:r>
              <a:rPr lang="en-US" altLang="en-US" dirty="0" err="1"/>
              <a:t>Linus</a:t>
            </a:r>
            <a:r>
              <a:rPr lang="en-US" altLang="en-US" dirty="0"/>
              <a:t>, </a:t>
            </a:r>
            <a:r>
              <a:rPr lang="en-US" altLang="en-US" dirty="0" err="1"/>
              <a:t>İngiltere'de</a:t>
            </a:r>
            <a:r>
              <a:rPr lang="en-US" altLang="en-US" dirty="0"/>
              <a:t> </a:t>
            </a:r>
            <a:r>
              <a:rPr lang="en-US" altLang="en-US" dirty="0" err="1"/>
              <a:t>ekinleri</a:t>
            </a:r>
            <a:r>
              <a:rPr lang="en-US" altLang="en-US" dirty="0"/>
              <a:t> </a:t>
            </a:r>
            <a:r>
              <a:rPr lang="en-US" altLang="en-US" dirty="0" err="1"/>
              <a:t>yakan</a:t>
            </a:r>
            <a:r>
              <a:rPr lang="en-US" altLang="en-US" dirty="0"/>
              <a:t> </a:t>
            </a:r>
            <a:r>
              <a:rPr lang="en-US" altLang="en-US" dirty="0" err="1"/>
              <a:t>adam</a:t>
            </a:r>
            <a:r>
              <a:rPr lang="en-US" altLang="en-US" dirty="0"/>
              <a:t>.  Bu </a:t>
            </a:r>
            <a:r>
              <a:rPr lang="en-US" altLang="en-US" dirty="0" err="1"/>
              <a:t>işin</a:t>
            </a:r>
            <a:r>
              <a:rPr lang="en-US" altLang="en-US" dirty="0"/>
              <a:t> </a:t>
            </a:r>
            <a:r>
              <a:rPr lang="en-US" altLang="en-US" dirty="0" err="1"/>
              <a:t>başında</a:t>
            </a:r>
            <a:r>
              <a:rPr lang="en-US" altLang="en-US" dirty="0"/>
              <a:t> o </a:t>
            </a:r>
            <a:r>
              <a:rPr lang="en-US" altLang="en-US" dirty="0" err="1"/>
              <a:t>vardı</a:t>
            </a:r>
            <a:r>
              <a:rPr lang="en-US" altLang="en-US" dirty="0"/>
              <a:t>.  O </a:t>
            </a:r>
            <a:r>
              <a:rPr lang="en-US" altLang="en-US" dirty="0" err="1"/>
              <a:t>şimdi</a:t>
            </a:r>
            <a:r>
              <a:rPr lang="en-US" altLang="en-US" dirty="0"/>
              <a:t> </a:t>
            </a:r>
            <a:r>
              <a:rPr lang="en-US" altLang="en-US" dirty="0" err="1"/>
              <a:t>tamamen</a:t>
            </a:r>
            <a:r>
              <a:rPr lang="en-US" altLang="en-US" dirty="0"/>
              <a:t> </a:t>
            </a:r>
            <a:r>
              <a:rPr lang="tr-TR" altLang="en-US" dirty="0"/>
              <a:t>GDO </a:t>
            </a:r>
            <a:r>
              <a:rPr lang="en-US" altLang="en-US" dirty="0" err="1"/>
              <a:t>yanlısı</a:t>
            </a:r>
            <a:r>
              <a:rPr lang="tr-TR" altLang="en-US" dirty="0"/>
              <a:t> </a:t>
            </a:r>
            <a:r>
              <a:rPr lang="en-US" altLang="en-US" dirty="0" err="1"/>
              <a:t>ve</a:t>
            </a:r>
            <a:r>
              <a:rPr lang="en-US" altLang="en-US" dirty="0"/>
              <a:t> </a:t>
            </a:r>
            <a:r>
              <a:rPr lang="en-US" altLang="en-US" dirty="0" err="1"/>
              <a:t>diğerleri</a:t>
            </a:r>
            <a:r>
              <a:rPr lang="en-US" altLang="en-US" dirty="0"/>
              <a:t> </a:t>
            </a:r>
            <a:r>
              <a:rPr lang="tr-TR" altLang="en-US" dirty="0"/>
              <a:t>de </a:t>
            </a:r>
            <a:r>
              <a:rPr lang="en-US" altLang="en-US" dirty="0" err="1"/>
              <a:t>vardır</a:t>
            </a:r>
            <a:r>
              <a:rPr lang="tr-TR" altLang="en-US" dirty="0"/>
              <a:t>.</a:t>
            </a:r>
            <a:r>
              <a:rPr lang="tr-TR" altLang="en-US" baseline="0" dirty="0"/>
              <a:t> A</a:t>
            </a:r>
            <a:r>
              <a:rPr lang="en-US" altLang="en-US" dirty="0"/>
              <a:t>ma </a:t>
            </a:r>
            <a:r>
              <a:rPr lang="en-US" altLang="en-US" dirty="0" err="1"/>
              <a:t>ben</a:t>
            </a:r>
            <a:r>
              <a:rPr lang="en-US" altLang="en-US" dirty="0"/>
              <a:t> en </a:t>
            </a:r>
            <a:r>
              <a:rPr lang="en-US" altLang="en-US" dirty="0" err="1"/>
              <a:t>iyi</a:t>
            </a:r>
            <a:r>
              <a:rPr lang="tr-TR" altLang="en-US" dirty="0"/>
              <a:t>si</a:t>
            </a:r>
            <a:r>
              <a:rPr lang="tr-TR" altLang="en-US" baseline="0" dirty="0"/>
              <a:t> </a:t>
            </a:r>
            <a:r>
              <a:rPr lang="en-US" altLang="en-US" dirty="0" err="1"/>
              <a:t>bir</a:t>
            </a:r>
            <a:r>
              <a:rPr lang="en-US" altLang="en-US" dirty="0"/>
              <a:t> </a:t>
            </a:r>
            <a:r>
              <a:rPr lang="en-US" altLang="en-US" dirty="0" err="1"/>
              <a:t>Gana</a:t>
            </a:r>
            <a:r>
              <a:rPr lang="en-US" altLang="en-US" dirty="0"/>
              <a:t> </a:t>
            </a:r>
            <a:r>
              <a:rPr lang="en-US" altLang="en-US" dirty="0" err="1"/>
              <a:t>bu</a:t>
            </a:r>
            <a:r>
              <a:rPr lang="en-US" altLang="en-US" dirty="0"/>
              <a:t> </a:t>
            </a:r>
            <a:r>
              <a:rPr lang="en-US" altLang="en-US" dirty="0" err="1"/>
              <a:t>beyefendi</a:t>
            </a:r>
            <a:r>
              <a:rPr lang="tr-TR" altLang="en-US" dirty="0"/>
              <a:t>si</a:t>
            </a:r>
            <a:r>
              <a:rPr lang="en-US" altLang="en-US" dirty="0"/>
              <a:t>.  </a:t>
            </a:r>
            <a:r>
              <a:rPr lang="en-US" altLang="en-US" dirty="0" err="1"/>
              <a:t>Eskiden</a:t>
            </a:r>
            <a:r>
              <a:rPr lang="en-US" altLang="en-US" dirty="0"/>
              <a:t> </a:t>
            </a:r>
            <a:r>
              <a:rPr lang="en-US" altLang="en-US" dirty="0" err="1"/>
              <a:t>köylü</a:t>
            </a:r>
            <a:r>
              <a:rPr lang="en-US" altLang="en-US" dirty="0"/>
              <a:t> </a:t>
            </a:r>
            <a:r>
              <a:rPr lang="en-US" altLang="en-US" dirty="0" err="1"/>
              <a:t>çiftçiler</a:t>
            </a:r>
            <a:r>
              <a:rPr lang="en-US" altLang="en-US" dirty="0"/>
              <a:t> </a:t>
            </a:r>
            <a:r>
              <a:rPr lang="en-US" altLang="en-US" dirty="0" err="1"/>
              <a:t>derneğinin</a:t>
            </a:r>
            <a:r>
              <a:rPr lang="en-US" altLang="en-US" dirty="0"/>
              <a:t> </a:t>
            </a:r>
            <a:r>
              <a:rPr lang="en-US" altLang="en-US" dirty="0" err="1"/>
              <a:t>başkanı</a:t>
            </a:r>
            <a:r>
              <a:rPr lang="tr-TR" altLang="en-US" dirty="0" err="1"/>
              <a:t>ydı</a:t>
            </a:r>
            <a:r>
              <a:rPr lang="en-US" altLang="en-US" dirty="0"/>
              <a:t>.  </a:t>
            </a:r>
            <a:r>
              <a:rPr lang="en-US" altLang="en-US" dirty="0" err="1"/>
              <a:t>Tamamen</a:t>
            </a:r>
            <a:r>
              <a:rPr lang="en-US" altLang="en-US" dirty="0"/>
              <a:t> </a:t>
            </a:r>
            <a:r>
              <a:rPr lang="en-US" altLang="en-US" dirty="0" err="1"/>
              <a:t>GDO'ya</a:t>
            </a:r>
            <a:r>
              <a:rPr lang="en-US" altLang="en-US" dirty="0"/>
              <a:t> </a:t>
            </a:r>
            <a:r>
              <a:rPr lang="en-US" altLang="en-US" dirty="0" err="1"/>
              <a:t>karşıydı</a:t>
            </a:r>
            <a:r>
              <a:rPr lang="en-US" altLang="en-US" dirty="0"/>
              <a:t>.  </a:t>
            </a:r>
            <a:r>
              <a:rPr lang="en-US" altLang="en-US" dirty="0" err="1"/>
              <a:t>Gösterilere</a:t>
            </a:r>
            <a:r>
              <a:rPr lang="en-US" altLang="en-US" dirty="0"/>
              <a:t> </a:t>
            </a:r>
            <a:r>
              <a:rPr lang="en-US" altLang="en-US" dirty="0" err="1"/>
              <a:t>öncülük</a:t>
            </a:r>
            <a:r>
              <a:rPr lang="en-US" altLang="en-US" dirty="0"/>
              <a:t> </a:t>
            </a:r>
            <a:r>
              <a:rPr lang="en-US" altLang="en-US" dirty="0" err="1"/>
              <a:t>etti</a:t>
            </a:r>
            <a:r>
              <a:rPr lang="en-US" altLang="en-US" dirty="0"/>
              <a:t>, </a:t>
            </a:r>
            <a:r>
              <a:rPr lang="en-US" altLang="en-US" dirty="0" err="1"/>
              <a:t>insanları</a:t>
            </a:r>
            <a:r>
              <a:rPr lang="en-US" altLang="en-US" dirty="0"/>
              <a:t> </a:t>
            </a:r>
            <a:r>
              <a:rPr lang="en-US" altLang="en-US" dirty="0" err="1"/>
              <a:t>GDO'ların</a:t>
            </a:r>
            <a:r>
              <a:rPr lang="en-US" altLang="en-US" dirty="0"/>
              <a:t> </a:t>
            </a:r>
            <a:r>
              <a:rPr lang="en-US" altLang="en-US" dirty="0" err="1"/>
              <a:t>tehlikeli</a:t>
            </a:r>
            <a:r>
              <a:rPr lang="en-US" altLang="en-US" dirty="0"/>
              <a:t> </a:t>
            </a:r>
            <a:r>
              <a:rPr lang="en-US" altLang="en-US" dirty="0" err="1"/>
              <a:t>olduğuna</a:t>
            </a:r>
            <a:r>
              <a:rPr lang="en-US" altLang="en-US" dirty="0"/>
              <a:t> </a:t>
            </a:r>
            <a:r>
              <a:rPr lang="en-US" altLang="en-US" dirty="0" err="1"/>
              <a:t>inandırdı</a:t>
            </a:r>
            <a:r>
              <a:rPr lang="en-US" altLang="en-US" dirty="0"/>
              <a:t>.  </a:t>
            </a:r>
            <a:r>
              <a:rPr lang="en-US" altLang="en-US" dirty="0" err="1"/>
              <a:t>Biraz</a:t>
            </a:r>
            <a:r>
              <a:rPr lang="en-US" altLang="en-US" dirty="0"/>
              <a:t> </a:t>
            </a:r>
            <a:r>
              <a:rPr lang="en-US" altLang="en-US" dirty="0" err="1"/>
              <a:t>zaman</a:t>
            </a:r>
            <a:r>
              <a:rPr lang="en-US" altLang="en-US" dirty="0"/>
              <a:t> </a:t>
            </a:r>
            <a:r>
              <a:rPr lang="en-US" altLang="en-US" dirty="0" err="1"/>
              <a:t>aldı</a:t>
            </a:r>
            <a:r>
              <a:rPr lang="en-US" altLang="en-US" dirty="0"/>
              <a:t>, </a:t>
            </a:r>
            <a:r>
              <a:rPr lang="en-US" altLang="en-US" dirty="0" err="1"/>
              <a:t>bilime</a:t>
            </a:r>
            <a:r>
              <a:rPr lang="en-US" altLang="en-US" dirty="0"/>
              <a:t> </a:t>
            </a:r>
            <a:r>
              <a:rPr lang="en-US" altLang="en-US" dirty="0" err="1"/>
              <a:t>baktı</a:t>
            </a:r>
            <a:r>
              <a:rPr lang="en-US" altLang="en-US" dirty="0"/>
              <a:t>, </a:t>
            </a:r>
            <a:r>
              <a:rPr lang="en-US" altLang="en-US" dirty="0" err="1"/>
              <a:t>kendini</a:t>
            </a:r>
            <a:r>
              <a:rPr lang="en-US" altLang="en-US" dirty="0"/>
              <a:t> </a:t>
            </a:r>
            <a:r>
              <a:rPr lang="en-US" altLang="en-US" dirty="0" err="1"/>
              <a:t>eğitti</a:t>
            </a:r>
            <a:r>
              <a:rPr lang="en-US" altLang="en-US" dirty="0"/>
              <a:t> </a:t>
            </a:r>
            <a:r>
              <a:rPr lang="en-US" altLang="en-US" dirty="0" err="1"/>
              <a:t>ve</a:t>
            </a:r>
            <a:r>
              <a:rPr lang="en-US" altLang="en-US" dirty="0"/>
              <a:t> </a:t>
            </a:r>
            <a:r>
              <a:rPr lang="en-US" altLang="en-US" dirty="0" err="1"/>
              <a:t>şimdi</a:t>
            </a:r>
            <a:r>
              <a:rPr lang="en-US" altLang="en-US" dirty="0"/>
              <a:t> </a:t>
            </a:r>
            <a:r>
              <a:rPr lang="en-US" altLang="en-US" dirty="0" err="1"/>
              <a:t>tamamen</a:t>
            </a:r>
            <a:r>
              <a:rPr lang="en-US" altLang="en-US" dirty="0"/>
              <a:t> GDO </a:t>
            </a:r>
            <a:r>
              <a:rPr lang="en-US" altLang="en-US" dirty="0" err="1"/>
              <a:t>yanlısı</a:t>
            </a:r>
            <a:r>
              <a:rPr lang="en-US" altLang="en-US" dirty="0"/>
              <a:t> </a:t>
            </a:r>
            <a:r>
              <a:rPr lang="en-US" altLang="en-US" dirty="0" err="1"/>
              <a:t>ve</a:t>
            </a:r>
            <a:r>
              <a:rPr lang="en-US" altLang="en-US" dirty="0"/>
              <a:t> </a:t>
            </a:r>
            <a:r>
              <a:rPr lang="en-US" altLang="en-US" dirty="0" err="1"/>
              <a:t>çiftçilere</a:t>
            </a:r>
            <a:r>
              <a:rPr lang="en-US" altLang="en-US" dirty="0"/>
              <a:t> </a:t>
            </a:r>
            <a:r>
              <a:rPr lang="en-US" altLang="en-US" dirty="0" err="1"/>
              <a:t>gerçekten</a:t>
            </a:r>
            <a:r>
              <a:rPr lang="en-US" altLang="en-US" dirty="0"/>
              <a:t> </a:t>
            </a:r>
            <a:r>
              <a:rPr lang="en-US" altLang="en-US" dirty="0" err="1"/>
              <a:t>buna</a:t>
            </a:r>
            <a:r>
              <a:rPr lang="en-US" altLang="en-US" dirty="0"/>
              <a:t> </a:t>
            </a:r>
            <a:r>
              <a:rPr lang="en-US" altLang="en-US" dirty="0" err="1"/>
              <a:t>ihtiyaçları</a:t>
            </a:r>
            <a:r>
              <a:rPr lang="en-US" altLang="en-US" dirty="0"/>
              <a:t> </a:t>
            </a:r>
            <a:r>
              <a:rPr lang="en-US" altLang="en-US" dirty="0" err="1"/>
              <a:t>olduğunu</a:t>
            </a:r>
            <a:r>
              <a:rPr lang="en-US" altLang="en-US" dirty="0"/>
              <a:t> </a:t>
            </a:r>
            <a:r>
              <a:rPr lang="en-US" altLang="en-US" dirty="0" err="1"/>
              <a:t>söylüyor</a:t>
            </a:r>
            <a:r>
              <a:rPr lang="en-US" altLang="en-US" dirty="0"/>
              <a:t>.  </a:t>
            </a:r>
            <a:r>
              <a:rPr lang="en-US" altLang="en-US" dirty="0" err="1"/>
              <a:t>Ve</a:t>
            </a:r>
            <a:r>
              <a:rPr lang="en-US" altLang="en-US" dirty="0"/>
              <a:t> </a:t>
            </a:r>
            <a:r>
              <a:rPr lang="en-US" altLang="en-US" dirty="0" err="1"/>
              <a:t>tabii</a:t>
            </a:r>
            <a:r>
              <a:rPr lang="en-US" altLang="en-US" dirty="0"/>
              <a:t> </a:t>
            </a:r>
            <a:r>
              <a:rPr lang="en-US" altLang="en-US" dirty="0" err="1"/>
              <a:t>ki</a:t>
            </a:r>
            <a:r>
              <a:rPr lang="en-US" altLang="en-US" dirty="0"/>
              <a:t>, </a:t>
            </a:r>
            <a:r>
              <a:rPr lang="tr-TR" altLang="en-US" dirty="0"/>
              <a:t>lütfen</a:t>
            </a:r>
            <a:r>
              <a:rPr lang="en-US" altLang="en-US" dirty="0"/>
              <a:t> </a:t>
            </a:r>
            <a:r>
              <a:rPr lang="en-US" altLang="en-US" dirty="0" err="1"/>
              <a:t>ülke</a:t>
            </a:r>
            <a:r>
              <a:rPr lang="tr-TR" altLang="en-US" dirty="0" err="1"/>
              <a:t>ler</a:t>
            </a:r>
            <a:r>
              <a:rPr lang="en-US" altLang="en-US" dirty="0"/>
              <a:t>den </a:t>
            </a:r>
            <a:r>
              <a:rPr lang="en-US" altLang="en-US" dirty="0" err="1"/>
              <a:t>biri</a:t>
            </a:r>
            <a:r>
              <a:rPr lang="en-US" altLang="en-US" dirty="0"/>
              <a:t> </a:t>
            </a:r>
            <a:r>
              <a:rPr lang="en-US" altLang="en-US" dirty="0" err="1"/>
              <a:t>bu</a:t>
            </a:r>
            <a:r>
              <a:rPr lang="en-US" altLang="en-US" dirty="0"/>
              <a:t> </a:t>
            </a:r>
            <a:r>
              <a:rPr lang="en-US" altLang="en-US" dirty="0" err="1"/>
              <a:t>konu</a:t>
            </a:r>
            <a:r>
              <a:rPr lang="tr-TR" altLang="en-US" dirty="0" err="1"/>
              <a:t>yu</a:t>
            </a:r>
            <a:r>
              <a:rPr lang="tr-TR" altLang="en-US" dirty="0"/>
              <a:t> ele </a:t>
            </a:r>
            <a:r>
              <a:rPr lang="en-US" altLang="en-US" dirty="0"/>
              <a:t>al</a:t>
            </a:r>
            <a:r>
              <a:rPr lang="tr-TR" altLang="en-US" dirty="0"/>
              <a:t>sın</a:t>
            </a:r>
            <a:r>
              <a:rPr lang="en-US" altLang="en-US" dirty="0"/>
              <a:t>, hem </a:t>
            </a:r>
            <a:r>
              <a:rPr lang="en-US" altLang="en-US" dirty="0" err="1"/>
              <a:t>çiftçiler</a:t>
            </a:r>
            <a:r>
              <a:rPr lang="en-US" altLang="en-US" dirty="0"/>
              <a:t>, </a:t>
            </a:r>
            <a:r>
              <a:rPr lang="tr-TR" altLang="en-US" dirty="0"/>
              <a:t>hem </a:t>
            </a:r>
            <a:r>
              <a:rPr lang="en-US" altLang="en-US" dirty="0" err="1"/>
              <a:t>nüfus</a:t>
            </a:r>
            <a:r>
              <a:rPr lang="en-US" altLang="en-US" dirty="0"/>
              <a:t> </a:t>
            </a:r>
            <a:r>
              <a:rPr lang="tr-TR" altLang="en-US" dirty="0"/>
              <a:t>hem de </a:t>
            </a:r>
            <a:r>
              <a:rPr lang="en-US" altLang="en-US" dirty="0" err="1"/>
              <a:t>politikacılar</a:t>
            </a:r>
            <a:r>
              <a:rPr lang="en-US" altLang="en-US" dirty="0"/>
              <a:t> </a:t>
            </a:r>
            <a:r>
              <a:rPr lang="en-US" altLang="en-US" dirty="0" err="1"/>
              <a:t>çok</a:t>
            </a:r>
            <a:r>
              <a:rPr lang="en-US" altLang="en-US" dirty="0"/>
              <a:t> </a:t>
            </a:r>
            <a:r>
              <a:rPr lang="en-US" altLang="en-US" dirty="0" err="1"/>
              <a:t>daha</a:t>
            </a:r>
            <a:r>
              <a:rPr lang="en-US" altLang="en-US" dirty="0"/>
              <a:t> </a:t>
            </a:r>
            <a:r>
              <a:rPr lang="en-US" altLang="en-US" dirty="0" err="1"/>
              <a:t>fazla</a:t>
            </a:r>
            <a:r>
              <a:rPr lang="en-US" altLang="en-US" dirty="0"/>
              <a:t> </a:t>
            </a:r>
            <a:r>
              <a:rPr lang="en-US" altLang="en-US" dirty="0" err="1"/>
              <a:t>ben</a:t>
            </a:r>
            <a:r>
              <a:rPr lang="tr-TR" altLang="en-US" dirty="0"/>
              <a:t>i</a:t>
            </a:r>
            <a:r>
              <a:rPr lang="en-US" altLang="en-US" dirty="0"/>
              <a:t> </a:t>
            </a:r>
            <a:r>
              <a:rPr lang="en-US" altLang="en-US" dirty="0" err="1"/>
              <a:t>dinleme</a:t>
            </a:r>
            <a:r>
              <a:rPr lang="tr-TR" altLang="en-US" dirty="0" err="1"/>
              <a:t>leri</a:t>
            </a:r>
            <a:r>
              <a:rPr lang="en-US" altLang="en-US" dirty="0"/>
              <a:t> </a:t>
            </a:r>
            <a:r>
              <a:rPr lang="en-US" altLang="en-US" dirty="0" err="1"/>
              <a:t>muhtemeldir</a:t>
            </a:r>
            <a:r>
              <a:rPr lang="en-US" altLang="en-US" dirty="0"/>
              <a:t>.  </a:t>
            </a:r>
            <a:r>
              <a:rPr lang="en-US" altLang="en-US" dirty="0" err="1"/>
              <a:t>Dışarıdan</a:t>
            </a:r>
            <a:r>
              <a:rPr lang="en-US" altLang="en-US" dirty="0"/>
              <a:t> </a:t>
            </a:r>
            <a:r>
              <a:rPr lang="en-US" altLang="en-US" dirty="0" err="1"/>
              <a:t>geliyorum</a:t>
            </a:r>
            <a:r>
              <a:rPr lang="en-US" altLang="en-US" dirty="0"/>
              <a:t>.  </a:t>
            </a:r>
            <a:r>
              <a:rPr lang="en-US" altLang="en-US" dirty="0" err="1"/>
              <a:t>Ama</a:t>
            </a:r>
            <a:r>
              <a:rPr lang="en-US" altLang="en-US" dirty="0"/>
              <a:t> </a:t>
            </a:r>
            <a:r>
              <a:rPr lang="en-US" altLang="en-US" dirty="0" err="1"/>
              <a:t>yerliler</a:t>
            </a:r>
            <a:r>
              <a:rPr lang="en-US" altLang="en-US" dirty="0"/>
              <a:t>, </a:t>
            </a:r>
            <a:r>
              <a:rPr lang="en-US" altLang="en-US" dirty="0" err="1"/>
              <a:t>bir</a:t>
            </a:r>
            <a:r>
              <a:rPr lang="en-US" altLang="en-US" dirty="0"/>
              <a:t> </a:t>
            </a:r>
            <a:r>
              <a:rPr lang="en-US" altLang="en-US" dirty="0" err="1"/>
              <a:t>fark</a:t>
            </a:r>
            <a:r>
              <a:rPr lang="en-US" altLang="en-US" dirty="0"/>
              <a:t> </a:t>
            </a:r>
            <a:r>
              <a:rPr lang="en-US" altLang="en-US" dirty="0" err="1"/>
              <a:t>yaratabilecek</a:t>
            </a:r>
            <a:r>
              <a:rPr lang="en-US" altLang="en-US" dirty="0"/>
              <a:t> </a:t>
            </a:r>
            <a:r>
              <a:rPr lang="en-US" altLang="en-US" dirty="0" err="1"/>
              <a:t>insanlar</a:t>
            </a:r>
            <a:r>
              <a:rPr lang="tr-TR" altLang="en-US" dirty="0"/>
              <a:t>dır</a:t>
            </a:r>
            <a:r>
              <a:rPr lang="en-US" altLang="en-US" dirty="0"/>
              <a:t> </a:t>
            </a:r>
            <a:r>
              <a:rPr lang="en-US" altLang="en-US" dirty="0" err="1"/>
              <a:t>ve</a:t>
            </a:r>
            <a:r>
              <a:rPr lang="en-US" altLang="en-US" dirty="0"/>
              <a:t> </a:t>
            </a:r>
            <a:r>
              <a:rPr lang="en-US" altLang="en-US" dirty="0" err="1"/>
              <a:t>bu</a:t>
            </a:r>
            <a:r>
              <a:rPr lang="en-US" altLang="en-US" dirty="0"/>
              <a:t> </a:t>
            </a:r>
            <a:r>
              <a:rPr lang="en-US" altLang="en-US" dirty="0" err="1"/>
              <a:t>yüzden</a:t>
            </a:r>
            <a:r>
              <a:rPr lang="en-US" altLang="en-US" dirty="0"/>
              <a:t> </a:t>
            </a:r>
            <a:r>
              <a:rPr lang="en-US" altLang="en-US" dirty="0" err="1"/>
              <a:t>bu</a:t>
            </a:r>
            <a:r>
              <a:rPr lang="en-US" altLang="en-US" dirty="0"/>
              <a:t> </a:t>
            </a:r>
            <a:r>
              <a:rPr lang="en-US" altLang="en-US" dirty="0" err="1"/>
              <a:t>odadaki</a:t>
            </a:r>
            <a:r>
              <a:rPr lang="en-US" altLang="en-US" dirty="0"/>
              <a:t> </a:t>
            </a:r>
            <a:r>
              <a:rPr lang="en-US" altLang="en-US" dirty="0" err="1"/>
              <a:t>herkes</a:t>
            </a:r>
            <a:r>
              <a:rPr lang="en-US" altLang="en-US" dirty="0"/>
              <a:t> </a:t>
            </a:r>
            <a:r>
              <a:rPr lang="en-US" altLang="en-US" dirty="0" err="1"/>
              <a:t>ülkenizde</a:t>
            </a:r>
            <a:r>
              <a:rPr lang="en-US" altLang="en-US" dirty="0"/>
              <a:t> </a:t>
            </a:r>
            <a:r>
              <a:rPr lang="en-US" altLang="en-US" dirty="0" err="1"/>
              <a:t>bir</a:t>
            </a:r>
            <a:r>
              <a:rPr lang="en-US" altLang="en-US" dirty="0"/>
              <a:t> </a:t>
            </a:r>
            <a:r>
              <a:rPr lang="en-US" altLang="en-US" dirty="0" err="1"/>
              <a:t>fark</a:t>
            </a:r>
            <a:r>
              <a:rPr lang="en-US" altLang="en-US" dirty="0"/>
              <a:t> </a:t>
            </a:r>
            <a:r>
              <a:rPr lang="en-US" altLang="en-US" dirty="0" err="1"/>
              <a:t>yaratma</a:t>
            </a:r>
            <a:r>
              <a:rPr lang="en-US" altLang="en-US" dirty="0"/>
              <a:t> </a:t>
            </a:r>
            <a:r>
              <a:rPr lang="en-US" altLang="en-US" dirty="0" err="1"/>
              <a:t>fırsatına</a:t>
            </a:r>
            <a:r>
              <a:rPr lang="en-US" altLang="en-US" dirty="0"/>
              <a:t> </a:t>
            </a:r>
            <a:r>
              <a:rPr lang="en-US" altLang="en-US" dirty="0" err="1"/>
              <a:t>sahipsiniz</a:t>
            </a:r>
            <a:r>
              <a:rPr lang="en-US" altLang="en-US" dirty="0"/>
              <a:t> </a:t>
            </a:r>
            <a:r>
              <a:rPr lang="en-US" altLang="en-US" dirty="0" err="1"/>
              <a:t>ve</a:t>
            </a:r>
            <a:r>
              <a:rPr lang="en-US" altLang="en-US" dirty="0"/>
              <a:t> </a:t>
            </a:r>
            <a:r>
              <a:rPr lang="en-US" altLang="en-US" dirty="0" err="1"/>
              <a:t>eğer</a:t>
            </a:r>
            <a:r>
              <a:rPr lang="en-US" altLang="en-US" dirty="0"/>
              <a:t> </a:t>
            </a:r>
            <a:r>
              <a:rPr lang="en-US" altLang="en-US" dirty="0" err="1"/>
              <a:t>bunu</a:t>
            </a:r>
            <a:r>
              <a:rPr lang="en-US" altLang="en-US" dirty="0"/>
              <a:t> </a:t>
            </a:r>
            <a:r>
              <a:rPr lang="en-US" altLang="en-US" dirty="0" err="1"/>
              <a:t>yapabilirseniz</a:t>
            </a:r>
            <a:r>
              <a:rPr lang="en-US" altLang="en-US" dirty="0"/>
              <a:t>, </a:t>
            </a:r>
            <a:r>
              <a:rPr lang="en-US" altLang="en-US" dirty="0" err="1"/>
              <a:t>yapmalısınız</a:t>
            </a:r>
            <a:r>
              <a:rPr lang="en-US" altLang="en-US" dirty="0"/>
              <a:t>. </a:t>
            </a:r>
          </a:p>
        </p:txBody>
      </p:sp>
      <p:sp>
        <p:nvSpPr>
          <p:cNvPr id="4" name="Slide Number Placeholder 3"/>
          <p:cNvSpPr>
            <a:spLocks noGrp="1"/>
          </p:cNvSpPr>
          <p:nvPr>
            <p:ph type="sldNum" sz="quarter" idx="5"/>
          </p:nvPr>
        </p:nvSpPr>
        <p:spPr/>
        <p:txBody>
          <a:bodyPr/>
          <a:lstStyle/>
          <a:p>
            <a:pPr>
              <a:defRPr/>
            </a:pPr>
            <a:fld id="{8DBECF7C-A42C-4780-B078-B9E7D6E43700}" type="slidenum">
              <a:rPr lang="en-US" smtClean="0"/>
              <a:pPr>
                <a:defRPr/>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685800" eaLnBrk="1" hangingPunct="1">
              <a:spcBef>
                <a:spcPct val="0"/>
              </a:spcBef>
            </a:pPr>
            <a:r>
              <a:rPr lang="en-US" altLang="en-US" u="sng" dirty="0">
                <a:solidFill>
                  <a:srgbClr val="00B050"/>
                </a:solidFill>
                <a:latin typeface="Times New Roman" panose="02020603050405020304" pitchFamily="18" charset="0"/>
                <a:cs typeface="Times New Roman" panose="02020603050405020304" pitchFamily="18" charset="0"/>
                <a:hlinkClick r:id="rId3"/>
              </a:rPr>
              <a:t>http://supportprecisionagriculture.org</a:t>
            </a:r>
            <a:r>
              <a:rPr lang="en-US" altLang="en-US" sz="1100" u="sng" dirty="0">
                <a:solidFill>
                  <a:srgbClr val="00B050"/>
                </a:solidFill>
                <a:latin typeface="Times New Roman" panose="02020603050405020304" pitchFamily="18" charset="0"/>
                <a:cs typeface="Times New Roman" panose="02020603050405020304" pitchFamily="18" charset="0"/>
                <a:hlinkClick r:id="rId3"/>
              </a:rPr>
              <a:t>/</a:t>
            </a:r>
            <a:endParaRPr lang="en-US" altLang="en-US" sz="1100" u="sng" dirty="0">
              <a:solidFill>
                <a:srgbClr val="00B050"/>
              </a:solidFill>
              <a:latin typeface="Times New Roman" panose="02020603050405020304" pitchFamily="18" charset="0"/>
              <a:cs typeface="Times New Roman" panose="02020603050405020304" pitchFamily="18" charset="0"/>
            </a:endParaRPr>
          </a:p>
          <a:p>
            <a:pPr defTabSz="685800" eaLnBrk="1" hangingPunct="1">
              <a:spcBef>
                <a:spcPct val="0"/>
              </a:spcBef>
            </a:pPr>
            <a:r>
              <a:rPr lang="en-US" altLang="en-US" dirty="0" err="1"/>
              <a:t>Ve</a:t>
            </a:r>
            <a:r>
              <a:rPr lang="en-US" altLang="en-US" dirty="0"/>
              <a:t> son </a:t>
            </a:r>
            <a:r>
              <a:rPr lang="en-US" altLang="en-US" dirty="0" err="1"/>
              <a:t>olarak</a:t>
            </a:r>
            <a:r>
              <a:rPr lang="en-US" altLang="en-US" dirty="0"/>
              <a:t>,</a:t>
            </a:r>
            <a:r>
              <a:rPr lang="tr-TR" altLang="en-US" dirty="0"/>
              <a:t> </a:t>
            </a:r>
            <a:r>
              <a:rPr lang="en-US" altLang="en-US" dirty="0">
                <a:hlinkClick r:id="rId4"/>
              </a:rPr>
              <a:t>[RR34]</a:t>
            </a:r>
            <a:r>
              <a:rPr lang="en-US" altLang="en-US" dirty="0"/>
              <a:t> </a:t>
            </a:r>
            <a:r>
              <a:rPr lang="tr-TR" altLang="en-US" dirty="0"/>
              <a:t>s</a:t>
            </a:r>
            <a:r>
              <a:rPr lang="en-US" altLang="en-US" dirty="0"/>
              <a:t>on </a:t>
            </a:r>
            <a:r>
              <a:rPr lang="en-US" altLang="en-US" dirty="0" err="1"/>
              <a:t>slaytımda</a:t>
            </a:r>
            <a:r>
              <a:rPr lang="en-US" altLang="en-US" dirty="0"/>
              <a:t> </a:t>
            </a:r>
            <a:r>
              <a:rPr lang="tr-TR" altLang="en-US" dirty="0"/>
              <a:t>“B</a:t>
            </a:r>
            <a:r>
              <a:rPr lang="en-US" altLang="en-US" dirty="0" err="1"/>
              <a:t>ir</a:t>
            </a:r>
            <a:r>
              <a:rPr lang="en-US" altLang="en-US" dirty="0"/>
              <a:t> </a:t>
            </a:r>
            <a:r>
              <a:rPr lang="en-US" altLang="en-US" dirty="0" err="1"/>
              <a:t>Kalp</a:t>
            </a:r>
            <a:r>
              <a:rPr lang="en-US" altLang="en-US" dirty="0"/>
              <a:t> </a:t>
            </a:r>
            <a:r>
              <a:rPr lang="en-US" altLang="en-US" dirty="0" err="1"/>
              <a:t>Var</a:t>
            </a:r>
            <a:r>
              <a:rPr lang="tr-TR" altLang="en-US" dirty="0"/>
              <a:t>”</a:t>
            </a:r>
            <a:r>
              <a:rPr lang="en-US" altLang="en-US" dirty="0"/>
              <a:t> </a:t>
            </a:r>
            <a:r>
              <a:rPr lang="en-US" altLang="en-US" dirty="0" err="1"/>
              <a:t>diyorum</a:t>
            </a:r>
            <a:r>
              <a:rPr lang="en-US" altLang="en-US" dirty="0"/>
              <a:t>.  </a:t>
            </a:r>
            <a:r>
              <a:rPr lang="en-US" altLang="en-US" dirty="0" err="1"/>
              <a:t>Tamam</a:t>
            </a:r>
            <a:r>
              <a:rPr lang="en-US" altLang="en-US" dirty="0"/>
              <a:t>.  Web </a:t>
            </a:r>
            <a:r>
              <a:rPr lang="en-US" altLang="en-US" dirty="0" err="1"/>
              <a:t>sitesine</a:t>
            </a:r>
            <a:r>
              <a:rPr lang="en-US" altLang="en-US" dirty="0"/>
              <a:t> </a:t>
            </a:r>
            <a:r>
              <a:rPr lang="en-US" altLang="en-US" dirty="0" err="1"/>
              <a:t>bir</a:t>
            </a:r>
            <a:r>
              <a:rPr lang="en-US" altLang="en-US" dirty="0"/>
              <a:t> </a:t>
            </a:r>
            <a:r>
              <a:rPr lang="en-US" altLang="en-US" dirty="0" err="1"/>
              <a:t>göz</a:t>
            </a:r>
            <a:r>
              <a:rPr lang="en-US" altLang="en-US" dirty="0"/>
              <a:t> </a:t>
            </a:r>
            <a:r>
              <a:rPr lang="en-US" altLang="en-US" dirty="0" err="1"/>
              <a:t>atın</a:t>
            </a:r>
            <a:r>
              <a:rPr lang="en-US" altLang="en-US" dirty="0"/>
              <a:t>, </a:t>
            </a:r>
            <a:r>
              <a:rPr lang="en-US" altLang="en-US" dirty="0" err="1"/>
              <a:t>oturum</a:t>
            </a:r>
            <a:r>
              <a:rPr lang="en-US" altLang="en-US" dirty="0"/>
              <a:t> </a:t>
            </a:r>
            <a:r>
              <a:rPr lang="en-US" altLang="en-US" dirty="0" err="1"/>
              <a:t>açın</a:t>
            </a:r>
            <a:r>
              <a:rPr lang="en-US" altLang="en-US" dirty="0"/>
              <a:t> </a:t>
            </a:r>
            <a:r>
              <a:rPr lang="en-US" altLang="en-US" dirty="0" err="1"/>
              <a:t>ve</a:t>
            </a:r>
            <a:r>
              <a:rPr lang="en-US" altLang="en-US" dirty="0"/>
              <a:t> </a:t>
            </a:r>
            <a:r>
              <a:rPr lang="en-US" altLang="en-US" dirty="0" err="1"/>
              <a:t>ülkeniz</a:t>
            </a:r>
            <a:r>
              <a:rPr lang="en-US" altLang="en-US" dirty="0"/>
              <a:t> </a:t>
            </a:r>
            <a:r>
              <a:rPr lang="en-US" altLang="en-US" dirty="0" err="1"/>
              <a:t>için</a:t>
            </a:r>
            <a:r>
              <a:rPr lang="en-US" altLang="en-US" dirty="0"/>
              <a:t> ne </a:t>
            </a:r>
            <a:r>
              <a:rPr lang="en-US" altLang="en-US" dirty="0" err="1"/>
              <a:t>yapabileceğinizi</a:t>
            </a:r>
            <a:r>
              <a:rPr lang="en-US" altLang="en-US" dirty="0"/>
              <a:t> </a:t>
            </a:r>
            <a:r>
              <a:rPr lang="en-US" altLang="en-US" dirty="0" err="1"/>
              <a:t>sorun</a:t>
            </a:r>
            <a:r>
              <a:rPr lang="en-US" altLang="en-US" dirty="0"/>
              <a:t>.  </a:t>
            </a:r>
            <a:r>
              <a:rPr lang="en-US" altLang="en-US" dirty="0" err="1"/>
              <a:t>Teşekkür</a:t>
            </a:r>
            <a:r>
              <a:rPr lang="en-US" altLang="en-US" dirty="0"/>
              <a:t> </a:t>
            </a:r>
            <a:r>
              <a:rPr lang="en-US" altLang="en-US" dirty="0" err="1"/>
              <a:t>ederiz</a:t>
            </a:r>
            <a:r>
              <a:rPr lang="en-US" altLang="en-US" dirty="0"/>
              <a:t>!</a:t>
            </a:r>
          </a:p>
          <a:p>
            <a:pPr defTabSz="685800" eaLnBrk="1" hangingPunct="1">
              <a:spcBef>
                <a:spcPct val="0"/>
              </a:spcBef>
            </a:pPr>
            <a:endParaRPr lang="en-US" altLang="en-US" dirty="0"/>
          </a:p>
          <a:p>
            <a:pPr defTabSz="685800" eaLnBrk="1" hangingPunct="1">
              <a:spcBef>
                <a:spcPct val="0"/>
              </a:spcBef>
            </a:pPr>
            <a:r>
              <a:rPr lang="en-US" altLang="en-US" sz="1100" dirty="0">
                <a:hlinkClick r:id="rId5"/>
              </a:rPr>
              <a:t>https://www.icgeb.org/rich-roberts-on-the-nobel-campaign-supporting-gmos-and-golden-rice/</a:t>
            </a:r>
            <a:endParaRPr lang="en-US" altLang="en-US" sz="1100" dirty="0">
              <a:solidFill>
                <a:srgbClr val="00B050"/>
              </a:solidFill>
              <a:latin typeface="Times New Roman" panose="02020603050405020304" pitchFamily="18" charset="0"/>
              <a:cs typeface="Times New Roman" panose="02020603050405020304" pitchFamily="18" charset="0"/>
            </a:endParaRPr>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DFF622B-2C66-46CB-8818-7FDE52F22624}" type="slidenum">
              <a:rPr lang="en-US" altLang="en-US" smtClean="0">
                <a:latin typeface="Calibri" panose="020F0502020204030204" pitchFamily="34" charset="0"/>
              </a:rPr>
              <a:pPr fontAlgn="base">
                <a:spcBef>
                  <a:spcPct val="0"/>
                </a:spcBef>
                <a:spcAft>
                  <a:spcPct val="0"/>
                </a:spcAft>
              </a:pPr>
              <a:t>34</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Ve</a:t>
            </a:r>
            <a:r>
              <a:rPr lang="en-US" altLang="en-US" dirty="0"/>
              <a:t> </a:t>
            </a:r>
            <a:r>
              <a:rPr lang="en-US" altLang="en-US" dirty="0" err="1"/>
              <a:t>bu</a:t>
            </a:r>
            <a:r>
              <a:rPr lang="en-US" altLang="en-US" dirty="0"/>
              <a:t> </a:t>
            </a:r>
            <a:r>
              <a:rPr lang="en-US" altLang="en-US" dirty="0" err="1"/>
              <a:t>kampanya</a:t>
            </a:r>
            <a:r>
              <a:rPr lang="en-US" altLang="en-US" dirty="0"/>
              <a:t> </a:t>
            </a:r>
            <a:r>
              <a:rPr lang="en-US" altLang="en-US" dirty="0" err="1"/>
              <a:t>hakkında</a:t>
            </a:r>
            <a:r>
              <a:rPr lang="en-US" altLang="en-US" dirty="0"/>
              <a:t> </a:t>
            </a:r>
            <a:r>
              <a:rPr lang="en-US" altLang="en-US" dirty="0" err="1"/>
              <a:t>düşünmeye</a:t>
            </a:r>
            <a:r>
              <a:rPr lang="en-US" altLang="en-US" dirty="0"/>
              <a:t> </a:t>
            </a:r>
            <a:r>
              <a:rPr lang="en-US" altLang="en-US" dirty="0" err="1"/>
              <a:t>başladım</a:t>
            </a:r>
            <a:r>
              <a:rPr lang="en-US" altLang="en-US" dirty="0"/>
              <a:t>, </a:t>
            </a:r>
            <a:r>
              <a:rPr lang="en-US" altLang="en-US" dirty="0" err="1"/>
              <a:t>nasıl</a:t>
            </a:r>
            <a:r>
              <a:rPr lang="en-US" altLang="en-US" dirty="0"/>
              <a:t> </a:t>
            </a:r>
            <a:r>
              <a:rPr lang="en-US" altLang="en-US" dirty="0" err="1"/>
              <a:t>yapacağımızı</a:t>
            </a:r>
            <a:r>
              <a:rPr lang="en-US" altLang="en-US" dirty="0"/>
              <a:t> </a:t>
            </a:r>
            <a:r>
              <a:rPr lang="en-US" altLang="en-US" dirty="0" err="1"/>
              <a:t>anladım</a:t>
            </a:r>
            <a:r>
              <a:rPr lang="en-US" altLang="en-US" dirty="0"/>
              <a:t>, </a:t>
            </a:r>
            <a:r>
              <a:rPr lang="tr-TR" altLang="en-US" dirty="0"/>
              <a:t>N</a:t>
            </a:r>
            <a:r>
              <a:rPr lang="en-US" altLang="en-US" dirty="0" err="1"/>
              <a:t>obel</a:t>
            </a:r>
            <a:r>
              <a:rPr lang="en-US" altLang="en-US" dirty="0"/>
              <a:t> </a:t>
            </a:r>
            <a:r>
              <a:rPr lang="tr-TR" altLang="en-US" dirty="0"/>
              <a:t>ödüllü </a:t>
            </a:r>
            <a:r>
              <a:rPr lang="en-US" altLang="en-US" dirty="0" err="1"/>
              <a:t>arkadaşlarımla</a:t>
            </a:r>
            <a:r>
              <a:rPr lang="en-US" altLang="en-US" dirty="0"/>
              <a:t> </a:t>
            </a:r>
            <a:r>
              <a:rPr lang="en-US" altLang="en-US" dirty="0" err="1"/>
              <a:t>konuştum</a:t>
            </a:r>
            <a:r>
              <a:rPr lang="en-US" altLang="en-US" dirty="0"/>
              <a:t> </a:t>
            </a:r>
            <a:r>
              <a:rPr lang="en-US" altLang="en-US" dirty="0" err="1"/>
              <a:t>ve</a:t>
            </a:r>
            <a:r>
              <a:rPr lang="en-US" altLang="en-US" dirty="0"/>
              <a:t> </a:t>
            </a:r>
            <a:r>
              <a:rPr lang="en-US" altLang="en-US" dirty="0" err="1"/>
              <a:t>dedi</a:t>
            </a:r>
            <a:r>
              <a:rPr lang="tr-TR" altLang="en-US" dirty="0"/>
              <a:t>m</a:t>
            </a:r>
            <a:r>
              <a:rPr lang="en-US" altLang="en-US" dirty="0"/>
              <a:t> </a:t>
            </a:r>
            <a:r>
              <a:rPr lang="en-US" altLang="en-US" dirty="0" err="1"/>
              <a:t>ki</a:t>
            </a:r>
            <a:r>
              <a:rPr lang="en-US" altLang="en-US" dirty="0"/>
              <a:t>, </a:t>
            </a:r>
            <a:r>
              <a:rPr lang="tr-TR" altLang="en-US" dirty="0"/>
              <a:t>“</a:t>
            </a:r>
            <a:r>
              <a:rPr lang="en-US" altLang="en-US" dirty="0" err="1"/>
              <a:t>bunu</a:t>
            </a:r>
            <a:r>
              <a:rPr lang="en-US" altLang="en-US" dirty="0"/>
              <a:t> </a:t>
            </a:r>
            <a:r>
              <a:rPr lang="en-US" altLang="en-US" dirty="0" err="1"/>
              <a:t>destekler</a:t>
            </a:r>
            <a:r>
              <a:rPr lang="en-US" altLang="en-US" dirty="0"/>
              <a:t> </a:t>
            </a:r>
            <a:r>
              <a:rPr lang="en-US" altLang="en-US" dirty="0" err="1"/>
              <a:t>misiniz</a:t>
            </a:r>
            <a:r>
              <a:rPr lang="en-US" altLang="en-US" dirty="0"/>
              <a:t>, </a:t>
            </a:r>
            <a:r>
              <a:rPr lang="en-US" altLang="en-US" dirty="0" err="1"/>
              <a:t>bu</a:t>
            </a:r>
            <a:r>
              <a:rPr lang="en-US" altLang="en-US" dirty="0"/>
              <a:t> </a:t>
            </a:r>
            <a:r>
              <a:rPr lang="en-US" altLang="en-US" dirty="0" err="1"/>
              <a:t>sizin</a:t>
            </a:r>
            <a:r>
              <a:rPr lang="en-US" altLang="en-US" dirty="0"/>
              <a:t> de </a:t>
            </a:r>
            <a:r>
              <a:rPr lang="en-US" altLang="en-US" dirty="0" err="1"/>
              <a:t>içinde</a:t>
            </a:r>
            <a:r>
              <a:rPr lang="en-US" altLang="en-US" dirty="0"/>
              <a:t> </a:t>
            </a:r>
            <a:r>
              <a:rPr lang="en-US" altLang="en-US" dirty="0" err="1"/>
              <a:t>olacağınız</a:t>
            </a:r>
            <a:r>
              <a:rPr lang="en-US" altLang="en-US" dirty="0"/>
              <a:t> </a:t>
            </a:r>
            <a:r>
              <a:rPr lang="en-US" altLang="en-US" dirty="0" err="1"/>
              <a:t>bir</a:t>
            </a:r>
            <a:r>
              <a:rPr lang="en-US" altLang="en-US" dirty="0"/>
              <a:t> </a:t>
            </a:r>
            <a:r>
              <a:rPr lang="en-US" altLang="en-US" dirty="0" err="1"/>
              <a:t>şey</a:t>
            </a:r>
            <a:r>
              <a:rPr lang="en-US" altLang="en-US" dirty="0"/>
              <a:t> mi?</a:t>
            </a:r>
            <a:r>
              <a:rPr lang="tr-TR" altLang="en-US" dirty="0"/>
              <a:t>”</a:t>
            </a:r>
            <a:r>
              <a:rPr lang="en-US" altLang="en-US" dirty="0"/>
              <a:t> </a:t>
            </a:r>
            <a:r>
              <a:rPr lang="tr-TR" altLang="en-US" dirty="0"/>
              <a:t>K</a:t>
            </a:r>
            <a:r>
              <a:rPr lang="en-US" altLang="en-US" dirty="0" err="1"/>
              <a:t>onuştuğum</a:t>
            </a:r>
            <a:r>
              <a:rPr lang="en-US" altLang="en-US" dirty="0"/>
              <a:t> </a:t>
            </a:r>
            <a:r>
              <a:rPr lang="en-US" altLang="en-US" dirty="0" err="1"/>
              <a:t>hemen</a:t>
            </a:r>
            <a:r>
              <a:rPr lang="en-US" altLang="en-US" dirty="0"/>
              <a:t> </a:t>
            </a:r>
            <a:r>
              <a:rPr lang="en-US" altLang="en-US" dirty="0" err="1"/>
              <a:t>hemen</a:t>
            </a:r>
            <a:r>
              <a:rPr lang="en-US" altLang="en-US" dirty="0"/>
              <a:t> </a:t>
            </a:r>
            <a:r>
              <a:rPr lang="en-US" altLang="en-US" dirty="0" err="1"/>
              <a:t>herkes</a:t>
            </a:r>
            <a:r>
              <a:rPr lang="en-US" altLang="en-US" dirty="0"/>
              <a:t> </a:t>
            </a:r>
            <a:r>
              <a:rPr lang="en-US" altLang="en-US" dirty="0" err="1"/>
              <a:t>evet</a:t>
            </a:r>
            <a:r>
              <a:rPr lang="en-US" altLang="en-US" dirty="0"/>
              <a:t> </a:t>
            </a:r>
            <a:r>
              <a:rPr lang="en-US" altLang="en-US" dirty="0" err="1"/>
              <a:t>dedi</a:t>
            </a:r>
            <a:r>
              <a:rPr lang="en-US" altLang="en-US" dirty="0"/>
              <a:t>, </a:t>
            </a:r>
            <a:r>
              <a:rPr lang="tr-TR" altLang="en-US" dirty="0"/>
              <a:t>“</a:t>
            </a:r>
            <a:r>
              <a:rPr lang="en-US" altLang="en-US" dirty="0" err="1"/>
              <a:t>bu</a:t>
            </a:r>
            <a:r>
              <a:rPr lang="en-US" altLang="en-US" dirty="0"/>
              <a:t> </a:t>
            </a:r>
            <a:r>
              <a:rPr lang="en-US" altLang="en-US" dirty="0" err="1"/>
              <a:t>bizim</a:t>
            </a:r>
            <a:r>
              <a:rPr lang="en-US" altLang="en-US" dirty="0"/>
              <a:t> de </a:t>
            </a:r>
            <a:r>
              <a:rPr lang="en-US" altLang="en-US" dirty="0" err="1"/>
              <a:t>içinde</a:t>
            </a:r>
            <a:r>
              <a:rPr lang="en-US" altLang="en-US" dirty="0"/>
              <a:t> </a:t>
            </a:r>
            <a:r>
              <a:rPr lang="en-US" altLang="en-US" dirty="0" err="1"/>
              <a:t>olacağımız</a:t>
            </a:r>
            <a:r>
              <a:rPr lang="en-US" altLang="en-US" dirty="0"/>
              <a:t> </a:t>
            </a:r>
            <a:r>
              <a:rPr lang="en-US" altLang="en-US" dirty="0" err="1"/>
              <a:t>bir</a:t>
            </a:r>
            <a:r>
              <a:rPr lang="en-US" altLang="en-US" dirty="0"/>
              <a:t> </a:t>
            </a:r>
            <a:r>
              <a:rPr lang="en-US" altLang="en-US" dirty="0" err="1"/>
              <a:t>şey</a:t>
            </a:r>
            <a:r>
              <a:rPr lang="en-US" altLang="en-US" dirty="0"/>
              <a:t>, </a:t>
            </a:r>
            <a:r>
              <a:rPr lang="en-US" altLang="en-US" dirty="0" err="1"/>
              <a:t>bilim</a:t>
            </a:r>
            <a:r>
              <a:rPr lang="en-US" altLang="en-US" dirty="0"/>
              <a:t> </a:t>
            </a:r>
            <a:r>
              <a:rPr lang="en-US" altLang="en-US" dirty="0" err="1"/>
              <a:t>hakkında</a:t>
            </a:r>
            <a:r>
              <a:rPr lang="en-US" altLang="en-US" dirty="0"/>
              <a:t> </a:t>
            </a:r>
            <a:r>
              <a:rPr lang="en-US" altLang="en-US" dirty="0" err="1"/>
              <a:t>anlatılan</a:t>
            </a:r>
            <a:r>
              <a:rPr lang="en-US" altLang="en-US" dirty="0"/>
              <a:t> </a:t>
            </a:r>
            <a:r>
              <a:rPr lang="en-US" altLang="en-US" dirty="0" err="1"/>
              <a:t>tüm</a:t>
            </a:r>
            <a:r>
              <a:rPr lang="en-US" altLang="en-US" dirty="0"/>
              <a:t> </a:t>
            </a:r>
            <a:r>
              <a:rPr lang="en-US" altLang="en-US" dirty="0" err="1"/>
              <a:t>bu</a:t>
            </a:r>
            <a:r>
              <a:rPr lang="en-US" altLang="en-US" dirty="0"/>
              <a:t> </a:t>
            </a:r>
            <a:r>
              <a:rPr lang="en-US" altLang="en-US" dirty="0" err="1"/>
              <a:t>yalanlar</a:t>
            </a:r>
            <a:r>
              <a:rPr lang="en-US" altLang="en-US" dirty="0"/>
              <a:t>, </a:t>
            </a:r>
            <a:r>
              <a:rPr lang="en-US" altLang="en-US" dirty="0" err="1"/>
              <a:t>bilimin</a:t>
            </a:r>
            <a:r>
              <a:rPr lang="en-US" altLang="en-US" dirty="0"/>
              <a:t> </a:t>
            </a:r>
            <a:r>
              <a:rPr lang="en-US" altLang="en-US" dirty="0" err="1"/>
              <a:t>neler</a:t>
            </a:r>
            <a:r>
              <a:rPr lang="en-US" altLang="en-US" dirty="0"/>
              <a:t> </a:t>
            </a:r>
            <a:r>
              <a:rPr lang="en-US" altLang="en-US" dirty="0" err="1"/>
              <a:t>yapabileceği</a:t>
            </a:r>
            <a:r>
              <a:rPr lang="en-US" altLang="en-US" dirty="0"/>
              <a:t> </a:t>
            </a:r>
            <a:r>
              <a:rPr lang="en-US" altLang="en-US" dirty="0" err="1"/>
              <a:t>ve</a:t>
            </a:r>
            <a:r>
              <a:rPr lang="en-US" altLang="en-US" dirty="0"/>
              <a:t> </a:t>
            </a:r>
            <a:r>
              <a:rPr lang="en-US" altLang="en-US" dirty="0" err="1"/>
              <a:t>nasıl</a:t>
            </a:r>
            <a:r>
              <a:rPr lang="en-US" altLang="en-US" dirty="0"/>
              <a:t> </a:t>
            </a:r>
            <a:r>
              <a:rPr lang="en-US" altLang="en-US" dirty="0" err="1"/>
              <a:t>yardımcı</a:t>
            </a:r>
            <a:r>
              <a:rPr lang="en-US" altLang="en-US" dirty="0"/>
              <a:t> </a:t>
            </a:r>
            <a:r>
              <a:rPr lang="en-US" altLang="en-US" dirty="0" err="1"/>
              <a:t>olabileceği</a:t>
            </a:r>
            <a:r>
              <a:rPr lang="en-US" altLang="en-US" dirty="0"/>
              <a:t> </a:t>
            </a:r>
            <a:r>
              <a:rPr lang="en-US" altLang="en-US" dirty="0" err="1"/>
              <a:t>gerçeğini</a:t>
            </a:r>
            <a:r>
              <a:rPr lang="en-US" altLang="en-US" dirty="0"/>
              <a:t> </a:t>
            </a:r>
            <a:r>
              <a:rPr lang="en-US" altLang="en-US" dirty="0" err="1"/>
              <a:t>seviyoruz</a:t>
            </a:r>
            <a:r>
              <a:rPr lang="tr-TR" altLang="en-US" dirty="0"/>
              <a:t>”</a:t>
            </a:r>
            <a:r>
              <a:rPr lang="en-US" altLang="en-US" dirty="0"/>
              <a:t>. </a:t>
            </a:r>
          </a:p>
          <a:p>
            <a:endParaRPr lang="en-US" altLang="en-US" dirty="0"/>
          </a:p>
          <a:p>
            <a:r>
              <a:rPr lang="en-US" altLang="en-US" dirty="0" err="1"/>
              <a:t>Böylece</a:t>
            </a:r>
            <a:r>
              <a:rPr lang="en-US" altLang="en-US" dirty="0"/>
              <a:t> </a:t>
            </a:r>
            <a:r>
              <a:rPr lang="en-US" altLang="en-US" dirty="0" err="1"/>
              <a:t>kampanya</a:t>
            </a:r>
            <a:r>
              <a:rPr lang="en-US" altLang="en-US" dirty="0"/>
              <a:t> 30 </a:t>
            </a:r>
            <a:r>
              <a:rPr lang="en-US" altLang="en-US" dirty="0" err="1"/>
              <a:t>Haziran</a:t>
            </a:r>
            <a:r>
              <a:rPr lang="en-US" altLang="en-US" dirty="0"/>
              <a:t> 2016'da </a:t>
            </a:r>
            <a:r>
              <a:rPr lang="en-US" altLang="en-US" dirty="0" err="1"/>
              <a:t>başlatıldı</a:t>
            </a:r>
            <a:r>
              <a:rPr lang="en-US" altLang="en-US" dirty="0"/>
              <a:t> </a:t>
            </a:r>
            <a:r>
              <a:rPr lang="en-US" altLang="en-US" dirty="0" err="1"/>
              <a:t>ve</a:t>
            </a:r>
            <a:r>
              <a:rPr lang="en-US" altLang="en-US" dirty="0"/>
              <a:t> </a:t>
            </a:r>
            <a:r>
              <a:rPr lang="en-US" altLang="en-US" dirty="0">
                <a:hlinkClick r:id="rId3"/>
              </a:rPr>
              <a:t>[RR4]</a:t>
            </a:r>
            <a:r>
              <a:rPr lang="en-US" altLang="en-US" dirty="0"/>
              <a:t> O </a:t>
            </a:r>
            <a:r>
              <a:rPr lang="en-US" altLang="en-US" dirty="0" err="1"/>
              <a:t>zaman</a:t>
            </a:r>
            <a:r>
              <a:rPr lang="en-US" altLang="en-US" dirty="0"/>
              <a:t> </a:t>
            </a:r>
            <a:r>
              <a:rPr lang="en-US" altLang="en-US" dirty="0" err="1"/>
              <a:t>Washington'da</a:t>
            </a:r>
            <a:r>
              <a:rPr lang="en-US" altLang="en-US" dirty="0"/>
              <a:t> </a:t>
            </a:r>
            <a:r>
              <a:rPr lang="en-US" altLang="en-US" dirty="0" err="1"/>
              <a:t>bir</a:t>
            </a:r>
            <a:r>
              <a:rPr lang="en-US" altLang="en-US" dirty="0"/>
              <a:t> </a:t>
            </a:r>
            <a:r>
              <a:rPr lang="en-US" altLang="en-US" dirty="0" err="1"/>
              <a:t>basın</a:t>
            </a:r>
            <a:r>
              <a:rPr lang="en-US" altLang="en-US" dirty="0"/>
              <a:t> </a:t>
            </a:r>
            <a:r>
              <a:rPr lang="en-US" altLang="en-US" dirty="0" err="1"/>
              <a:t>toplantısı</a:t>
            </a:r>
            <a:r>
              <a:rPr lang="en-US" altLang="en-US" dirty="0"/>
              <a:t> </a:t>
            </a:r>
            <a:r>
              <a:rPr lang="en-US" altLang="en-US" dirty="0" err="1"/>
              <a:t>düzenledi</a:t>
            </a:r>
            <a:r>
              <a:rPr lang="en-US" altLang="en-US" dirty="0"/>
              <a:t>; </a:t>
            </a:r>
            <a:r>
              <a:rPr lang="en-US" altLang="en-US" dirty="0" err="1"/>
              <a:t>Birkaç</a:t>
            </a:r>
            <a:r>
              <a:rPr lang="en-US" altLang="en-US" dirty="0"/>
              <a:t> Nobel </a:t>
            </a:r>
            <a:r>
              <a:rPr lang="en-US" altLang="en-US" dirty="0" err="1"/>
              <a:t>ödülü</a:t>
            </a:r>
            <a:r>
              <a:rPr lang="en-US" altLang="en-US" dirty="0"/>
              <a:t> </a:t>
            </a:r>
            <a:r>
              <a:rPr lang="en-US" altLang="en-US" dirty="0" err="1"/>
              <a:t>sahibi</a:t>
            </a:r>
            <a:r>
              <a:rPr lang="tr-TR" altLang="en-US" dirty="0" err="1"/>
              <a:t>ni</a:t>
            </a:r>
            <a:r>
              <a:rPr lang="en-US" altLang="en-US" dirty="0"/>
              <a:t> </a:t>
            </a:r>
            <a:r>
              <a:rPr lang="en-US" altLang="en-US" dirty="0" err="1"/>
              <a:t>aradılar</a:t>
            </a:r>
            <a:r>
              <a:rPr lang="en-US" altLang="en-US" dirty="0"/>
              <a:t> </a:t>
            </a:r>
            <a:r>
              <a:rPr lang="en-US" altLang="en-US" dirty="0" err="1"/>
              <a:t>ve</a:t>
            </a:r>
            <a:r>
              <a:rPr lang="en-US" altLang="en-US" dirty="0"/>
              <a:t> </a:t>
            </a:r>
            <a:r>
              <a:rPr lang="en-US" altLang="en-US" dirty="0" err="1"/>
              <a:t>bazı</a:t>
            </a:r>
            <a:r>
              <a:rPr lang="en-US" altLang="en-US" dirty="0"/>
              <a:t> </a:t>
            </a:r>
            <a:r>
              <a:rPr lang="en-US" altLang="en-US" dirty="0" err="1"/>
              <a:t>yorumlar</a:t>
            </a:r>
            <a:r>
              <a:rPr lang="en-US" altLang="en-US" dirty="0"/>
              <a:t> </a:t>
            </a:r>
            <a:r>
              <a:rPr lang="en-US" altLang="en-US" dirty="0" err="1"/>
              <a:t>yaptık</a:t>
            </a:r>
            <a:r>
              <a:rPr lang="en-US" altLang="en-US" dirty="0"/>
              <a:t> </a:t>
            </a:r>
            <a:r>
              <a:rPr lang="en-US" altLang="en-US" dirty="0" err="1"/>
              <a:t>ve</a:t>
            </a:r>
            <a:r>
              <a:rPr lang="en-US" altLang="en-US" dirty="0"/>
              <a:t> </a:t>
            </a:r>
            <a:r>
              <a:rPr lang="en-US" altLang="en-US" dirty="0" err="1"/>
              <a:t>elimizden</a:t>
            </a:r>
            <a:r>
              <a:rPr lang="en-US" altLang="en-US" dirty="0"/>
              <a:t> </a:t>
            </a:r>
            <a:r>
              <a:rPr lang="en-US" altLang="en-US" dirty="0" err="1"/>
              <a:t>geleni</a:t>
            </a:r>
            <a:r>
              <a:rPr lang="en-US" altLang="en-US" dirty="0"/>
              <a:t> </a:t>
            </a:r>
            <a:r>
              <a:rPr lang="en-US" altLang="en-US" dirty="0" err="1"/>
              <a:t>yaptık</a:t>
            </a:r>
            <a:r>
              <a:rPr lang="en-US" altLang="en-US" dirty="0"/>
              <a:t>, </a:t>
            </a:r>
            <a:r>
              <a:rPr lang="en-US" altLang="en-US" dirty="0" err="1"/>
              <a:t>ve</a:t>
            </a:r>
            <a:r>
              <a:rPr lang="en-US" altLang="en-US" dirty="0"/>
              <a:t> </a:t>
            </a:r>
            <a:r>
              <a:rPr lang="en-US" altLang="en-US" dirty="0" err="1"/>
              <a:t>ondan</a:t>
            </a:r>
            <a:r>
              <a:rPr lang="en-US" altLang="en-US" dirty="0"/>
              <a:t> </a:t>
            </a:r>
            <a:r>
              <a:rPr lang="en-US" altLang="en-US" dirty="0" err="1"/>
              <a:t>sonra</a:t>
            </a:r>
            <a:r>
              <a:rPr lang="en-US" altLang="en-US" dirty="0"/>
              <a:t> </a:t>
            </a:r>
            <a:r>
              <a:rPr lang="en-US" altLang="en-US" dirty="0" err="1"/>
              <a:t>basında</a:t>
            </a:r>
            <a:r>
              <a:rPr lang="en-US" altLang="en-US" dirty="0"/>
              <a:t> </a:t>
            </a:r>
            <a:r>
              <a:rPr lang="en-US" altLang="en-US" dirty="0" err="1"/>
              <a:t>büyük</a:t>
            </a:r>
            <a:r>
              <a:rPr lang="en-US" altLang="en-US" dirty="0"/>
              <a:t> </a:t>
            </a:r>
            <a:r>
              <a:rPr lang="en-US" altLang="en-US" dirty="0" err="1"/>
              <a:t>bir</a:t>
            </a:r>
            <a:r>
              <a:rPr lang="en-US" altLang="en-US" dirty="0"/>
              <a:t> </a:t>
            </a:r>
            <a:r>
              <a:rPr lang="en-US" altLang="en-US" dirty="0" err="1"/>
              <a:t>haber</a:t>
            </a:r>
            <a:r>
              <a:rPr lang="en-US" altLang="en-US" dirty="0"/>
              <a:t> </a:t>
            </a:r>
            <a:r>
              <a:rPr lang="tr-TR" altLang="en-US" dirty="0"/>
              <a:t>oldu</a:t>
            </a:r>
            <a:r>
              <a:rPr lang="en-US" altLang="en-US" dirty="0"/>
              <a:t>k.  </a:t>
            </a:r>
            <a:r>
              <a:rPr lang="en-US" altLang="en-US" dirty="0" err="1"/>
              <a:t>Greenpeace'e</a:t>
            </a:r>
            <a:r>
              <a:rPr lang="en-US" altLang="en-US" dirty="0"/>
              <a:t> </a:t>
            </a:r>
            <a:r>
              <a:rPr lang="en-US" altLang="en-US" dirty="0" err="1"/>
              <a:t>bir</a:t>
            </a:r>
            <a:r>
              <a:rPr lang="en-US" altLang="en-US" dirty="0"/>
              <a:t> </a:t>
            </a:r>
            <a:r>
              <a:rPr lang="en-US" altLang="en-US" dirty="0" err="1"/>
              <a:t>mektup</a:t>
            </a:r>
            <a:r>
              <a:rPr lang="en-US" altLang="en-US" dirty="0"/>
              <a:t> </a:t>
            </a:r>
            <a:r>
              <a:rPr lang="en-US" altLang="en-US" dirty="0" err="1"/>
              <a:t>gönderildi</a:t>
            </a:r>
            <a:r>
              <a:rPr lang="en-US" altLang="en-US" dirty="0"/>
              <a:t>, New </a:t>
            </a:r>
            <a:r>
              <a:rPr lang="en-US" altLang="en-US" dirty="0" err="1"/>
              <a:t>York'taki</a:t>
            </a:r>
            <a:r>
              <a:rPr lang="en-US" altLang="en-US" dirty="0"/>
              <a:t> her B</a:t>
            </a:r>
            <a:r>
              <a:rPr lang="tr-TR" altLang="en-US" dirty="0"/>
              <a:t>M</a:t>
            </a:r>
            <a:r>
              <a:rPr lang="en-US" altLang="en-US" dirty="0"/>
              <a:t> </a:t>
            </a:r>
            <a:r>
              <a:rPr lang="en-US" altLang="en-US" dirty="0" err="1"/>
              <a:t>delegasyonunun</a:t>
            </a:r>
            <a:r>
              <a:rPr lang="en-US" altLang="en-US" dirty="0"/>
              <a:t> </a:t>
            </a:r>
            <a:r>
              <a:rPr lang="en-US" altLang="en-US" dirty="0" err="1"/>
              <a:t>başkanına</a:t>
            </a:r>
            <a:r>
              <a:rPr lang="en-US" altLang="en-US" dirty="0"/>
              <a:t> </a:t>
            </a:r>
            <a:r>
              <a:rPr lang="en-US" altLang="en-US" dirty="0" err="1"/>
              <a:t>bir</a:t>
            </a:r>
            <a:r>
              <a:rPr lang="en-US" altLang="en-US" dirty="0"/>
              <a:t> </a:t>
            </a:r>
            <a:r>
              <a:rPr lang="en-US" altLang="en-US" dirty="0" err="1"/>
              <a:t>mektup</a:t>
            </a:r>
            <a:r>
              <a:rPr lang="en-US" altLang="en-US" dirty="0"/>
              <a:t> </a:t>
            </a:r>
            <a:r>
              <a:rPr lang="en-US" altLang="en-US" dirty="0" err="1"/>
              <a:t>gönderildi</a:t>
            </a:r>
            <a:r>
              <a:rPr lang="en-US" altLang="en-US" dirty="0"/>
              <a:t>.  </a:t>
            </a:r>
            <a:r>
              <a:rPr lang="en-US" altLang="en-US" dirty="0" err="1"/>
              <a:t>Bunlarla</a:t>
            </a:r>
            <a:r>
              <a:rPr lang="en-US" altLang="en-US" dirty="0"/>
              <a:t> </a:t>
            </a:r>
            <a:r>
              <a:rPr lang="en-US" altLang="en-US" dirty="0" err="1"/>
              <a:t>ilgili</a:t>
            </a:r>
            <a:r>
              <a:rPr lang="en-US" altLang="en-US" dirty="0"/>
              <a:t> </a:t>
            </a:r>
            <a:r>
              <a:rPr lang="en-US" altLang="en-US" dirty="0" err="1"/>
              <a:t>bir</a:t>
            </a:r>
            <a:r>
              <a:rPr lang="en-US" altLang="en-US" dirty="0"/>
              <a:t> </a:t>
            </a:r>
            <a:r>
              <a:rPr lang="en-US" altLang="en-US" dirty="0" err="1"/>
              <a:t>sorun</a:t>
            </a:r>
            <a:r>
              <a:rPr lang="en-US" altLang="en-US" dirty="0"/>
              <a:t> </a:t>
            </a:r>
            <a:r>
              <a:rPr lang="en-US" altLang="en-US" dirty="0" err="1"/>
              <a:t>yok</a:t>
            </a:r>
            <a:r>
              <a:rPr lang="en-US" altLang="en-US" dirty="0"/>
              <a:t>, </a:t>
            </a:r>
            <a:r>
              <a:rPr lang="en-US" altLang="en-US" dirty="0" err="1"/>
              <a:t>güvenilir</a:t>
            </a:r>
            <a:r>
              <a:rPr lang="en-US" altLang="en-US" dirty="0"/>
              <a:t> </a:t>
            </a:r>
            <a:r>
              <a:rPr lang="en-US" altLang="en-US" dirty="0" err="1"/>
              <a:t>tek</a:t>
            </a:r>
            <a:r>
              <a:rPr lang="en-US" altLang="en-US" dirty="0"/>
              <a:t> </a:t>
            </a:r>
            <a:r>
              <a:rPr lang="en-US" altLang="en-US" dirty="0" err="1"/>
              <a:t>bir</a:t>
            </a:r>
            <a:r>
              <a:rPr lang="en-US" altLang="en-US" dirty="0"/>
              <a:t> </a:t>
            </a:r>
            <a:r>
              <a:rPr lang="en-US" altLang="en-US" dirty="0" err="1"/>
              <a:t>sorun</a:t>
            </a:r>
            <a:r>
              <a:rPr lang="en-US" altLang="en-US" dirty="0"/>
              <a:t> </a:t>
            </a:r>
            <a:r>
              <a:rPr lang="en-US" altLang="en-US" dirty="0" err="1"/>
              <a:t>ortaya</a:t>
            </a:r>
            <a:r>
              <a:rPr lang="en-US" altLang="en-US" dirty="0"/>
              <a:t> </a:t>
            </a:r>
            <a:r>
              <a:rPr lang="en-US" altLang="en-US" dirty="0" err="1"/>
              <a:t>çıkmadı</a:t>
            </a:r>
            <a:r>
              <a:rPr lang="en-US" altLang="en-US" dirty="0"/>
              <a:t>.  </a:t>
            </a:r>
            <a:r>
              <a:rPr lang="en-US" altLang="en-US" dirty="0" err="1"/>
              <a:t>Tabii</a:t>
            </a:r>
            <a:r>
              <a:rPr lang="en-US" altLang="en-US" dirty="0"/>
              <a:t> </a:t>
            </a:r>
            <a:r>
              <a:rPr lang="en-US" altLang="en-US" dirty="0" err="1"/>
              <a:t>ki</a:t>
            </a:r>
            <a:r>
              <a:rPr lang="en-US" altLang="en-US" dirty="0"/>
              <a:t> anti-GDO </a:t>
            </a:r>
            <a:r>
              <a:rPr lang="en-US" altLang="en-US" dirty="0" err="1"/>
              <a:t>aktivistlerini</a:t>
            </a:r>
            <a:r>
              <a:rPr lang="en-US" altLang="en-US" dirty="0"/>
              <a:t> </a:t>
            </a:r>
            <a:r>
              <a:rPr lang="en-US" altLang="en-US" dirty="0" err="1"/>
              <a:t>dinliyorsunuz</a:t>
            </a:r>
            <a:r>
              <a:rPr lang="en-US" altLang="en-US" dirty="0"/>
              <a:t> </a:t>
            </a:r>
            <a:r>
              <a:rPr lang="en-US" altLang="en-US" dirty="0" err="1"/>
              <a:t>ve</a:t>
            </a:r>
            <a:r>
              <a:rPr lang="en-US" altLang="en-US" dirty="0"/>
              <a:t> size </a:t>
            </a:r>
            <a:r>
              <a:rPr lang="en-US" altLang="en-US" dirty="0" err="1"/>
              <a:t>bu</a:t>
            </a:r>
            <a:r>
              <a:rPr lang="en-US" altLang="en-US" dirty="0"/>
              <a:t> </a:t>
            </a:r>
            <a:r>
              <a:rPr lang="en-US" altLang="en-US" dirty="0" err="1"/>
              <a:t>kanser</a:t>
            </a:r>
            <a:r>
              <a:rPr lang="en-US" altLang="en-US" dirty="0"/>
              <a:t> </a:t>
            </a:r>
            <a:r>
              <a:rPr lang="en-US" altLang="en-US" dirty="0" err="1"/>
              <a:t>hikayelerini</a:t>
            </a:r>
            <a:r>
              <a:rPr lang="en-US" altLang="en-US" dirty="0"/>
              <a:t> </a:t>
            </a:r>
            <a:r>
              <a:rPr lang="en-US" altLang="en-US" dirty="0" err="1"/>
              <a:t>anlatıyorlar</a:t>
            </a:r>
            <a:r>
              <a:rPr lang="tr-TR" altLang="en-US" dirty="0"/>
              <a:t>.</a:t>
            </a:r>
            <a:r>
              <a:rPr lang="en-US" altLang="en-US" dirty="0"/>
              <a:t>  Bu </a:t>
            </a:r>
            <a:r>
              <a:rPr lang="en-US" altLang="en-US" dirty="0" err="1"/>
              <a:t>hikayelerin</a:t>
            </a:r>
            <a:r>
              <a:rPr lang="en-US" altLang="en-US" dirty="0"/>
              <a:t> </a:t>
            </a:r>
            <a:r>
              <a:rPr lang="en-US" altLang="en-US" dirty="0" err="1"/>
              <a:t>hiçbiri</a:t>
            </a:r>
            <a:r>
              <a:rPr lang="en-US" altLang="en-US" dirty="0"/>
              <a:t>, </a:t>
            </a:r>
            <a:r>
              <a:rPr lang="en-US" altLang="en-US" dirty="0" err="1"/>
              <a:t>bazıları</a:t>
            </a:r>
            <a:r>
              <a:rPr lang="en-US" altLang="en-US" dirty="0"/>
              <a:t> </a:t>
            </a:r>
            <a:r>
              <a:rPr lang="en-US" altLang="en-US" dirty="0" err="1"/>
              <a:t>bilimsel</a:t>
            </a:r>
            <a:r>
              <a:rPr lang="en-US" altLang="en-US" dirty="0"/>
              <a:t> </a:t>
            </a:r>
            <a:r>
              <a:rPr lang="en-US" altLang="en-US" dirty="0" err="1"/>
              <a:t>literatürde</a:t>
            </a:r>
            <a:r>
              <a:rPr lang="en-US" altLang="en-US" dirty="0"/>
              <a:t> </a:t>
            </a:r>
            <a:r>
              <a:rPr lang="en-US" altLang="en-US" dirty="0" err="1"/>
              <a:t>yayınlanmış</a:t>
            </a:r>
            <a:r>
              <a:rPr lang="en-US" altLang="en-US" dirty="0"/>
              <a:t> </a:t>
            </a:r>
            <a:r>
              <a:rPr lang="en-US" altLang="en-US" dirty="0" err="1"/>
              <a:t>olsa</a:t>
            </a:r>
            <a:r>
              <a:rPr lang="en-US" altLang="en-US" dirty="0"/>
              <a:t> bile, her </a:t>
            </a:r>
            <a:r>
              <a:rPr lang="en-US" altLang="en-US" dirty="0" err="1"/>
              <a:t>durumda</a:t>
            </a:r>
            <a:r>
              <a:rPr lang="en-US" altLang="en-US" dirty="0"/>
              <a:t> </a:t>
            </a:r>
            <a:r>
              <a:rPr lang="en-US" altLang="en-US" dirty="0" err="1"/>
              <a:t>çalışmalar</a:t>
            </a:r>
            <a:r>
              <a:rPr lang="en-US" altLang="en-US" dirty="0"/>
              <a:t> </a:t>
            </a:r>
            <a:r>
              <a:rPr lang="en-US" altLang="en-US" dirty="0" err="1"/>
              <a:t>tekrarlandığında</a:t>
            </a:r>
            <a:r>
              <a:rPr lang="en-US" altLang="en-US" dirty="0"/>
              <a:t> </a:t>
            </a:r>
            <a:r>
              <a:rPr lang="en-US" altLang="en-US" dirty="0" err="1"/>
              <a:t>ya</a:t>
            </a:r>
            <a:r>
              <a:rPr lang="en-US" altLang="en-US" dirty="0"/>
              <a:t> </a:t>
            </a:r>
            <a:r>
              <a:rPr lang="en-US" altLang="en-US" dirty="0" err="1"/>
              <a:t>da</a:t>
            </a:r>
            <a:r>
              <a:rPr lang="en-US" altLang="en-US" dirty="0"/>
              <a:t> </a:t>
            </a:r>
            <a:r>
              <a:rPr lang="en-US" altLang="en-US" dirty="0" err="1"/>
              <a:t>eser</a:t>
            </a:r>
            <a:r>
              <a:rPr lang="tr-TR" altLang="en-US" dirty="0" err="1"/>
              <a:t>lere</a:t>
            </a:r>
            <a:r>
              <a:rPr lang="en-US" altLang="en-US" dirty="0"/>
              <a:t> </a:t>
            </a:r>
            <a:r>
              <a:rPr lang="en-US" altLang="en-US" dirty="0" err="1"/>
              <a:t>dikkatle</a:t>
            </a:r>
            <a:r>
              <a:rPr lang="en-US" altLang="en-US" dirty="0"/>
              <a:t> </a:t>
            </a:r>
            <a:r>
              <a:rPr lang="en-US" altLang="en-US" dirty="0" err="1"/>
              <a:t>bakıldığı</a:t>
            </a:r>
            <a:r>
              <a:rPr lang="en-US" altLang="en-US" dirty="0"/>
              <a:t> </a:t>
            </a:r>
            <a:r>
              <a:rPr lang="en-US" altLang="en-US" dirty="0" err="1"/>
              <a:t>zaman</a:t>
            </a:r>
            <a:r>
              <a:rPr lang="en-US" altLang="en-US" dirty="0"/>
              <a:t>, </a:t>
            </a:r>
            <a:r>
              <a:rPr lang="en-US" altLang="en-US" dirty="0" err="1"/>
              <a:t>bu</a:t>
            </a:r>
            <a:r>
              <a:rPr lang="tr-TR" altLang="en-US" dirty="0"/>
              <a:t> sonuçlar</a:t>
            </a:r>
            <a:r>
              <a:rPr lang="en-US" altLang="en-US" dirty="0"/>
              <a:t> </a:t>
            </a:r>
            <a:r>
              <a:rPr lang="en-US" altLang="en-US" dirty="0" err="1"/>
              <a:t>sadece</a:t>
            </a:r>
            <a:r>
              <a:rPr lang="en-US" altLang="en-US" dirty="0"/>
              <a:t> </a:t>
            </a:r>
            <a:r>
              <a:rPr lang="en-US" altLang="en-US" dirty="0" err="1"/>
              <a:t>yanlıştı</a:t>
            </a:r>
            <a:r>
              <a:rPr lang="en-US" altLang="en-US" dirty="0"/>
              <a:t>.  </a:t>
            </a:r>
            <a:r>
              <a:rPr lang="en-US" altLang="en-US" dirty="0" err="1"/>
              <a:t>Ve</a:t>
            </a:r>
            <a:r>
              <a:rPr lang="en-US" altLang="en-US" dirty="0"/>
              <a:t> </a:t>
            </a:r>
            <a:r>
              <a:rPr lang="en-US" altLang="en-US" dirty="0" err="1"/>
              <a:t>Seralini</a:t>
            </a:r>
            <a:r>
              <a:rPr lang="en-US" altLang="en-US" dirty="0"/>
              <a:t> </a:t>
            </a:r>
            <a:r>
              <a:rPr lang="en-US" altLang="en-US" dirty="0" err="1"/>
              <a:t>belki</a:t>
            </a:r>
            <a:r>
              <a:rPr lang="en-US" altLang="en-US" dirty="0"/>
              <a:t> de </a:t>
            </a:r>
            <a:r>
              <a:rPr lang="tr-TR" altLang="en-US" dirty="0"/>
              <a:t>GDO</a:t>
            </a:r>
            <a:r>
              <a:rPr lang="en-US" altLang="en-US" dirty="0"/>
              <a:t>'</a:t>
            </a:r>
            <a:r>
              <a:rPr lang="en-US" altLang="en-US" dirty="0" err="1"/>
              <a:t>lar</a:t>
            </a:r>
            <a:r>
              <a:rPr lang="en-US" altLang="en-US" dirty="0"/>
              <a:t> </a:t>
            </a:r>
            <a:r>
              <a:rPr lang="en-US" altLang="en-US" dirty="0" err="1"/>
              <a:t>söz</a:t>
            </a:r>
            <a:r>
              <a:rPr lang="en-US" altLang="en-US" dirty="0"/>
              <a:t> </a:t>
            </a:r>
            <a:r>
              <a:rPr lang="en-US" altLang="en-US" dirty="0" err="1"/>
              <a:t>konusu</a:t>
            </a:r>
            <a:r>
              <a:rPr lang="en-US" altLang="en-US" dirty="0"/>
              <a:t> </a:t>
            </a:r>
            <a:r>
              <a:rPr lang="en-US" altLang="en-US" dirty="0" err="1"/>
              <a:t>olduğunda</a:t>
            </a:r>
            <a:r>
              <a:rPr lang="en-US" altLang="en-US" dirty="0"/>
              <a:t> </a:t>
            </a:r>
            <a:r>
              <a:rPr lang="en-US" altLang="en-US" dirty="0" err="1"/>
              <a:t>baş</a:t>
            </a:r>
            <a:r>
              <a:rPr lang="en-US" altLang="en-US" dirty="0"/>
              <a:t> </a:t>
            </a:r>
            <a:r>
              <a:rPr lang="en-US" altLang="en-US" dirty="0" err="1"/>
              <a:t>düşman</a:t>
            </a:r>
            <a:r>
              <a:rPr lang="en-US" altLang="en-US" dirty="0"/>
              <a:t> </a:t>
            </a:r>
            <a:r>
              <a:rPr lang="en-US" altLang="en-US" dirty="0" err="1"/>
              <a:t>ve</a:t>
            </a:r>
            <a:r>
              <a:rPr lang="en-US" altLang="en-US" dirty="0"/>
              <a:t> o </a:t>
            </a:r>
            <a:r>
              <a:rPr lang="en-US" altLang="en-US" dirty="0" err="1"/>
              <a:t>bir</a:t>
            </a:r>
            <a:r>
              <a:rPr lang="en-US" altLang="en-US" dirty="0"/>
              <a:t> </a:t>
            </a:r>
            <a:r>
              <a:rPr lang="tr-TR" altLang="en-US" dirty="0"/>
              <a:t>makale</a:t>
            </a:r>
            <a:r>
              <a:rPr lang="en-US" altLang="en-US" dirty="0"/>
              <a:t> </a:t>
            </a:r>
            <a:r>
              <a:rPr lang="en-US" altLang="en-US" dirty="0" err="1"/>
              <a:t>yayınladı</a:t>
            </a:r>
            <a:r>
              <a:rPr lang="tr-TR" altLang="en-US" dirty="0"/>
              <a:t>.</a:t>
            </a:r>
            <a:r>
              <a:rPr lang="en-US" altLang="en-US" dirty="0"/>
              <a:t> </a:t>
            </a:r>
            <a:r>
              <a:rPr lang="tr-TR" altLang="en-US" dirty="0"/>
              <a:t>B</a:t>
            </a:r>
            <a:r>
              <a:rPr lang="en-US" altLang="en-US" dirty="0" err="1"/>
              <a:t>azı</a:t>
            </a:r>
            <a:r>
              <a:rPr lang="en-US" altLang="en-US" dirty="0"/>
              <a:t> </a:t>
            </a:r>
            <a:r>
              <a:rPr lang="tr-TR" altLang="en-US" dirty="0"/>
              <a:t>farelerde</a:t>
            </a:r>
            <a:r>
              <a:rPr lang="en-US" altLang="en-US" dirty="0"/>
              <a:t> </a:t>
            </a:r>
            <a:r>
              <a:rPr lang="en-US" altLang="en-US" dirty="0" err="1"/>
              <a:t>baz</a:t>
            </a:r>
            <a:r>
              <a:rPr lang="tr-TR" altLang="en-US" dirty="0"/>
              <a:t>en</a:t>
            </a:r>
            <a:r>
              <a:rPr lang="en-US" altLang="en-US" dirty="0"/>
              <a:t> </a:t>
            </a:r>
            <a:r>
              <a:rPr lang="en-US" altLang="en-US" dirty="0" err="1"/>
              <a:t>kanser</a:t>
            </a:r>
            <a:r>
              <a:rPr lang="en-US" altLang="en-US" dirty="0"/>
              <a:t> </a:t>
            </a:r>
            <a:r>
              <a:rPr lang="tr-TR" altLang="en-US" dirty="0"/>
              <a:t>oluşuyor</a:t>
            </a:r>
            <a:r>
              <a:rPr lang="en-US" altLang="en-US" dirty="0"/>
              <a:t> </a:t>
            </a:r>
            <a:r>
              <a:rPr lang="en-US" altLang="en-US" dirty="0" err="1"/>
              <a:t>dedi</a:t>
            </a:r>
            <a:r>
              <a:rPr lang="tr-TR" altLang="en-US" dirty="0"/>
              <a:t>.</a:t>
            </a:r>
            <a:r>
              <a:rPr lang="en-US" altLang="en-US" dirty="0"/>
              <a:t> </a:t>
            </a:r>
            <a:r>
              <a:rPr lang="tr-TR" altLang="en-US" dirty="0"/>
              <a:t>İ</a:t>
            </a:r>
            <a:r>
              <a:rPr lang="en-US" altLang="en-US" dirty="0" err="1"/>
              <a:t>nsanlar</a:t>
            </a:r>
            <a:r>
              <a:rPr lang="en-US" altLang="en-US" dirty="0"/>
              <a:t> </a:t>
            </a:r>
            <a:r>
              <a:rPr lang="en-US" altLang="en-US" dirty="0" err="1"/>
              <a:t>çalışmalar</a:t>
            </a:r>
            <a:r>
              <a:rPr lang="tr-TR" altLang="en-US" dirty="0"/>
              <a:t>a </a:t>
            </a:r>
            <a:r>
              <a:rPr lang="en-US" altLang="en-US" dirty="0" err="1"/>
              <a:t>baktı</a:t>
            </a:r>
            <a:r>
              <a:rPr lang="tr-TR" altLang="en-US" dirty="0" err="1"/>
              <a:t>lar</a:t>
            </a:r>
            <a:r>
              <a:rPr lang="en-US" altLang="en-US" dirty="0"/>
              <a:t> </a:t>
            </a:r>
            <a:r>
              <a:rPr lang="en-US" altLang="en-US" dirty="0" err="1"/>
              <a:t>ve</a:t>
            </a:r>
            <a:r>
              <a:rPr lang="en-US" altLang="en-US" dirty="0"/>
              <a:t> </a:t>
            </a:r>
            <a:r>
              <a:rPr lang="en-US" altLang="en-US" dirty="0" err="1"/>
              <a:t>muhtemelen</a:t>
            </a:r>
            <a:r>
              <a:rPr lang="en-US" altLang="en-US" dirty="0"/>
              <a:t> </a:t>
            </a:r>
            <a:r>
              <a:rPr lang="en-US" altLang="en-US" dirty="0" err="1"/>
              <a:t>doğru</a:t>
            </a:r>
            <a:r>
              <a:rPr lang="en-US" altLang="en-US" dirty="0"/>
              <a:t> </a:t>
            </a:r>
            <a:r>
              <a:rPr lang="en-US" altLang="en-US" dirty="0" err="1"/>
              <a:t>olamaz</a:t>
            </a:r>
            <a:r>
              <a:rPr lang="en-US" altLang="en-US" dirty="0"/>
              <a:t> </a:t>
            </a:r>
            <a:r>
              <a:rPr lang="tr-TR" altLang="en-US" dirty="0"/>
              <a:t>dediler</a:t>
            </a:r>
            <a:r>
              <a:rPr lang="en-US" altLang="en-US" dirty="0"/>
              <a:t>.  </a:t>
            </a:r>
            <a:r>
              <a:rPr lang="en-US" altLang="en-US" dirty="0" err="1"/>
              <a:t>Deneyleri</a:t>
            </a:r>
            <a:r>
              <a:rPr lang="en-US" altLang="en-US" dirty="0"/>
              <a:t> </a:t>
            </a:r>
            <a:r>
              <a:rPr lang="en-US" altLang="en-US" dirty="0" err="1"/>
              <a:t>düzgün</a:t>
            </a:r>
            <a:r>
              <a:rPr lang="en-US" altLang="en-US" dirty="0"/>
              <a:t> </a:t>
            </a:r>
            <a:r>
              <a:rPr lang="en-US" altLang="en-US" dirty="0" err="1"/>
              <a:t>yapmamıştı</a:t>
            </a:r>
            <a:r>
              <a:rPr lang="en-US" altLang="en-US" dirty="0"/>
              <a:t>, </a:t>
            </a:r>
            <a:r>
              <a:rPr lang="en-US" altLang="en-US" dirty="0" err="1"/>
              <a:t>bilim</a:t>
            </a:r>
            <a:r>
              <a:rPr lang="en-US" altLang="en-US" dirty="0"/>
              <a:t> </a:t>
            </a:r>
            <a:r>
              <a:rPr lang="en-US" altLang="en-US" dirty="0" err="1"/>
              <a:t>çok</a:t>
            </a:r>
            <a:r>
              <a:rPr lang="en-US" altLang="en-US" dirty="0"/>
              <a:t> </a:t>
            </a:r>
            <a:r>
              <a:rPr lang="en-US" altLang="en-US" dirty="0" err="1"/>
              <a:t>kötüydü</a:t>
            </a:r>
            <a:r>
              <a:rPr lang="en-US" altLang="en-US" dirty="0"/>
              <a:t>.  </a:t>
            </a:r>
            <a:r>
              <a:rPr lang="tr-TR" altLang="en-US" dirty="0"/>
              <a:t>Makaleyi</a:t>
            </a:r>
            <a:r>
              <a:rPr lang="en-US" altLang="en-US" dirty="0"/>
              <a:t> </a:t>
            </a:r>
            <a:r>
              <a:rPr lang="en-US" altLang="en-US" dirty="0" err="1"/>
              <a:t>geri</a:t>
            </a:r>
            <a:r>
              <a:rPr lang="en-US" altLang="en-US" dirty="0"/>
              <a:t> </a:t>
            </a:r>
            <a:r>
              <a:rPr lang="en-US" altLang="en-US" dirty="0" err="1"/>
              <a:t>çekmek</a:t>
            </a:r>
            <a:r>
              <a:rPr lang="en-US" altLang="en-US" dirty="0"/>
              <a:t> </a:t>
            </a:r>
            <a:r>
              <a:rPr lang="en-US" altLang="en-US" dirty="0" err="1"/>
              <a:t>zorunda</a:t>
            </a:r>
            <a:r>
              <a:rPr lang="en-US" altLang="en-US" dirty="0"/>
              <a:t> </a:t>
            </a:r>
            <a:r>
              <a:rPr lang="en-US" altLang="en-US" dirty="0" err="1"/>
              <a:t>kaldı</a:t>
            </a:r>
            <a:r>
              <a:rPr lang="en-US" altLang="en-US" dirty="0"/>
              <a:t> </a:t>
            </a:r>
            <a:r>
              <a:rPr lang="en-US" altLang="en-US" dirty="0" err="1"/>
              <a:t>ve</a:t>
            </a:r>
            <a:r>
              <a:rPr lang="en-US" altLang="en-US" dirty="0"/>
              <a:t> </a:t>
            </a:r>
            <a:r>
              <a:rPr lang="en-US" altLang="en-US" dirty="0" err="1"/>
              <a:t>dergi</a:t>
            </a:r>
            <a:r>
              <a:rPr lang="en-US" altLang="en-US" dirty="0"/>
              <a:t> </a:t>
            </a:r>
            <a:r>
              <a:rPr lang="tr-TR" altLang="en-US" dirty="0"/>
              <a:t>makale</a:t>
            </a:r>
            <a:r>
              <a:rPr lang="en-US" altLang="en-US" dirty="0" err="1"/>
              <a:t>yi</a:t>
            </a:r>
            <a:r>
              <a:rPr lang="en-US" altLang="en-US" dirty="0"/>
              <a:t> </a:t>
            </a:r>
            <a:r>
              <a:rPr lang="en-US" altLang="en-US" dirty="0" err="1"/>
              <a:t>yayınlamayacağız</a:t>
            </a:r>
            <a:r>
              <a:rPr lang="en-US" altLang="en-US" dirty="0"/>
              <a:t> </a:t>
            </a:r>
            <a:r>
              <a:rPr lang="en-US" altLang="en-US" dirty="0" err="1"/>
              <a:t>dedi</a:t>
            </a:r>
            <a:r>
              <a:rPr lang="en-US" altLang="en-US" dirty="0"/>
              <a:t>.  </a:t>
            </a:r>
            <a:r>
              <a:rPr lang="en-US" altLang="en-US" dirty="0" err="1"/>
              <a:t>Peki</a:t>
            </a:r>
            <a:r>
              <a:rPr lang="en-US" altLang="en-US" dirty="0"/>
              <a:t> ne </a:t>
            </a:r>
            <a:r>
              <a:rPr lang="en-US" altLang="en-US" dirty="0" err="1"/>
              <a:t>yapıyor</a:t>
            </a:r>
            <a:r>
              <a:rPr lang="en-US" altLang="en-US" dirty="0"/>
              <a:t>?  </a:t>
            </a:r>
            <a:r>
              <a:rPr lang="en-US" altLang="en-US" dirty="0" err="1"/>
              <a:t>Gidip</a:t>
            </a:r>
            <a:r>
              <a:rPr lang="en-US" altLang="en-US" dirty="0"/>
              <a:t> </a:t>
            </a:r>
            <a:r>
              <a:rPr lang="en-US" altLang="en-US" dirty="0" err="1"/>
              <a:t>hakemin</a:t>
            </a:r>
            <a:r>
              <a:rPr lang="tr-TR" altLang="en-US" dirty="0"/>
              <a:t> in</a:t>
            </a:r>
            <a:r>
              <a:rPr lang="en-US" altLang="en-US" dirty="0" err="1"/>
              <a:t>celemesi</a:t>
            </a:r>
            <a:r>
              <a:rPr lang="en-US" altLang="en-US" dirty="0"/>
              <a:t> </a:t>
            </a:r>
            <a:r>
              <a:rPr lang="en-US" altLang="en-US" dirty="0" err="1"/>
              <a:t>olmayan</a:t>
            </a:r>
            <a:r>
              <a:rPr lang="en-US" altLang="en-US" dirty="0"/>
              <a:t> </a:t>
            </a:r>
            <a:r>
              <a:rPr lang="en-US" altLang="en-US" dirty="0" err="1"/>
              <a:t>başka</a:t>
            </a:r>
            <a:r>
              <a:rPr lang="en-US" altLang="en-US" dirty="0"/>
              <a:t> </a:t>
            </a:r>
            <a:r>
              <a:rPr lang="en-US" altLang="en-US" dirty="0" err="1"/>
              <a:t>bir</a:t>
            </a:r>
            <a:r>
              <a:rPr lang="en-US" altLang="en-US" dirty="0"/>
              <a:t> </a:t>
            </a:r>
            <a:r>
              <a:rPr lang="en-US" altLang="en-US" dirty="0" err="1"/>
              <a:t>dergide</a:t>
            </a:r>
            <a:r>
              <a:rPr lang="en-US" altLang="en-US" dirty="0"/>
              <a:t> </a:t>
            </a:r>
            <a:r>
              <a:rPr lang="en-US" altLang="en-US" dirty="0" err="1"/>
              <a:t>yayınlıyor</a:t>
            </a:r>
            <a:r>
              <a:rPr lang="en-US" altLang="en-US" dirty="0"/>
              <a:t>.  </a:t>
            </a:r>
            <a:r>
              <a:rPr lang="en-US" altLang="en-US" dirty="0" err="1"/>
              <a:t>Hiçbir</a:t>
            </a:r>
            <a:r>
              <a:rPr lang="en-US" altLang="en-US" dirty="0"/>
              <a:t> </a:t>
            </a:r>
            <a:r>
              <a:rPr lang="en-US" altLang="en-US" dirty="0" err="1"/>
              <a:t>bilim</a:t>
            </a:r>
            <a:r>
              <a:rPr lang="en-US" altLang="en-US" dirty="0"/>
              <a:t> </a:t>
            </a:r>
            <a:r>
              <a:rPr lang="tr-TR" altLang="en-US" dirty="0"/>
              <a:t>insanı </a:t>
            </a:r>
            <a:r>
              <a:rPr lang="en-US" altLang="en-US" dirty="0" err="1"/>
              <a:t>bunun</a:t>
            </a:r>
            <a:r>
              <a:rPr lang="en-US" altLang="en-US" dirty="0"/>
              <a:t> </a:t>
            </a:r>
            <a:r>
              <a:rPr lang="en-US" altLang="en-US" dirty="0" err="1"/>
              <a:t>sorun</a:t>
            </a:r>
            <a:r>
              <a:rPr lang="en-US" altLang="en-US" dirty="0"/>
              <a:t> </a:t>
            </a:r>
            <a:r>
              <a:rPr lang="en-US" altLang="en-US" dirty="0" err="1"/>
              <a:t>olmadığını</a:t>
            </a:r>
            <a:r>
              <a:rPr lang="en-US" altLang="en-US" dirty="0"/>
              <a:t> </a:t>
            </a:r>
            <a:r>
              <a:rPr lang="en-US" altLang="en-US" dirty="0" err="1"/>
              <a:t>söylemez</a:t>
            </a:r>
            <a:r>
              <a:rPr lang="en-US" altLang="en-US" dirty="0"/>
              <a:t>.  GDO </a:t>
            </a:r>
            <a:r>
              <a:rPr lang="en-US" altLang="en-US" dirty="0" err="1"/>
              <a:t>karşıtı</a:t>
            </a:r>
            <a:r>
              <a:rPr lang="en-US" altLang="en-US" dirty="0"/>
              <a:t> </a:t>
            </a:r>
            <a:r>
              <a:rPr lang="en-US" altLang="en-US" dirty="0" err="1"/>
              <a:t>insanları</a:t>
            </a:r>
            <a:r>
              <a:rPr lang="en-US" altLang="en-US" dirty="0"/>
              <a:t> </a:t>
            </a:r>
            <a:r>
              <a:rPr lang="en-US" altLang="en-US" dirty="0" err="1"/>
              <a:t>dinlersen</a:t>
            </a:r>
            <a:r>
              <a:rPr lang="en-US" altLang="en-US" dirty="0"/>
              <a:t> </a:t>
            </a:r>
            <a:r>
              <a:rPr lang="tr-TR" altLang="en-US" dirty="0"/>
              <a:t>o</a:t>
            </a:r>
            <a:r>
              <a:rPr lang="en-US" altLang="en-US" dirty="0"/>
              <a:t>nu </a:t>
            </a:r>
            <a:r>
              <a:rPr lang="tr-TR" altLang="en-US" dirty="0"/>
              <a:t>savunurlar</a:t>
            </a:r>
            <a:r>
              <a:rPr lang="en-US" altLang="en-US" dirty="0"/>
              <a:t>.  Bu </a:t>
            </a:r>
            <a:r>
              <a:rPr lang="en-US" altLang="en-US" dirty="0" err="1"/>
              <a:t>adamın</a:t>
            </a:r>
            <a:r>
              <a:rPr lang="en-US" altLang="en-US" dirty="0"/>
              <a:t> </a:t>
            </a:r>
            <a:r>
              <a:rPr lang="en-US" altLang="en-US" dirty="0" err="1"/>
              <a:t>yaptığı</a:t>
            </a:r>
            <a:r>
              <a:rPr lang="en-US" altLang="en-US" dirty="0"/>
              <a:t> </a:t>
            </a:r>
            <a:r>
              <a:rPr lang="en-US" altLang="en-US" dirty="0" err="1"/>
              <a:t>kesinlikle</a:t>
            </a:r>
            <a:r>
              <a:rPr lang="en-US" altLang="en-US" dirty="0"/>
              <a:t> </a:t>
            </a:r>
            <a:r>
              <a:rPr lang="en-US" altLang="en-US" dirty="0" err="1"/>
              <a:t>korkunç</a:t>
            </a:r>
            <a:r>
              <a:rPr lang="en-US" altLang="en-US" dirty="0"/>
              <a:t> </a:t>
            </a:r>
            <a:r>
              <a:rPr lang="en-US" altLang="en-US" dirty="0" err="1"/>
              <a:t>bir</a:t>
            </a:r>
            <a:r>
              <a:rPr lang="en-US" altLang="en-US" dirty="0"/>
              <a:t> </a:t>
            </a:r>
            <a:r>
              <a:rPr lang="en-US" altLang="en-US" dirty="0" err="1"/>
              <a:t>şey</a:t>
            </a:r>
            <a:r>
              <a:rPr lang="en-US" altLang="en-US" dirty="0"/>
              <a:t>.  </a:t>
            </a:r>
            <a:r>
              <a:rPr lang="en-US" altLang="en-US" dirty="0" err="1"/>
              <a:t>İşte</a:t>
            </a:r>
            <a:r>
              <a:rPr lang="en-US" altLang="en-US" dirty="0"/>
              <a:t> </a:t>
            </a:r>
            <a:r>
              <a:rPr lang="en-US" altLang="en-US" dirty="0" err="1"/>
              <a:t>böyle</a:t>
            </a:r>
            <a:r>
              <a:rPr lang="en-US" altLang="en-US" dirty="0"/>
              <a:t> </a:t>
            </a:r>
            <a:r>
              <a:rPr lang="en-US" altLang="en-US" dirty="0" err="1"/>
              <a:t>başladık</a:t>
            </a:r>
            <a:r>
              <a:rPr lang="en-US" altLang="en-US" dirty="0"/>
              <a:t>. </a:t>
            </a:r>
          </a:p>
        </p:txBody>
      </p:sp>
      <p:sp>
        <p:nvSpPr>
          <p:cNvPr id="4" name="Slide Number Placeholder 3"/>
          <p:cNvSpPr>
            <a:spLocks noGrp="1"/>
          </p:cNvSpPr>
          <p:nvPr>
            <p:ph type="sldNum" sz="quarter" idx="5"/>
          </p:nvPr>
        </p:nvSpPr>
        <p:spPr/>
        <p:txBody>
          <a:bodyPr/>
          <a:lstStyle/>
          <a:p>
            <a:pPr>
              <a:defRPr/>
            </a:pPr>
            <a:fld id="{30ED7ECC-7DEC-46D5-8F47-DCBD26AC475C}"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u="sng" dirty="0">
                <a:solidFill>
                  <a:srgbClr val="FFFFFF"/>
                </a:solidFill>
                <a:latin typeface="Times New Roman" panose="02020603050405020304" pitchFamily="18" charset="0"/>
                <a:cs typeface="Times New Roman" panose="02020603050405020304" pitchFamily="18" charset="0"/>
                <a:hlinkClick r:id="rId3"/>
              </a:rPr>
              <a:t>http://supportprecisionagriculture.org/</a:t>
            </a:r>
            <a:endParaRPr lang="en-US" altLang="en-US" dirty="0">
              <a:solidFill>
                <a:srgbClr val="FFFFFF"/>
              </a:solidFill>
              <a:latin typeface="Times New Roman" panose="02020603050405020304" pitchFamily="18" charset="0"/>
              <a:cs typeface="Times New Roman" panose="02020603050405020304" pitchFamily="18" charset="0"/>
            </a:endParaRPr>
          </a:p>
          <a:p>
            <a:pPr eaLnBrk="1" hangingPunct="1">
              <a:spcBef>
                <a:spcPct val="0"/>
              </a:spcBef>
            </a:pPr>
            <a:r>
              <a:rPr lang="en-US" altLang="en-US" dirty="0"/>
              <a:t>Bu </a:t>
            </a:r>
            <a:r>
              <a:rPr lang="en-US" altLang="en-US" dirty="0" err="1"/>
              <a:t>bir</a:t>
            </a:r>
            <a:r>
              <a:rPr lang="en-US" altLang="en-US" dirty="0"/>
              <a:t> </a:t>
            </a:r>
            <a:r>
              <a:rPr lang="en-US" altLang="en-US" dirty="0" err="1"/>
              <a:t>posterdi</a:t>
            </a:r>
            <a:r>
              <a:rPr lang="en-US" altLang="en-US" dirty="0"/>
              <a:t>. </a:t>
            </a:r>
            <a:r>
              <a:rPr lang="en-US" altLang="en-US" dirty="0">
                <a:hlinkClick r:id="rId4"/>
              </a:rPr>
              <a:t>[RR5]</a:t>
            </a:r>
            <a:r>
              <a:rPr lang="en-US" altLang="en-US" dirty="0"/>
              <a:t> </a:t>
            </a:r>
            <a:r>
              <a:rPr lang="en-US" altLang="en-US" dirty="0" err="1"/>
              <a:t>Gönderdiğimiz</a:t>
            </a:r>
            <a:r>
              <a:rPr lang="en-US" altLang="en-US" dirty="0"/>
              <a:t> </a:t>
            </a:r>
            <a:r>
              <a:rPr lang="en-US" altLang="en-US" dirty="0" err="1"/>
              <a:t>zamana</a:t>
            </a:r>
            <a:r>
              <a:rPr lang="en-US" altLang="en-US" dirty="0"/>
              <a:t> </a:t>
            </a:r>
            <a:r>
              <a:rPr lang="en-US" altLang="en-US" dirty="0" err="1"/>
              <a:t>baktık</a:t>
            </a:r>
            <a:r>
              <a:rPr lang="en-US" altLang="en-US" dirty="0"/>
              <a:t>.  </a:t>
            </a:r>
            <a:r>
              <a:rPr lang="en-US" altLang="en-US" dirty="0" err="1"/>
              <a:t>Ve</a:t>
            </a:r>
            <a:r>
              <a:rPr lang="en-US" altLang="en-US" dirty="0"/>
              <a:t> </a:t>
            </a:r>
            <a:r>
              <a:rPr lang="en-US" altLang="en-US" dirty="0" err="1"/>
              <a:t>temel</a:t>
            </a:r>
            <a:r>
              <a:rPr lang="en-US" altLang="en-US" dirty="0"/>
              <a:t> </a:t>
            </a:r>
            <a:r>
              <a:rPr lang="en-US" altLang="en-US" dirty="0" err="1"/>
              <a:t>olarak</a:t>
            </a:r>
            <a:r>
              <a:rPr lang="en-US" altLang="en-US" dirty="0"/>
              <a:t>, </a:t>
            </a:r>
            <a:r>
              <a:rPr lang="en-US" altLang="en-US" dirty="0" err="1"/>
              <a:t>Iowa'daki</a:t>
            </a:r>
            <a:r>
              <a:rPr lang="en-US" altLang="en-US" dirty="0"/>
              <a:t> </a:t>
            </a:r>
            <a:r>
              <a:rPr lang="en-US" altLang="en-US" dirty="0" err="1"/>
              <a:t>bir</a:t>
            </a:r>
            <a:r>
              <a:rPr lang="en-US" altLang="en-US" dirty="0"/>
              <a:t> </a:t>
            </a:r>
            <a:r>
              <a:rPr lang="en-US" altLang="en-US" dirty="0" err="1"/>
              <a:t>karikatürist</a:t>
            </a:r>
            <a:r>
              <a:rPr lang="en-US" altLang="en-US" dirty="0"/>
              <a:t> </a:t>
            </a:r>
            <a:r>
              <a:rPr lang="en-US" altLang="en-US" dirty="0" err="1"/>
              <a:t>tarafından</a:t>
            </a:r>
            <a:r>
              <a:rPr lang="en-US" altLang="en-US" dirty="0"/>
              <a:t> </a:t>
            </a:r>
            <a:r>
              <a:rPr lang="en-US" altLang="en-US" dirty="0" err="1"/>
              <a:t>çizilen</a:t>
            </a:r>
            <a:r>
              <a:rPr lang="en-US" altLang="en-US" dirty="0"/>
              <a:t> </a:t>
            </a:r>
            <a:r>
              <a:rPr lang="en-US" altLang="en-US" dirty="0" err="1"/>
              <a:t>küçük</a:t>
            </a:r>
            <a:r>
              <a:rPr lang="en-US" altLang="en-US" dirty="0"/>
              <a:t> </a:t>
            </a:r>
            <a:r>
              <a:rPr lang="en-US" altLang="en-US" dirty="0" err="1"/>
              <a:t>karikatürün</a:t>
            </a:r>
            <a:r>
              <a:rPr lang="en-US" altLang="en-US" dirty="0"/>
              <a:t> </a:t>
            </a:r>
            <a:r>
              <a:rPr lang="en-US" altLang="en-US" dirty="0" err="1"/>
              <a:t>solunda</a:t>
            </a:r>
            <a:r>
              <a:rPr lang="en-US" altLang="en-US" dirty="0"/>
              <a:t>, </a:t>
            </a:r>
            <a:r>
              <a:rPr lang="tr-TR" altLang="en-US" dirty="0"/>
              <a:t>GDO</a:t>
            </a:r>
            <a:r>
              <a:rPr lang="en-US" altLang="en-US" dirty="0"/>
              <a:t>'nun </a:t>
            </a:r>
            <a:r>
              <a:rPr lang="en-US" altLang="en-US" dirty="0" err="1"/>
              <a:t>neler</a:t>
            </a:r>
            <a:r>
              <a:rPr lang="en-US" altLang="en-US" dirty="0"/>
              <a:t> </a:t>
            </a:r>
            <a:r>
              <a:rPr lang="en-US" altLang="en-US" dirty="0" err="1"/>
              <a:t>yapabileceği</a:t>
            </a:r>
            <a:r>
              <a:rPr lang="en-US" altLang="en-US" dirty="0"/>
              <a:t> </a:t>
            </a:r>
            <a:r>
              <a:rPr lang="en-US" altLang="en-US" dirty="0" err="1"/>
              <a:t>konusunda</a:t>
            </a:r>
            <a:r>
              <a:rPr lang="en-US" altLang="en-US" dirty="0"/>
              <a:t> </a:t>
            </a:r>
            <a:r>
              <a:rPr lang="en-US" altLang="en-US" dirty="0" err="1"/>
              <a:t>sizi</a:t>
            </a:r>
            <a:r>
              <a:rPr lang="en-US" altLang="en-US" dirty="0"/>
              <a:t> </a:t>
            </a:r>
            <a:r>
              <a:rPr lang="en-US" altLang="en-US" dirty="0" err="1"/>
              <a:t>korkutmaya</a:t>
            </a:r>
            <a:r>
              <a:rPr lang="en-US" altLang="en-US" dirty="0"/>
              <a:t> </a:t>
            </a:r>
            <a:r>
              <a:rPr lang="en-US" altLang="en-US" dirty="0" err="1"/>
              <a:t>çalışan</a:t>
            </a:r>
            <a:r>
              <a:rPr lang="en-US" altLang="en-US" dirty="0"/>
              <a:t> </a:t>
            </a:r>
            <a:r>
              <a:rPr lang="en-US" altLang="en-US" dirty="0" err="1"/>
              <a:t>biri</a:t>
            </a:r>
            <a:r>
              <a:rPr lang="en-US" altLang="en-US" dirty="0"/>
              <a:t> </a:t>
            </a:r>
            <a:r>
              <a:rPr lang="en-US" altLang="en-US" dirty="0" err="1"/>
              <a:t>var</a:t>
            </a:r>
            <a:r>
              <a:rPr lang="en-US" altLang="en-US" dirty="0"/>
              <a:t>, </a:t>
            </a:r>
            <a:r>
              <a:rPr lang="en-US" altLang="en-US" dirty="0" err="1"/>
              <a:t>ve</a:t>
            </a:r>
            <a:r>
              <a:rPr lang="en-US" altLang="en-US" dirty="0"/>
              <a:t> </a:t>
            </a:r>
            <a:r>
              <a:rPr lang="en-US" altLang="en-US" dirty="0" err="1"/>
              <a:t>sağ</a:t>
            </a:r>
            <a:r>
              <a:rPr lang="en-US" altLang="en-US" dirty="0"/>
              <a:t> </a:t>
            </a:r>
            <a:r>
              <a:rPr lang="en-US" altLang="en-US" dirty="0" err="1"/>
              <a:t>tarafta</a:t>
            </a:r>
            <a:r>
              <a:rPr lang="en-US" altLang="en-US" dirty="0"/>
              <a:t> </a:t>
            </a:r>
            <a:r>
              <a:rPr lang="en-US" altLang="en-US" dirty="0" err="1"/>
              <a:t>GDO'yu</a:t>
            </a:r>
            <a:r>
              <a:rPr lang="en-US" altLang="en-US" dirty="0"/>
              <a:t> </a:t>
            </a:r>
            <a:r>
              <a:rPr lang="en-US" altLang="en-US" dirty="0" err="1"/>
              <a:t>yiyecek</a:t>
            </a:r>
            <a:r>
              <a:rPr lang="en-US" altLang="en-US" dirty="0"/>
              <a:t> </a:t>
            </a:r>
            <a:r>
              <a:rPr lang="en-US" altLang="en-US" dirty="0" err="1"/>
              <a:t>olarak</a:t>
            </a:r>
            <a:r>
              <a:rPr lang="en-US" altLang="en-US" dirty="0"/>
              <a:t> </a:t>
            </a:r>
            <a:r>
              <a:rPr lang="en-US" altLang="en-US" dirty="0" err="1"/>
              <a:t>gören</a:t>
            </a:r>
            <a:r>
              <a:rPr lang="en-US" altLang="en-US" dirty="0"/>
              <a:t> </a:t>
            </a:r>
            <a:r>
              <a:rPr lang="en-US" altLang="en-US" dirty="0" err="1"/>
              <a:t>küçük</a:t>
            </a:r>
            <a:r>
              <a:rPr lang="en-US" altLang="en-US" dirty="0"/>
              <a:t> </a:t>
            </a:r>
            <a:r>
              <a:rPr lang="en-US" altLang="en-US" dirty="0" err="1"/>
              <a:t>çocuk</a:t>
            </a:r>
            <a:r>
              <a:rPr lang="en-US" altLang="en-US" dirty="0"/>
              <a:t> var.  </a:t>
            </a:r>
            <a:r>
              <a:rPr lang="en-US" altLang="en-US" dirty="0" err="1"/>
              <a:t>Ve</a:t>
            </a:r>
            <a:r>
              <a:rPr lang="en-US" altLang="en-US" dirty="0"/>
              <a:t> </a:t>
            </a:r>
            <a:r>
              <a:rPr lang="en-US" altLang="en-US" dirty="0" err="1"/>
              <a:t>sanırım</a:t>
            </a:r>
            <a:r>
              <a:rPr lang="en-US" altLang="en-US" dirty="0"/>
              <a:t> </a:t>
            </a:r>
            <a:r>
              <a:rPr lang="en-US" altLang="en-US" dirty="0" err="1"/>
              <a:t>bu</a:t>
            </a:r>
            <a:r>
              <a:rPr lang="en-US" altLang="en-US" dirty="0"/>
              <a:t> </a:t>
            </a:r>
            <a:r>
              <a:rPr lang="en-US" altLang="en-US" dirty="0" err="1"/>
              <a:t>denklemin</a:t>
            </a:r>
            <a:r>
              <a:rPr lang="en-US" altLang="en-US" dirty="0"/>
              <a:t> </a:t>
            </a:r>
            <a:r>
              <a:rPr lang="en-US" altLang="en-US" dirty="0" err="1"/>
              <a:t>hangi</a:t>
            </a:r>
            <a:r>
              <a:rPr lang="en-US" altLang="en-US" dirty="0"/>
              <a:t> </a:t>
            </a:r>
            <a:r>
              <a:rPr lang="en-US" altLang="en-US" dirty="0" err="1"/>
              <a:t>tarafında</a:t>
            </a:r>
            <a:r>
              <a:rPr lang="en-US" altLang="en-US" dirty="0"/>
              <a:t> </a:t>
            </a:r>
            <a:r>
              <a:rPr lang="en-US" altLang="en-US" dirty="0" err="1"/>
              <a:t>durduğumu</a:t>
            </a:r>
            <a:r>
              <a:rPr lang="en-US" altLang="en-US" dirty="0"/>
              <a:t> </a:t>
            </a:r>
            <a:r>
              <a:rPr lang="en-US" altLang="en-US" dirty="0" err="1"/>
              <a:t>söyleyebilirsin</a:t>
            </a:r>
            <a:r>
              <a:rPr lang="tr-TR" altLang="en-US" dirty="0"/>
              <a:t>iz</a:t>
            </a:r>
            <a:r>
              <a:rPr lang="en-US" altLang="en-US" dirty="0"/>
              <a:t>.  Supportprecisionagriculture.org </a:t>
            </a:r>
            <a:r>
              <a:rPr lang="en-US" altLang="en-US" dirty="0" err="1"/>
              <a:t>adında</a:t>
            </a:r>
            <a:r>
              <a:rPr lang="en-US" altLang="en-US" dirty="0"/>
              <a:t> </a:t>
            </a:r>
            <a:r>
              <a:rPr lang="en-US" altLang="en-US" dirty="0" err="1"/>
              <a:t>bir</a:t>
            </a:r>
            <a:r>
              <a:rPr lang="en-US" altLang="en-US" dirty="0"/>
              <a:t> web </a:t>
            </a:r>
            <a:r>
              <a:rPr lang="en-US" altLang="en-US" dirty="0" err="1"/>
              <a:t>sitemiz</a:t>
            </a:r>
            <a:r>
              <a:rPr lang="en-US" altLang="en-US" dirty="0"/>
              <a:t> </a:t>
            </a:r>
            <a:r>
              <a:rPr lang="en-US" altLang="en-US" dirty="0" err="1"/>
              <a:t>var</a:t>
            </a:r>
            <a:r>
              <a:rPr lang="en-US" altLang="en-US" dirty="0"/>
              <a:t>, </a:t>
            </a:r>
            <a:r>
              <a:rPr lang="en-US" altLang="en-US" dirty="0" err="1"/>
              <a:t>kampanya</a:t>
            </a:r>
            <a:r>
              <a:rPr lang="en-US" altLang="en-US" dirty="0"/>
              <a:t> </a:t>
            </a:r>
            <a:r>
              <a:rPr lang="en-US" altLang="en-US" dirty="0" err="1"/>
              <a:t>hakkında</a:t>
            </a:r>
            <a:r>
              <a:rPr lang="en-US" altLang="en-US" dirty="0"/>
              <a:t> </a:t>
            </a:r>
            <a:r>
              <a:rPr lang="en-US" altLang="en-US" dirty="0" err="1"/>
              <a:t>bir</a:t>
            </a:r>
            <a:r>
              <a:rPr lang="en-US" altLang="en-US" dirty="0"/>
              <a:t> </a:t>
            </a:r>
            <a:r>
              <a:rPr lang="en-US" altLang="en-US" dirty="0" err="1"/>
              <a:t>sürü</a:t>
            </a:r>
            <a:r>
              <a:rPr lang="en-US" altLang="en-US" dirty="0"/>
              <a:t> </a:t>
            </a:r>
            <a:r>
              <a:rPr lang="en-US" altLang="en-US" dirty="0" err="1"/>
              <a:t>bilgi</a:t>
            </a:r>
            <a:r>
              <a:rPr lang="en-US" altLang="en-US" dirty="0"/>
              <a:t> </a:t>
            </a:r>
            <a:r>
              <a:rPr lang="en-US" altLang="en-US" dirty="0" err="1"/>
              <a:t>var</a:t>
            </a:r>
            <a:r>
              <a:rPr lang="en-US" altLang="en-US" dirty="0"/>
              <a:t>, </a:t>
            </a:r>
            <a:r>
              <a:rPr lang="en-US" altLang="en-US" dirty="0" err="1"/>
              <a:t>yaptığımız</a:t>
            </a:r>
            <a:r>
              <a:rPr lang="en-US" altLang="en-US" dirty="0"/>
              <a:t> </a:t>
            </a:r>
            <a:r>
              <a:rPr lang="en-US" altLang="en-US" dirty="0" err="1"/>
              <a:t>şeyler</a:t>
            </a:r>
            <a:r>
              <a:rPr lang="en-US" altLang="en-US" dirty="0"/>
              <a:t> </a:t>
            </a:r>
            <a:r>
              <a:rPr lang="en-US" altLang="en-US" dirty="0" err="1"/>
              <a:t>hakkında</a:t>
            </a:r>
            <a:r>
              <a:rPr lang="en-US" altLang="en-US" dirty="0"/>
              <a:t>, </a:t>
            </a:r>
            <a:r>
              <a:rPr lang="en-US" altLang="en-US" dirty="0" err="1"/>
              <a:t>ve</a:t>
            </a:r>
            <a:r>
              <a:rPr lang="en-US" altLang="en-US" dirty="0"/>
              <a:t> </a:t>
            </a:r>
            <a:r>
              <a:rPr lang="en-US" altLang="en-US" dirty="0" err="1"/>
              <a:t>genel</a:t>
            </a:r>
            <a:r>
              <a:rPr lang="en-US" altLang="en-US" dirty="0"/>
              <a:t> </a:t>
            </a:r>
            <a:r>
              <a:rPr lang="en-US" altLang="en-US" dirty="0" err="1"/>
              <a:t>olarak</a:t>
            </a:r>
            <a:r>
              <a:rPr lang="en-US" altLang="en-US" dirty="0"/>
              <a:t> </a:t>
            </a:r>
            <a:r>
              <a:rPr lang="en-US" altLang="en-US" dirty="0" err="1"/>
              <a:t>GDO'lar</a:t>
            </a:r>
            <a:r>
              <a:rPr lang="en-US" altLang="en-US" dirty="0"/>
              <a:t> </a:t>
            </a:r>
            <a:r>
              <a:rPr lang="en-US" altLang="en-US" dirty="0" err="1"/>
              <a:t>hakkında</a:t>
            </a:r>
            <a:r>
              <a:rPr lang="en-US" altLang="en-US" dirty="0"/>
              <a:t>, </a:t>
            </a:r>
            <a:r>
              <a:rPr lang="en-US" altLang="en-US" dirty="0" err="1"/>
              <a:t>ve</a:t>
            </a:r>
            <a:r>
              <a:rPr lang="en-US" altLang="en-US" dirty="0"/>
              <a:t> </a:t>
            </a:r>
            <a:r>
              <a:rPr lang="en-US" altLang="en-US" dirty="0" err="1"/>
              <a:t>bunu</a:t>
            </a:r>
            <a:r>
              <a:rPr lang="en-US" altLang="en-US" dirty="0"/>
              <a:t> </a:t>
            </a:r>
            <a:r>
              <a:rPr lang="en-US" altLang="en-US" dirty="0" err="1"/>
              <a:t>destekleyen</a:t>
            </a:r>
            <a:r>
              <a:rPr lang="en-US" altLang="en-US" dirty="0"/>
              <a:t> </a:t>
            </a:r>
            <a:r>
              <a:rPr lang="en-US" altLang="en-US" dirty="0" err="1"/>
              <a:t>tüm</a:t>
            </a:r>
            <a:r>
              <a:rPr lang="en-US" altLang="en-US" dirty="0"/>
              <a:t> </a:t>
            </a:r>
            <a:r>
              <a:rPr lang="tr-TR" altLang="en-US" dirty="0"/>
              <a:t>Nobel ödüllü</a:t>
            </a:r>
            <a:r>
              <a:rPr lang="en-US" altLang="en-US" dirty="0" err="1"/>
              <a:t>lerin</a:t>
            </a:r>
            <a:r>
              <a:rPr lang="en-US" altLang="en-US" dirty="0"/>
              <a:t> </a:t>
            </a:r>
            <a:r>
              <a:rPr lang="en-US" altLang="en-US" dirty="0" err="1"/>
              <a:t>isimleri</a:t>
            </a:r>
            <a:r>
              <a:rPr lang="en-US" altLang="en-US" dirty="0"/>
              <a:t> </a:t>
            </a:r>
            <a:r>
              <a:rPr lang="en-US" altLang="en-US" dirty="0" err="1"/>
              <a:t>elimizde</a:t>
            </a:r>
            <a:r>
              <a:rPr lang="en-US" altLang="en-US" dirty="0"/>
              <a:t>, </a:t>
            </a:r>
            <a:r>
              <a:rPr lang="en-US" altLang="en-US" dirty="0" err="1"/>
              <a:t>hepsi</a:t>
            </a:r>
            <a:r>
              <a:rPr lang="en-US" altLang="en-US" dirty="0"/>
              <a:t> </a:t>
            </a:r>
            <a:r>
              <a:rPr lang="en-US" altLang="en-US" dirty="0" err="1"/>
              <a:t>orada</a:t>
            </a:r>
            <a:r>
              <a:rPr lang="en-US" altLang="en-US" dirty="0"/>
              <a:t> </a:t>
            </a:r>
            <a:r>
              <a:rPr lang="en-US" altLang="en-US" dirty="0" err="1"/>
              <a:t>listelenmiş</a:t>
            </a:r>
            <a:r>
              <a:rPr lang="en-US" altLang="en-US" dirty="0"/>
              <a:t>.  </a:t>
            </a:r>
            <a:r>
              <a:rPr lang="en-US" altLang="en-US" dirty="0" err="1"/>
              <a:t>Ve</a:t>
            </a:r>
            <a:r>
              <a:rPr lang="en-US" altLang="en-US" dirty="0"/>
              <a:t> </a:t>
            </a:r>
            <a:r>
              <a:rPr lang="en-US" altLang="en-US" dirty="0" err="1"/>
              <a:t>sen</a:t>
            </a:r>
            <a:r>
              <a:rPr lang="en-US" altLang="en-US" dirty="0"/>
              <a:t> de </a:t>
            </a:r>
            <a:r>
              <a:rPr lang="en-US" altLang="en-US" dirty="0" err="1"/>
              <a:t>oturum</a:t>
            </a:r>
            <a:r>
              <a:rPr lang="en-US" altLang="en-US" dirty="0"/>
              <a:t> </a:t>
            </a:r>
            <a:r>
              <a:rPr lang="en-US" altLang="en-US" dirty="0" err="1"/>
              <a:t>açabilir</a:t>
            </a:r>
            <a:r>
              <a:rPr lang="en-US" altLang="en-US" dirty="0"/>
              <a:t>, </a:t>
            </a:r>
            <a:r>
              <a:rPr lang="en-US" altLang="en-US" dirty="0" err="1"/>
              <a:t>bize</a:t>
            </a:r>
            <a:r>
              <a:rPr lang="en-US" altLang="en-US" dirty="0"/>
              <a:t> </a:t>
            </a:r>
            <a:r>
              <a:rPr lang="en-US" altLang="en-US" dirty="0" err="1"/>
              <a:t>katılabilir</a:t>
            </a:r>
            <a:r>
              <a:rPr lang="en-US" altLang="en-US" dirty="0"/>
              <a:t> </a:t>
            </a:r>
            <a:r>
              <a:rPr lang="en-US" altLang="en-US" dirty="0" err="1"/>
              <a:t>ve</a:t>
            </a:r>
            <a:r>
              <a:rPr lang="en-US" altLang="en-US" dirty="0"/>
              <a:t> </a:t>
            </a:r>
            <a:r>
              <a:rPr lang="en-US" altLang="en-US" dirty="0" err="1"/>
              <a:t>iyi</a:t>
            </a:r>
            <a:r>
              <a:rPr lang="en-US" altLang="en-US" dirty="0"/>
              <a:t> </a:t>
            </a:r>
            <a:r>
              <a:rPr lang="tr-TR" altLang="en-US" dirty="0"/>
              <a:t>şeyler </a:t>
            </a:r>
            <a:r>
              <a:rPr lang="en-US" altLang="en-US" dirty="0" err="1"/>
              <a:t>söyleyebilirsin</a:t>
            </a:r>
            <a:r>
              <a:rPr lang="en-US" altLang="en-US" dirty="0"/>
              <a:t>, </a:t>
            </a:r>
            <a:r>
              <a:rPr lang="en-US" altLang="en-US" dirty="0" err="1"/>
              <a:t>sen</a:t>
            </a:r>
            <a:r>
              <a:rPr lang="en-US" altLang="en-US" dirty="0"/>
              <a:t> de </a:t>
            </a:r>
            <a:r>
              <a:rPr lang="en-US" altLang="en-US" dirty="0" err="1"/>
              <a:t>inanan</a:t>
            </a:r>
            <a:r>
              <a:rPr lang="en-US" altLang="en-US" dirty="0"/>
              <a:t> </a:t>
            </a:r>
            <a:r>
              <a:rPr lang="en-US" altLang="en-US" dirty="0" err="1"/>
              <a:t>biri</a:t>
            </a:r>
            <a:r>
              <a:rPr lang="tr-TR" altLang="en-US" dirty="0"/>
              <a:t> i</a:t>
            </a:r>
            <a:r>
              <a:rPr lang="en-US" altLang="en-US" dirty="0"/>
              <a:t>s</a:t>
            </a:r>
            <a:r>
              <a:rPr lang="tr-TR" altLang="en-US" dirty="0"/>
              <a:t>e</a:t>
            </a:r>
            <a:r>
              <a:rPr lang="en-US" altLang="en-US" dirty="0"/>
              <a:t>n </a:t>
            </a:r>
            <a:r>
              <a:rPr lang="tr-TR" altLang="en-US" dirty="0"/>
              <a:t>ona bakmanı </a:t>
            </a:r>
            <a:r>
              <a:rPr lang="en-US" altLang="en-US" dirty="0" err="1"/>
              <a:t>tavsiye</a:t>
            </a:r>
            <a:r>
              <a:rPr lang="en-US" altLang="en-US" dirty="0"/>
              <a:t> </a:t>
            </a:r>
            <a:r>
              <a:rPr lang="en-US" altLang="en-US" dirty="0" err="1"/>
              <a:t>ederim</a:t>
            </a:r>
            <a:r>
              <a:rPr lang="tr-TR" altLang="en-US" dirty="0"/>
              <a:t>.</a:t>
            </a:r>
            <a:r>
              <a:rPr lang="en-US" altLang="en-US" dirty="0"/>
              <a:t> </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5CA9188-9EB8-4FF5-88DC-EA958B85D49A}" type="slidenum">
              <a:rPr lang="en-US" altLang="en-US" smtClean="0">
                <a:latin typeface="Calibri" panose="020F0502020204030204" pitchFamily="34" charset="0"/>
              </a:rPr>
              <a:pPr fontAlgn="base">
                <a:spcBef>
                  <a:spcPct val="0"/>
                </a:spcBef>
                <a:spcAft>
                  <a:spcPct val="0"/>
                </a:spcAft>
              </a:pPr>
              <a:t>5</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Şimdi</a:t>
            </a:r>
            <a:r>
              <a:rPr lang="en-US" altLang="en-US" dirty="0"/>
              <a:t> </a:t>
            </a:r>
            <a:r>
              <a:rPr lang="en-US" altLang="en-US" dirty="0" err="1"/>
              <a:t>fark</a:t>
            </a:r>
            <a:r>
              <a:rPr lang="en-US" altLang="en-US" dirty="0"/>
              <a:t> </a:t>
            </a:r>
            <a:r>
              <a:rPr lang="en-US" altLang="en-US" dirty="0" err="1"/>
              <a:t>etmen</a:t>
            </a:r>
            <a:r>
              <a:rPr lang="en-US" altLang="en-US" dirty="0"/>
              <a:t> </a:t>
            </a:r>
            <a:r>
              <a:rPr lang="en-US" altLang="en-US" dirty="0" err="1"/>
              <a:t>gereken</a:t>
            </a:r>
            <a:r>
              <a:rPr lang="en-US" altLang="en-US" dirty="0"/>
              <a:t> </a:t>
            </a:r>
            <a:r>
              <a:rPr lang="en-US" altLang="en-US" dirty="0" err="1"/>
              <a:t>şeylerden</a:t>
            </a:r>
            <a:r>
              <a:rPr lang="en-US" altLang="en-US" dirty="0"/>
              <a:t> </a:t>
            </a:r>
            <a:r>
              <a:rPr lang="en-US" altLang="en-US" dirty="0" err="1"/>
              <a:t>biri</a:t>
            </a:r>
            <a:r>
              <a:rPr lang="en-US" altLang="en-US" dirty="0"/>
              <a:t> de </a:t>
            </a:r>
            <a:r>
              <a:rPr lang="en-US" altLang="en-US" dirty="0" err="1"/>
              <a:t>gıdanın</a:t>
            </a:r>
            <a:r>
              <a:rPr lang="en-US" altLang="en-US" dirty="0"/>
              <a:t> </a:t>
            </a:r>
            <a:r>
              <a:rPr lang="en-US" altLang="en-US" dirty="0" err="1"/>
              <a:t>tarım</a:t>
            </a:r>
            <a:r>
              <a:rPr lang="en-US" altLang="en-US" dirty="0"/>
              <a:t> </a:t>
            </a:r>
            <a:r>
              <a:rPr lang="tr-TR" altLang="en-US" dirty="0"/>
              <a:t>ne </a:t>
            </a:r>
            <a:r>
              <a:rPr lang="en-US" altLang="en-US" dirty="0" err="1"/>
              <a:t>anlama</a:t>
            </a:r>
            <a:r>
              <a:rPr lang="en-US" altLang="en-US" dirty="0"/>
              <a:t> </a:t>
            </a:r>
            <a:r>
              <a:rPr lang="en-US" altLang="en-US" dirty="0" err="1"/>
              <a:t>geldiği</a:t>
            </a:r>
            <a:r>
              <a:rPr lang="en-US" altLang="en-US" dirty="0"/>
              <a:t>. </a:t>
            </a:r>
            <a:r>
              <a:rPr lang="en-US" altLang="en-US" dirty="0">
                <a:hlinkClick r:id="rId3"/>
              </a:rPr>
              <a:t>[RR6]</a:t>
            </a:r>
            <a:r>
              <a:rPr lang="en-US" altLang="en-US" dirty="0"/>
              <a:t> </a:t>
            </a:r>
            <a:r>
              <a:rPr lang="tr-TR" altLang="en-US" dirty="0"/>
              <a:t>Ta</a:t>
            </a:r>
            <a:r>
              <a:rPr lang="en-US" altLang="en-US" dirty="0" err="1"/>
              <a:t>rım</a:t>
            </a:r>
            <a:r>
              <a:rPr lang="en-US" altLang="en-US" dirty="0"/>
              <a:t> </a:t>
            </a:r>
            <a:r>
              <a:rPr lang="en-US" altLang="en-US" dirty="0" err="1"/>
              <a:t>yaklaşık</a:t>
            </a:r>
            <a:r>
              <a:rPr lang="en-US" altLang="en-US" dirty="0"/>
              <a:t> 10-12.000 </a:t>
            </a:r>
            <a:r>
              <a:rPr lang="en-US" altLang="en-US" dirty="0" err="1"/>
              <a:t>yıl</a:t>
            </a:r>
            <a:r>
              <a:rPr lang="en-US" altLang="en-US" dirty="0"/>
              <a:t> </a:t>
            </a:r>
            <a:r>
              <a:rPr lang="en-US" altLang="en-US" dirty="0" err="1"/>
              <a:t>önce</a:t>
            </a:r>
            <a:r>
              <a:rPr lang="en-US" altLang="en-US" dirty="0"/>
              <a:t> </a:t>
            </a:r>
            <a:r>
              <a:rPr lang="en-US" altLang="en-US" dirty="0" err="1"/>
              <a:t>avcı</a:t>
            </a:r>
            <a:r>
              <a:rPr lang="en-US" altLang="en-US" dirty="0"/>
              <a:t>/</a:t>
            </a:r>
            <a:r>
              <a:rPr lang="en-US" altLang="en-US" dirty="0" err="1"/>
              <a:t>toplayıcılar</a:t>
            </a:r>
            <a:r>
              <a:rPr lang="en-US" altLang="en-US" dirty="0"/>
              <a:t> </a:t>
            </a:r>
            <a:r>
              <a:rPr lang="en-US" altLang="en-US" dirty="0" err="1"/>
              <a:t>yemek</a:t>
            </a:r>
            <a:r>
              <a:rPr lang="en-US" altLang="en-US" dirty="0"/>
              <a:t> </a:t>
            </a:r>
            <a:r>
              <a:rPr lang="en-US" altLang="en-US" dirty="0" err="1"/>
              <a:t>istedikleri</a:t>
            </a:r>
            <a:r>
              <a:rPr lang="en-US" altLang="en-US" dirty="0"/>
              <a:t> </a:t>
            </a:r>
            <a:r>
              <a:rPr lang="en-US" altLang="en-US" dirty="0" err="1"/>
              <a:t>yiyeceği</a:t>
            </a:r>
            <a:r>
              <a:rPr lang="en-US" altLang="en-US" dirty="0"/>
              <a:t> </a:t>
            </a:r>
            <a:r>
              <a:rPr lang="en-US" altLang="en-US" dirty="0" err="1"/>
              <a:t>bulmak</a:t>
            </a:r>
            <a:r>
              <a:rPr lang="en-US" altLang="en-US" dirty="0"/>
              <a:t> </a:t>
            </a:r>
            <a:r>
              <a:rPr lang="en-US" altLang="en-US" dirty="0" err="1"/>
              <a:t>için</a:t>
            </a:r>
            <a:r>
              <a:rPr lang="en-US" altLang="en-US" dirty="0"/>
              <a:t> her </a:t>
            </a:r>
            <a:r>
              <a:rPr lang="en-US" altLang="en-US" dirty="0" err="1"/>
              <a:t>gün</a:t>
            </a:r>
            <a:r>
              <a:rPr lang="en-US" altLang="en-US" dirty="0"/>
              <a:t> </a:t>
            </a:r>
            <a:r>
              <a:rPr lang="en-US" altLang="en-US" dirty="0" err="1"/>
              <a:t>ormana</a:t>
            </a:r>
            <a:r>
              <a:rPr lang="en-US" altLang="en-US" dirty="0"/>
              <a:t> </a:t>
            </a:r>
            <a:r>
              <a:rPr lang="en-US" altLang="en-US" dirty="0" err="1"/>
              <a:t>gitmek</a:t>
            </a:r>
            <a:r>
              <a:rPr lang="en-US" altLang="en-US" dirty="0"/>
              <a:t> </a:t>
            </a:r>
            <a:r>
              <a:rPr lang="en-US" altLang="en-US" dirty="0" err="1"/>
              <a:t>zorunda</a:t>
            </a:r>
            <a:r>
              <a:rPr lang="en-US" altLang="en-US" dirty="0"/>
              <a:t> </a:t>
            </a:r>
            <a:r>
              <a:rPr lang="en-US" altLang="en-US" dirty="0" err="1"/>
              <a:t>kalmak</a:t>
            </a:r>
            <a:r>
              <a:rPr lang="en-US" altLang="en-US" dirty="0"/>
              <a:t> </a:t>
            </a:r>
            <a:r>
              <a:rPr lang="en-US" altLang="en-US" dirty="0" err="1"/>
              <a:t>yerine</a:t>
            </a:r>
            <a:r>
              <a:rPr lang="en-US" altLang="en-US" dirty="0"/>
              <a:t> </a:t>
            </a:r>
            <a:r>
              <a:rPr lang="en-US" altLang="en-US" dirty="0" err="1"/>
              <a:t>bu</a:t>
            </a:r>
            <a:r>
              <a:rPr lang="en-US" altLang="en-US" dirty="0"/>
              <a:t> </a:t>
            </a:r>
            <a:r>
              <a:rPr lang="en-US" altLang="en-US" dirty="0" err="1"/>
              <a:t>bitkilerden</a:t>
            </a:r>
            <a:r>
              <a:rPr lang="en-US" altLang="en-US" dirty="0"/>
              <a:t> </a:t>
            </a:r>
            <a:r>
              <a:rPr lang="en-US" altLang="en-US" dirty="0" err="1"/>
              <a:t>bazılarını</a:t>
            </a:r>
            <a:r>
              <a:rPr lang="en-US" altLang="en-US" dirty="0"/>
              <a:t> </a:t>
            </a:r>
            <a:r>
              <a:rPr lang="en-US" altLang="en-US" dirty="0" err="1"/>
              <a:t>alıp</a:t>
            </a:r>
            <a:r>
              <a:rPr lang="en-US" altLang="en-US" dirty="0"/>
              <a:t> </a:t>
            </a:r>
            <a:r>
              <a:rPr lang="en-US" altLang="en-US" dirty="0" err="1"/>
              <a:t>arka</a:t>
            </a:r>
            <a:r>
              <a:rPr lang="en-US" altLang="en-US" dirty="0"/>
              <a:t> </a:t>
            </a:r>
            <a:r>
              <a:rPr lang="en-US" altLang="en-US" dirty="0" err="1"/>
              <a:t>bahçelerinde</a:t>
            </a:r>
            <a:r>
              <a:rPr lang="en-US" altLang="en-US" dirty="0"/>
              <a:t> </a:t>
            </a:r>
            <a:r>
              <a:rPr lang="en-US" altLang="en-US" dirty="0" err="1"/>
              <a:t>yetiştirebileceklerini</a:t>
            </a:r>
            <a:r>
              <a:rPr lang="en-US" altLang="en-US" dirty="0"/>
              <a:t> </a:t>
            </a:r>
            <a:r>
              <a:rPr lang="en-US" altLang="en-US" dirty="0" err="1"/>
              <a:t>fark</a:t>
            </a:r>
            <a:r>
              <a:rPr lang="en-US" altLang="en-US" dirty="0"/>
              <a:t> </a:t>
            </a:r>
            <a:r>
              <a:rPr lang="en-US" altLang="en-US" dirty="0" err="1"/>
              <a:t>ettiklerinde</a:t>
            </a:r>
            <a:r>
              <a:rPr lang="en-US" altLang="en-US" dirty="0"/>
              <a:t> </a:t>
            </a:r>
            <a:r>
              <a:rPr lang="en-US" altLang="en-US" dirty="0" err="1"/>
              <a:t>başladı</a:t>
            </a:r>
            <a:r>
              <a:rPr lang="en-US" altLang="en-US" dirty="0"/>
              <a:t>.  </a:t>
            </a:r>
            <a:r>
              <a:rPr lang="en-US" altLang="en-US" dirty="0" err="1"/>
              <a:t>Ve</a:t>
            </a:r>
            <a:r>
              <a:rPr lang="en-US" altLang="en-US" dirty="0"/>
              <a:t> </a:t>
            </a:r>
            <a:r>
              <a:rPr lang="en-US" altLang="en-US" dirty="0" err="1"/>
              <a:t>bu</a:t>
            </a:r>
            <a:r>
              <a:rPr lang="en-US" altLang="en-US" dirty="0"/>
              <a:t> </a:t>
            </a:r>
            <a:r>
              <a:rPr lang="en-US" altLang="en-US" dirty="0" err="1"/>
              <a:t>şekilde</a:t>
            </a:r>
            <a:r>
              <a:rPr lang="en-US" altLang="en-US" dirty="0"/>
              <a:t>, </a:t>
            </a:r>
            <a:r>
              <a:rPr lang="en-US" altLang="en-US" dirty="0" err="1"/>
              <a:t>zaman</a:t>
            </a:r>
            <a:r>
              <a:rPr lang="en-US" altLang="en-US" dirty="0"/>
              <a:t> </a:t>
            </a:r>
            <a:r>
              <a:rPr lang="en-US" altLang="en-US" dirty="0" err="1"/>
              <a:t>içinde</a:t>
            </a:r>
            <a:r>
              <a:rPr lang="en-US" altLang="en-US" dirty="0"/>
              <a:t> </a:t>
            </a:r>
            <a:r>
              <a:rPr lang="en-US" altLang="en-US" dirty="0" err="1"/>
              <a:t>bazı</a:t>
            </a:r>
            <a:r>
              <a:rPr lang="en-US" altLang="en-US" dirty="0"/>
              <a:t> </a:t>
            </a:r>
            <a:r>
              <a:rPr lang="en-US" altLang="en-US" dirty="0" err="1"/>
              <a:t>bitkilerin</a:t>
            </a:r>
            <a:r>
              <a:rPr lang="en-US" altLang="en-US" dirty="0"/>
              <a:t> </a:t>
            </a:r>
            <a:r>
              <a:rPr lang="en-US" altLang="en-US" dirty="0" err="1"/>
              <a:t>diğerlerinden</a:t>
            </a:r>
            <a:r>
              <a:rPr lang="en-US" altLang="en-US" dirty="0"/>
              <a:t> </a:t>
            </a:r>
            <a:r>
              <a:rPr lang="en-US" altLang="en-US" dirty="0" err="1"/>
              <a:t>çok</a:t>
            </a:r>
            <a:r>
              <a:rPr lang="en-US" altLang="en-US" dirty="0"/>
              <a:t> </a:t>
            </a:r>
            <a:r>
              <a:rPr lang="en-US" altLang="en-US" dirty="0" err="1"/>
              <a:t>daha</a:t>
            </a:r>
            <a:r>
              <a:rPr lang="en-US" altLang="en-US" dirty="0"/>
              <a:t> </a:t>
            </a:r>
            <a:r>
              <a:rPr lang="en-US" altLang="en-US" dirty="0" err="1"/>
              <a:t>iyi</a:t>
            </a:r>
            <a:r>
              <a:rPr lang="en-US" altLang="en-US" dirty="0"/>
              <a:t> </a:t>
            </a:r>
            <a:r>
              <a:rPr lang="en-US" altLang="en-US" dirty="0" err="1"/>
              <a:t>büyüdüğünü</a:t>
            </a:r>
            <a:r>
              <a:rPr lang="en-US" altLang="en-US" dirty="0"/>
              <a:t> </a:t>
            </a:r>
            <a:r>
              <a:rPr lang="en-US" altLang="en-US" dirty="0" err="1"/>
              <a:t>keşfettiler</a:t>
            </a:r>
            <a:r>
              <a:rPr lang="tr-TR" altLang="en-US" dirty="0"/>
              <a:t>.</a:t>
            </a:r>
            <a:r>
              <a:rPr lang="en-US" altLang="en-US" dirty="0"/>
              <a:t> </a:t>
            </a:r>
            <a:r>
              <a:rPr lang="tr-TR" altLang="en-US" dirty="0"/>
              <a:t>B</a:t>
            </a:r>
            <a:r>
              <a:rPr lang="en-US" altLang="en-US" dirty="0" err="1"/>
              <a:t>azen</a:t>
            </a:r>
            <a:r>
              <a:rPr lang="en-US" altLang="en-US" dirty="0"/>
              <a:t> </a:t>
            </a:r>
            <a:r>
              <a:rPr lang="en-US" altLang="en-US" dirty="0" err="1"/>
              <a:t>birlikte</a:t>
            </a:r>
            <a:r>
              <a:rPr lang="en-US" altLang="en-US" dirty="0"/>
              <a:t> </a:t>
            </a:r>
            <a:r>
              <a:rPr lang="en-US" altLang="en-US" dirty="0" err="1"/>
              <a:t>büyüyen</a:t>
            </a:r>
            <a:r>
              <a:rPr lang="en-US" altLang="en-US" dirty="0"/>
              <a:t> </a:t>
            </a:r>
            <a:r>
              <a:rPr lang="en-US" altLang="en-US" dirty="0" err="1"/>
              <a:t>iki</a:t>
            </a:r>
            <a:r>
              <a:rPr lang="en-US" altLang="en-US" dirty="0"/>
              <a:t> </a:t>
            </a:r>
            <a:r>
              <a:rPr lang="en-US" altLang="en-US" dirty="0" err="1"/>
              <a:t>bitkiniz</a:t>
            </a:r>
            <a:r>
              <a:rPr lang="en-US" altLang="en-US" dirty="0"/>
              <a:t> </a:t>
            </a:r>
            <a:r>
              <a:rPr lang="en-US" altLang="en-US" dirty="0" err="1"/>
              <a:t>varsa</a:t>
            </a:r>
            <a:r>
              <a:rPr lang="en-US" altLang="en-US" dirty="0"/>
              <a:t>, </a:t>
            </a:r>
            <a:r>
              <a:rPr lang="en-US" altLang="en-US" dirty="0" err="1"/>
              <a:t>çapraz</a:t>
            </a:r>
            <a:r>
              <a:rPr lang="en-US" altLang="en-US" dirty="0"/>
              <a:t> </a:t>
            </a:r>
            <a:r>
              <a:rPr lang="en-US" altLang="en-US" dirty="0" err="1"/>
              <a:t>tozlaşma</a:t>
            </a:r>
            <a:r>
              <a:rPr lang="en-US" altLang="en-US" dirty="0"/>
              <a:t> </a:t>
            </a:r>
            <a:r>
              <a:rPr lang="en-US" altLang="en-US" dirty="0" err="1"/>
              <a:t>olaca</a:t>
            </a:r>
            <a:r>
              <a:rPr lang="tr-TR" altLang="en-US" dirty="0"/>
              <a:t>ğ</a:t>
            </a:r>
            <a:r>
              <a:rPr lang="en-US" altLang="en-US" dirty="0" err="1"/>
              <a:t>ını</a:t>
            </a:r>
            <a:r>
              <a:rPr lang="en-US" altLang="en-US" dirty="0"/>
              <a:t> </a:t>
            </a:r>
            <a:r>
              <a:rPr lang="en-US" altLang="en-US" dirty="0" err="1"/>
              <a:t>keşfettiler</a:t>
            </a:r>
            <a:r>
              <a:rPr lang="en-US" altLang="en-US" dirty="0"/>
              <a:t>, </a:t>
            </a:r>
            <a:r>
              <a:rPr lang="en-US" altLang="en-US" dirty="0" err="1"/>
              <a:t>ve</a:t>
            </a:r>
            <a:r>
              <a:rPr lang="en-US" altLang="en-US" dirty="0"/>
              <a:t> </a:t>
            </a:r>
            <a:r>
              <a:rPr lang="en-US" altLang="en-US" dirty="0" err="1"/>
              <a:t>daha</a:t>
            </a:r>
            <a:r>
              <a:rPr lang="en-US" altLang="en-US" dirty="0"/>
              <a:t> </a:t>
            </a:r>
            <a:r>
              <a:rPr lang="tr-TR" altLang="en-US" dirty="0"/>
              <a:t>hızlı</a:t>
            </a:r>
            <a:r>
              <a:rPr lang="en-US" altLang="en-US" dirty="0"/>
              <a:t> </a:t>
            </a:r>
            <a:r>
              <a:rPr lang="en-US" altLang="en-US" dirty="0" err="1"/>
              <a:t>büyüdüklerinden</a:t>
            </a:r>
            <a:r>
              <a:rPr lang="tr-TR" altLang="en-US" dirty="0"/>
              <a:t>,</a:t>
            </a:r>
            <a:r>
              <a:rPr lang="en-US" altLang="en-US" dirty="0"/>
              <a:t> </a:t>
            </a:r>
            <a:r>
              <a:rPr lang="en-US" altLang="en-US" dirty="0" err="1"/>
              <a:t>daha</a:t>
            </a:r>
            <a:r>
              <a:rPr lang="en-US" altLang="en-US" dirty="0"/>
              <a:t> </a:t>
            </a:r>
            <a:r>
              <a:rPr lang="en-US" altLang="en-US" dirty="0" err="1"/>
              <a:t>iyi</a:t>
            </a:r>
            <a:r>
              <a:rPr lang="en-US" altLang="en-US" dirty="0"/>
              <a:t> </a:t>
            </a:r>
            <a:r>
              <a:rPr lang="en-US" altLang="en-US" dirty="0" err="1"/>
              <a:t>olan</a:t>
            </a:r>
            <a:r>
              <a:rPr lang="en-US" altLang="en-US" dirty="0"/>
              <a:t> </a:t>
            </a:r>
            <a:r>
              <a:rPr lang="en-US" altLang="en-US" dirty="0" err="1"/>
              <a:t>bazı</a:t>
            </a:r>
            <a:r>
              <a:rPr lang="en-US" altLang="en-US" dirty="0"/>
              <a:t> </a:t>
            </a:r>
            <a:r>
              <a:rPr lang="en-US" altLang="en-US" dirty="0" err="1"/>
              <a:t>yeni</a:t>
            </a:r>
            <a:r>
              <a:rPr lang="en-US" altLang="en-US" dirty="0"/>
              <a:t> </a:t>
            </a:r>
            <a:r>
              <a:rPr lang="en-US" altLang="en-US" dirty="0" err="1"/>
              <a:t>çeşitler</a:t>
            </a:r>
            <a:r>
              <a:rPr lang="en-US" altLang="en-US" dirty="0"/>
              <a:t> </a:t>
            </a:r>
            <a:r>
              <a:rPr lang="en-US" altLang="en-US" dirty="0" err="1"/>
              <a:t>ortaya</a:t>
            </a:r>
            <a:r>
              <a:rPr lang="en-US" altLang="en-US" dirty="0"/>
              <a:t> </a:t>
            </a:r>
            <a:r>
              <a:rPr lang="en-US" altLang="en-US" dirty="0" err="1"/>
              <a:t>çıkarlardı</a:t>
            </a:r>
            <a:r>
              <a:rPr lang="en-US" altLang="en-US" dirty="0"/>
              <a:t>. Bu </a:t>
            </a:r>
            <a:r>
              <a:rPr lang="tr-TR" altLang="en-US" dirty="0"/>
              <a:t>gözlem </a:t>
            </a:r>
            <a:r>
              <a:rPr lang="en-US" altLang="en-US" dirty="0" err="1"/>
              <a:t>bitkilerde</a:t>
            </a:r>
            <a:r>
              <a:rPr lang="en-US" altLang="en-US" dirty="0"/>
              <a:t> </a:t>
            </a:r>
            <a:r>
              <a:rPr lang="en-US" altLang="en-US" dirty="0" err="1"/>
              <a:t>meydana</a:t>
            </a:r>
            <a:r>
              <a:rPr lang="en-US" altLang="en-US" dirty="0"/>
              <a:t> </a:t>
            </a:r>
            <a:r>
              <a:rPr lang="en-US" altLang="en-US" dirty="0" err="1"/>
              <a:t>gelen</a:t>
            </a:r>
            <a:r>
              <a:rPr lang="en-US" altLang="en-US" dirty="0"/>
              <a:t> </a:t>
            </a:r>
            <a:r>
              <a:rPr lang="en-US" altLang="en-US" dirty="0" err="1"/>
              <a:t>genetik</a:t>
            </a:r>
            <a:r>
              <a:rPr lang="en-US" altLang="en-US" dirty="0"/>
              <a:t> </a:t>
            </a:r>
            <a:r>
              <a:rPr lang="tr-TR" altLang="en-US" dirty="0"/>
              <a:t>değişimin </a:t>
            </a:r>
            <a:r>
              <a:rPr lang="en-US" altLang="en-US" dirty="0" err="1"/>
              <a:t>kökeniydi</a:t>
            </a:r>
            <a:r>
              <a:rPr lang="en-US" altLang="en-US" dirty="0"/>
              <a:t> </a:t>
            </a:r>
            <a:r>
              <a:rPr lang="en-US" altLang="en-US" dirty="0" err="1"/>
              <a:t>ve</a:t>
            </a:r>
            <a:r>
              <a:rPr lang="en-US" altLang="en-US" dirty="0"/>
              <a:t> </a:t>
            </a:r>
            <a:r>
              <a:rPr lang="en-US" altLang="en-US" dirty="0" err="1"/>
              <a:t>bu</a:t>
            </a:r>
            <a:r>
              <a:rPr lang="en-US" altLang="en-US" dirty="0"/>
              <a:t> 10 </a:t>
            </a:r>
            <a:r>
              <a:rPr lang="en-US" altLang="en-US" dirty="0" err="1"/>
              <a:t>ya</a:t>
            </a:r>
            <a:r>
              <a:rPr lang="en-US" altLang="en-US" dirty="0"/>
              <a:t> </a:t>
            </a:r>
            <a:r>
              <a:rPr lang="en-US" altLang="en-US" dirty="0" err="1"/>
              <a:t>da</a:t>
            </a:r>
            <a:r>
              <a:rPr lang="en-US" altLang="en-US" dirty="0"/>
              <a:t> 12.000 </a:t>
            </a:r>
            <a:r>
              <a:rPr lang="en-US" altLang="en-US" dirty="0" err="1"/>
              <a:t>yıldır</a:t>
            </a:r>
            <a:r>
              <a:rPr lang="en-US" altLang="en-US" dirty="0"/>
              <a:t> </a:t>
            </a:r>
            <a:r>
              <a:rPr lang="en-US" altLang="en-US" dirty="0" err="1"/>
              <a:t>doğal</a:t>
            </a:r>
            <a:r>
              <a:rPr lang="en-US" altLang="en-US" dirty="0"/>
              <a:t> </a:t>
            </a:r>
            <a:r>
              <a:rPr lang="en-US" altLang="en-US" dirty="0" err="1"/>
              <a:t>olarak</a:t>
            </a:r>
            <a:r>
              <a:rPr lang="en-US" altLang="en-US" dirty="0"/>
              <a:t> </a:t>
            </a:r>
            <a:r>
              <a:rPr lang="en-US" altLang="en-US" dirty="0" err="1"/>
              <a:t>kabul</a:t>
            </a:r>
            <a:r>
              <a:rPr lang="en-US" altLang="en-US" dirty="0"/>
              <a:t> </a:t>
            </a:r>
            <a:r>
              <a:rPr lang="en-US" altLang="en-US" dirty="0" err="1"/>
              <a:t>edilen</a:t>
            </a:r>
            <a:r>
              <a:rPr lang="en-US" altLang="en-US" dirty="0"/>
              <a:t> </a:t>
            </a:r>
            <a:r>
              <a:rPr lang="en-US" altLang="en-US" dirty="0" err="1"/>
              <a:t>yöntemlerle</a:t>
            </a:r>
            <a:r>
              <a:rPr lang="en-US" altLang="en-US" dirty="0"/>
              <a:t> </a:t>
            </a:r>
            <a:r>
              <a:rPr lang="en-US" altLang="en-US" dirty="0" err="1"/>
              <a:t>devam</a:t>
            </a:r>
            <a:r>
              <a:rPr lang="en-US" altLang="en-US" dirty="0"/>
              <a:t> </a:t>
            </a:r>
            <a:r>
              <a:rPr lang="en-US" altLang="en-US" dirty="0" err="1"/>
              <a:t>ediyor</a:t>
            </a:r>
            <a:r>
              <a:rPr lang="tr-TR" altLang="en-US" dirty="0"/>
              <a:t>.</a:t>
            </a:r>
            <a:r>
              <a:rPr lang="en-US" altLang="en-US" dirty="0"/>
              <a:t> </a:t>
            </a:r>
            <a:r>
              <a:rPr lang="tr-TR" altLang="en-US" dirty="0"/>
              <a:t>B</a:t>
            </a:r>
            <a:r>
              <a:rPr lang="en-US" altLang="en-US" dirty="0"/>
              <a:t>u </a:t>
            </a:r>
            <a:r>
              <a:rPr lang="en-US" altLang="en-US" dirty="0" err="1"/>
              <a:t>doğanın</a:t>
            </a:r>
            <a:r>
              <a:rPr lang="en-US" altLang="en-US" dirty="0"/>
              <a:t> </a:t>
            </a:r>
            <a:r>
              <a:rPr lang="en-US" altLang="en-US" dirty="0" err="1"/>
              <a:t>yeniden</a:t>
            </a:r>
            <a:r>
              <a:rPr lang="en-US" altLang="en-US" dirty="0"/>
              <a:t> </a:t>
            </a:r>
            <a:r>
              <a:rPr lang="en-US" altLang="en-US" dirty="0" err="1"/>
              <a:t>üretme</a:t>
            </a:r>
            <a:r>
              <a:rPr lang="en-US" altLang="en-US" dirty="0"/>
              <a:t> </a:t>
            </a:r>
            <a:r>
              <a:rPr lang="en-US" altLang="en-US" dirty="0" err="1"/>
              <a:t>şeklidir</a:t>
            </a:r>
            <a:r>
              <a:rPr lang="en-US" altLang="en-US" dirty="0"/>
              <a:t>.  </a:t>
            </a:r>
            <a:r>
              <a:rPr lang="en-US" altLang="en-US" dirty="0" err="1"/>
              <a:t>Bunu</a:t>
            </a:r>
            <a:r>
              <a:rPr lang="en-US" altLang="en-US" dirty="0"/>
              <a:t> </a:t>
            </a:r>
            <a:r>
              <a:rPr lang="en-US" altLang="en-US" dirty="0" err="1"/>
              <a:t>düşünmenin</a:t>
            </a:r>
            <a:r>
              <a:rPr lang="en-US" altLang="en-US" dirty="0"/>
              <a:t> </a:t>
            </a:r>
            <a:r>
              <a:rPr lang="en-US" altLang="en-US" dirty="0" err="1"/>
              <a:t>bir</a:t>
            </a:r>
            <a:r>
              <a:rPr lang="en-US" altLang="en-US" dirty="0"/>
              <a:t> </a:t>
            </a:r>
            <a:r>
              <a:rPr lang="en-US" altLang="en-US" dirty="0" err="1"/>
              <a:t>yolu</a:t>
            </a:r>
            <a:r>
              <a:rPr lang="en-US" altLang="en-US" dirty="0"/>
              <a:t>, </a:t>
            </a:r>
            <a:r>
              <a:rPr lang="en-US" altLang="en-US" dirty="0" err="1"/>
              <a:t>bir</a:t>
            </a:r>
            <a:r>
              <a:rPr lang="en-US" altLang="en-US" dirty="0"/>
              <a:t> </a:t>
            </a:r>
            <a:r>
              <a:rPr lang="en-US" altLang="en-US" dirty="0" err="1"/>
              <a:t>bebek</a:t>
            </a:r>
            <a:r>
              <a:rPr lang="en-US" altLang="en-US" dirty="0"/>
              <a:t> </a:t>
            </a:r>
            <a:r>
              <a:rPr lang="tr-TR" altLang="en-US" dirty="0"/>
              <a:t>oluştuğunda</a:t>
            </a:r>
            <a:r>
              <a:rPr lang="en-US" altLang="en-US" dirty="0"/>
              <a:t>, o </a:t>
            </a:r>
            <a:r>
              <a:rPr lang="en-US" altLang="en-US" dirty="0" err="1"/>
              <a:t>bebek</a:t>
            </a:r>
            <a:r>
              <a:rPr lang="en-US" altLang="en-US" dirty="0"/>
              <a:t> </a:t>
            </a:r>
            <a:r>
              <a:rPr lang="en-US" altLang="en-US" dirty="0" err="1"/>
              <a:t>genetik</a:t>
            </a:r>
            <a:r>
              <a:rPr lang="en-US" altLang="en-US" dirty="0"/>
              <a:t> </a:t>
            </a:r>
            <a:r>
              <a:rPr lang="en-US" altLang="en-US" dirty="0" err="1"/>
              <a:t>olarak</a:t>
            </a:r>
            <a:r>
              <a:rPr lang="tr-TR" altLang="en-US" dirty="0"/>
              <a:t>değişime uğramıştır. A</a:t>
            </a:r>
            <a:r>
              <a:rPr lang="en-US" altLang="en-US" dirty="0" err="1"/>
              <a:t>nneden</a:t>
            </a:r>
            <a:r>
              <a:rPr lang="en-US" altLang="en-US" dirty="0"/>
              <a:t> </a:t>
            </a:r>
            <a:r>
              <a:rPr lang="en-US" altLang="en-US" dirty="0" err="1"/>
              <a:t>birkaç</a:t>
            </a:r>
            <a:r>
              <a:rPr lang="en-US" altLang="en-US" dirty="0"/>
              <a:t> gen, </a:t>
            </a:r>
            <a:r>
              <a:rPr lang="en-US" altLang="en-US" dirty="0" err="1"/>
              <a:t>babadan</a:t>
            </a:r>
            <a:r>
              <a:rPr lang="en-US" altLang="en-US" dirty="0"/>
              <a:t> </a:t>
            </a:r>
            <a:r>
              <a:rPr lang="en-US" altLang="en-US" dirty="0" err="1"/>
              <a:t>birkaç</a:t>
            </a:r>
            <a:r>
              <a:rPr lang="en-US" altLang="en-US" dirty="0"/>
              <a:t> gen </a:t>
            </a:r>
            <a:r>
              <a:rPr lang="tr-TR" altLang="en-US" dirty="0"/>
              <a:t>almıştır</a:t>
            </a:r>
            <a:r>
              <a:rPr lang="en-US" altLang="en-US" dirty="0"/>
              <a:t> </a:t>
            </a:r>
            <a:r>
              <a:rPr lang="en-US" altLang="en-US" dirty="0" err="1"/>
              <a:t>ve</a:t>
            </a:r>
            <a:r>
              <a:rPr lang="en-US" altLang="en-US" dirty="0"/>
              <a:t> </a:t>
            </a:r>
            <a:r>
              <a:rPr lang="en-US" altLang="en-US" dirty="0" err="1"/>
              <a:t>genelde</a:t>
            </a:r>
            <a:r>
              <a:rPr lang="en-US" altLang="en-US" dirty="0"/>
              <a:t> </a:t>
            </a:r>
            <a:r>
              <a:rPr lang="en-US" altLang="en-US" dirty="0" err="1"/>
              <a:t>ikisine</a:t>
            </a:r>
            <a:r>
              <a:rPr lang="en-US" altLang="en-US" dirty="0"/>
              <a:t> de </a:t>
            </a:r>
            <a:r>
              <a:rPr lang="en-US" altLang="en-US" dirty="0" err="1"/>
              <a:t>benzemiyor</a:t>
            </a:r>
            <a:r>
              <a:rPr lang="en-US" altLang="en-US" dirty="0"/>
              <a:t>.  </a:t>
            </a:r>
            <a:r>
              <a:rPr lang="en-US" altLang="en-US" dirty="0" err="1"/>
              <a:t>Aynı</a:t>
            </a:r>
            <a:r>
              <a:rPr lang="en-US" altLang="en-US" dirty="0"/>
              <a:t> </a:t>
            </a:r>
            <a:r>
              <a:rPr lang="en-US" altLang="en-US" dirty="0" err="1"/>
              <a:t>şeyler</a:t>
            </a:r>
            <a:r>
              <a:rPr lang="en-US" altLang="en-US" dirty="0"/>
              <a:t> </a:t>
            </a:r>
            <a:r>
              <a:rPr lang="en-US" altLang="en-US" dirty="0" err="1"/>
              <a:t>bitkilerde</a:t>
            </a:r>
            <a:r>
              <a:rPr lang="en-US" altLang="en-US" dirty="0"/>
              <a:t> de </a:t>
            </a:r>
            <a:r>
              <a:rPr lang="en-US" altLang="en-US" dirty="0" err="1"/>
              <a:t>olur</a:t>
            </a:r>
            <a:r>
              <a:rPr lang="en-US" altLang="en-US" dirty="0"/>
              <a:t>, </a:t>
            </a:r>
            <a:r>
              <a:rPr lang="en-US" altLang="en-US" dirty="0" err="1"/>
              <a:t>bitkiler</a:t>
            </a:r>
            <a:r>
              <a:rPr lang="tr-TR" altLang="en-US" dirty="0"/>
              <a:t>e</a:t>
            </a:r>
            <a:r>
              <a:rPr lang="en-US" altLang="en-US" dirty="0"/>
              <a:t> </a:t>
            </a:r>
            <a:r>
              <a:rPr lang="en-US" altLang="en-US" dirty="0" err="1"/>
              <a:t>geçtiğiniz</a:t>
            </a:r>
            <a:r>
              <a:rPr lang="en-US" altLang="en-US" dirty="0"/>
              <a:t> </a:t>
            </a:r>
            <a:r>
              <a:rPr lang="en-US" altLang="en-US" dirty="0" err="1"/>
              <a:t>zaman</a:t>
            </a:r>
            <a:r>
              <a:rPr lang="en-US" altLang="en-US" dirty="0"/>
              <a:t> </a:t>
            </a:r>
            <a:r>
              <a:rPr lang="en-US" altLang="en-US" dirty="0" err="1"/>
              <a:t>genlerin</a:t>
            </a:r>
            <a:r>
              <a:rPr lang="tr-TR" altLang="en-US" dirty="0"/>
              <a:t>in</a:t>
            </a:r>
            <a:r>
              <a:rPr lang="en-US" altLang="en-US" dirty="0"/>
              <a:t> </a:t>
            </a:r>
            <a:r>
              <a:rPr lang="en-US" altLang="en-US" dirty="0" err="1"/>
              <a:t>bir</a:t>
            </a:r>
            <a:r>
              <a:rPr lang="en-US" altLang="en-US" dirty="0"/>
              <a:t> </a:t>
            </a:r>
            <a:r>
              <a:rPr lang="en-US" altLang="en-US" dirty="0" err="1"/>
              <a:t>karışımını</a:t>
            </a:r>
            <a:r>
              <a:rPr lang="en-US" altLang="en-US" dirty="0"/>
              <a:t> </a:t>
            </a:r>
            <a:r>
              <a:rPr lang="en-US" altLang="en-US" dirty="0" err="1"/>
              <a:t>elde</a:t>
            </a:r>
            <a:r>
              <a:rPr lang="en-US" altLang="en-US" dirty="0"/>
              <a:t> e</a:t>
            </a:r>
            <a:r>
              <a:rPr lang="tr-TR" altLang="en-US" dirty="0"/>
              <a:t>der</a:t>
            </a:r>
            <a:r>
              <a:rPr lang="en-US" altLang="en-US" dirty="0" err="1"/>
              <a:t>iz</a:t>
            </a:r>
            <a:r>
              <a:rPr lang="en-US" altLang="en-US" dirty="0"/>
              <a:t>. </a:t>
            </a:r>
          </a:p>
        </p:txBody>
      </p:sp>
      <p:sp>
        <p:nvSpPr>
          <p:cNvPr id="4" name="Slide Number Placeholder 3"/>
          <p:cNvSpPr>
            <a:spLocks noGrp="1"/>
          </p:cNvSpPr>
          <p:nvPr>
            <p:ph type="sldNum" sz="quarter" idx="5"/>
          </p:nvPr>
        </p:nvSpPr>
        <p:spPr/>
        <p:txBody>
          <a:bodyPr/>
          <a:lstStyle/>
          <a:p>
            <a:pPr>
              <a:defRPr/>
            </a:pPr>
            <a:fld id="{3CDAEC06-8E52-47E5-8ECB-E0F779E837EF}"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a:t>Mesela</a:t>
            </a:r>
            <a:r>
              <a:rPr lang="en-US" altLang="en-US" dirty="0"/>
              <a:t> </a:t>
            </a:r>
            <a:r>
              <a:rPr lang="en-US" altLang="en-US" dirty="0" err="1"/>
              <a:t>mısıra</a:t>
            </a:r>
            <a:r>
              <a:rPr lang="en-US" altLang="en-US" dirty="0"/>
              <a:t> ne </a:t>
            </a:r>
            <a:r>
              <a:rPr lang="en-US" altLang="en-US" dirty="0" err="1"/>
              <a:t>olduğuna</a:t>
            </a:r>
            <a:r>
              <a:rPr lang="en-US" altLang="en-US" dirty="0"/>
              <a:t> </a:t>
            </a:r>
            <a:r>
              <a:rPr lang="en-US" altLang="en-US" dirty="0" err="1"/>
              <a:t>bakarsanız</a:t>
            </a:r>
            <a:r>
              <a:rPr lang="en-US" altLang="en-US" dirty="0"/>
              <a:t>, </a:t>
            </a:r>
            <a:r>
              <a:rPr lang="en-US" altLang="en-US" dirty="0">
                <a:hlinkClick r:id="rId3"/>
              </a:rPr>
              <a:t>[RR7]</a:t>
            </a:r>
            <a:r>
              <a:rPr lang="en-US" altLang="en-US" dirty="0"/>
              <a:t> </a:t>
            </a:r>
            <a:r>
              <a:rPr lang="en-US" altLang="en-US" dirty="0" err="1"/>
              <a:t>yani</a:t>
            </a:r>
            <a:r>
              <a:rPr lang="en-US" altLang="en-US" dirty="0"/>
              <a:t> </a:t>
            </a:r>
            <a:r>
              <a:rPr lang="en-US" altLang="en-US" dirty="0" err="1"/>
              <a:t>sağ</a:t>
            </a:r>
            <a:r>
              <a:rPr lang="en-US" altLang="en-US" dirty="0"/>
              <a:t> </a:t>
            </a:r>
            <a:r>
              <a:rPr lang="en-US" altLang="en-US" dirty="0" err="1"/>
              <a:t>tarafta</a:t>
            </a:r>
            <a:r>
              <a:rPr lang="en-US" altLang="en-US" dirty="0"/>
              <a:t> </a:t>
            </a:r>
            <a:r>
              <a:rPr lang="en-US" altLang="en-US" dirty="0" err="1"/>
              <a:t>bu</a:t>
            </a:r>
            <a:r>
              <a:rPr lang="en-US" altLang="en-US" dirty="0"/>
              <a:t> </a:t>
            </a:r>
            <a:r>
              <a:rPr lang="en-US" altLang="en-US" dirty="0" err="1"/>
              <a:t>gün</a:t>
            </a:r>
            <a:r>
              <a:rPr lang="en-US" altLang="en-US" dirty="0"/>
              <a:t> </a:t>
            </a:r>
            <a:r>
              <a:rPr lang="en-US" altLang="en-US" dirty="0" err="1"/>
              <a:t>batıda</a:t>
            </a:r>
            <a:r>
              <a:rPr lang="tr-TR" altLang="en-US" dirty="0"/>
              <a:t>ki</a:t>
            </a:r>
            <a:r>
              <a:rPr lang="en-US" altLang="en-US" dirty="0"/>
              <a:t> </a:t>
            </a:r>
            <a:r>
              <a:rPr lang="en-US" altLang="en-US" dirty="0" err="1"/>
              <a:t>süpermarketlerde</a:t>
            </a:r>
            <a:r>
              <a:rPr lang="tr-TR" altLang="en-US" dirty="0"/>
              <a:t>ki</a:t>
            </a:r>
            <a:r>
              <a:rPr lang="en-US" altLang="en-US" dirty="0"/>
              <a:t> </a:t>
            </a:r>
            <a:r>
              <a:rPr lang="en-US" altLang="en-US" dirty="0" err="1"/>
              <a:t>mısır</a:t>
            </a:r>
            <a:r>
              <a:rPr lang="tr-TR" altLang="en-US" dirty="0" err="1"/>
              <a:t>ın</a:t>
            </a:r>
            <a:r>
              <a:rPr lang="en-US" altLang="en-US" dirty="0"/>
              <a:t> </a:t>
            </a:r>
            <a:r>
              <a:rPr lang="en-US" altLang="en-US" dirty="0" err="1"/>
              <a:t>neye</a:t>
            </a:r>
            <a:r>
              <a:rPr lang="en-US" altLang="en-US" dirty="0"/>
              <a:t> </a:t>
            </a:r>
            <a:r>
              <a:rPr lang="en-US" altLang="en-US" dirty="0" err="1"/>
              <a:t>benzediğini</a:t>
            </a:r>
            <a:r>
              <a:rPr lang="en-US" altLang="en-US" dirty="0"/>
              <a:t> </a:t>
            </a:r>
            <a:r>
              <a:rPr lang="en-US" altLang="en-US" dirty="0" err="1"/>
              <a:t>görebilirsiniz</a:t>
            </a:r>
            <a:r>
              <a:rPr lang="en-US" altLang="en-US" dirty="0"/>
              <a:t>, </a:t>
            </a:r>
            <a:r>
              <a:rPr lang="en-US" altLang="en-US" dirty="0" err="1"/>
              <a:t>solda</a:t>
            </a:r>
            <a:r>
              <a:rPr lang="en-US" altLang="en-US" dirty="0"/>
              <a:t> </a:t>
            </a:r>
            <a:r>
              <a:rPr lang="tr-TR" altLang="en-US" dirty="0"/>
              <a:t>ise </a:t>
            </a:r>
            <a:r>
              <a:rPr lang="en-US" altLang="en-US" dirty="0" err="1"/>
              <a:t>bu</a:t>
            </a:r>
            <a:r>
              <a:rPr lang="tr-TR" altLang="en-US" dirty="0" err="1"/>
              <a:t>nun</a:t>
            </a:r>
            <a:r>
              <a:rPr lang="en-US" altLang="en-US" dirty="0"/>
              <a:t> </a:t>
            </a:r>
            <a:r>
              <a:rPr lang="en-US" altLang="en-US" dirty="0" err="1"/>
              <a:t>Teosinte</a:t>
            </a:r>
            <a:r>
              <a:rPr lang="en-US" altLang="en-US" dirty="0"/>
              <a:t> </a:t>
            </a:r>
            <a:r>
              <a:rPr lang="en-US" altLang="en-US" dirty="0" err="1"/>
              <a:t>olduğunu</a:t>
            </a:r>
            <a:r>
              <a:rPr lang="en-US" altLang="en-US" dirty="0"/>
              <a:t>.  Bu </a:t>
            </a:r>
            <a:r>
              <a:rPr lang="en-US" altLang="en-US" dirty="0" err="1"/>
              <a:t>Orta</a:t>
            </a:r>
            <a:r>
              <a:rPr lang="en-US" altLang="en-US" dirty="0"/>
              <a:t> </a:t>
            </a:r>
            <a:r>
              <a:rPr lang="en-US" altLang="en-US" dirty="0" err="1"/>
              <a:t>Amerika</a:t>
            </a:r>
            <a:r>
              <a:rPr lang="en-US" altLang="en-US" dirty="0"/>
              <a:t> </a:t>
            </a:r>
            <a:r>
              <a:rPr lang="en-US" altLang="en-US" dirty="0" err="1"/>
              <a:t>ormanlarında</a:t>
            </a:r>
            <a:r>
              <a:rPr lang="en-US" altLang="en-US" dirty="0"/>
              <a:t> </a:t>
            </a:r>
            <a:r>
              <a:rPr lang="en-US" altLang="en-US" dirty="0" err="1"/>
              <a:t>yetişen</a:t>
            </a:r>
            <a:r>
              <a:rPr lang="en-US" altLang="en-US" dirty="0"/>
              <a:t> </a:t>
            </a:r>
            <a:r>
              <a:rPr lang="en-US" altLang="en-US" dirty="0" err="1"/>
              <a:t>orijinal</a:t>
            </a:r>
            <a:r>
              <a:rPr lang="en-US" altLang="en-US" dirty="0"/>
              <a:t> </a:t>
            </a:r>
            <a:r>
              <a:rPr lang="en-US" altLang="en-US" dirty="0" err="1"/>
              <a:t>mısır</a:t>
            </a:r>
            <a:r>
              <a:rPr lang="en-US" altLang="en-US" dirty="0"/>
              <a:t>.  </a:t>
            </a:r>
            <a:r>
              <a:rPr lang="en-US" altLang="en-US" dirty="0" err="1"/>
              <a:t>Bugün</a:t>
            </a:r>
            <a:r>
              <a:rPr lang="en-US" altLang="en-US" dirty="0"/>
              <a:t> </a:t>
            </a:r>
            <a:r>
              <a:rPr lang="en-US" altLang="en-US" dirty="0" err="1"/>
              <a:t>yetişen</a:t>
            </a:r>
            <a:r>
              <a:rPr lang="en-US" altLang="en-US" dirty="0"/>
              <a:t> </a:t>
            </a:r>
            <a:r>
              <a:rPr lang="en-US" altLang="en-US" dirty="0" err="1"/>
              <a:t>mısıra</a:t>
            </a:r>
            <a:r>
              <a:rPr lang="en-US" altLang="en-US" dirty="0"/>
              <a:t> </a:t>
            </a:r>
            <a:r>
              <a:rPr lang="en-US" altLang="en-US" dirty="0" err="1"/>
              <a:t>hiç</a:t>
            </a:r>
            <a:r>
              <a:rPr lang="en-US" altLang="en-US" dirty="0"/>
              <a:t> </a:t>
            </a:r>
            <a:r>
              <a:rPr lang="en-US" altLang="en-US" dirty="0" err="1"/>
              <a:t>benzemiyor</a:t>
            </a:r>
            <a:r>
              <a:rPr lang="en-US" altLang="en-US" dirty="0"/>
              <a:t>, </a:t>
            </a:r>
            <a:r>
              <a:rPr lang="en-US" altLang="en-US" dirty="0" err="1"/>
              <a:t>ve</a:t>
            </a:r>
            <a:r>
              <a:rPr lang="en-US" altLang="en-US" dirty="0"/>
              <a:t> </a:t>
            </a:r>
            <a:r>
              <a:rPr lang="en-US" altLang="en-US" dirty="0" err="1"/>
              <a:t>yol</a:t>
            </a:r>
            <a:r>
              <a:rPr lang="en-US" altLang="en-US" dirty="0"/>
              <a:t> </a:t>
            </a:r>
            <a:r>
              <a:rPr lang="en-US" altLang="en-US" dirty="0" err="1"/>
              <a:t>boyunca</a:t>
            </a:r>
            <a:r>
              <a:rPr lang="en-US" altLang="en-US" dirty="0"/>
              <a:t> </a:t>
            </a:r>
            <a:r>
              <a:rPr lang="en-US" altLang="en-US" dirty="0" err="1"/>
              <a:t>insanlar</a:t>
            </a:r>
            <a:r>
              <a:rPr lang="en-US" altLang="en-US" dirty="0"/>
              <a:t> </a:t>
            </a:r>
            <a:r>
              <a:rPr lang="en-US" altLang="en-US" dirty="0" err="1"/>
              <a:t>yavaşça</a:t>
            </a:r>
            <a:r>
              <a:rPr lang="en-US" altLang="en-US" dirty="0"/>
              <a:t> </a:t>
            </a:r>
            <a:r>
              <a:rPr lang="en-US" altLang="en-US" dirty="0" err="1"/>
              <a:t>adapte</a:t>
            </a:r>
            <a:r>
              <a:rPr lang="en-US" altLang="en-US" dirty="0"/>
              <a:t> </a:t>
            </a:r>
            <a:r>
              <a:rPr lang="tr-TR" altLang="en-US" dirty="0" err="1"/>
              <a:t>ettile</a:t>
            </a:r>
            <a:r>
              <a:rPr lang="en-US" altLang="en-US" dirty="0"/>
              <a:t>r </a:t>
            </a:r>
            <a:r>
              <a:rPr lang="en-US" altLang="en-US" dirty="0" err="1"/>
              <a:t>ve</a:t>
            </a:r>
            <a:r>
              <a:rPr lang="en-US" altLang="en-US" dirty="0"/>
              <a:t> </a:t>
            </a:r>
            <a:r>
              <a:rPr lang="en-US" altLang="en-US" dirty="0" err="1"/>
              <a:t>şimdi</a:t>
            </a:r>
            <a:r>
              <a:rPr lang="en-US" altLang="en-US" dirty="0"/>
              <a:t> </a:t>
            </a:r>
            <a:r>
              <a:rPr lang="en-US" altLang="en-US" dirty="0" err="1"/>
              <a:t>bu</a:t>
            </a:r>
            <a:r>
              <a:rPr lang="en-US" altLang="en-US" dirty="0"/>
              <a:t> </a:t>
            </a:r>
            <a:r>
              <a:rPr lang="en-US" altLang="en-US" dirty="0" err="1"/>
              <a:t>güzel</a:t>
            </a:r>
            <a:r>
              <a:rPr lang="en-US" altLang="en-US" dirty="0"/>
              <a:t> </a:t>
            </a:r>
            <a:r>
              <a:rPr lang="en-US" altLang="en-US" dirty="0" err="1"/>
              <a:t>mısıra</a:t>
            </a:r>
            <a:r>
              <a:rPr lang="en-US" altLang="en-US" dirty="0"/>
              <a:t> </a:t>
            </a:r>
            <a:r>
              <a:rPr lang="en-US" altLang="en-US" dirty="0" err="1"/>
              <a:t>sahibiz</a:t>
            </a:r>
            <a:r>
              <a:rPr lang="en-US" altLang="en-US" dirty="0"/>
              <a:t> </a:t>
            </a:r>
            <a:r>
              <a:rPr lang="en-US" altLang="en-US" dirty="0" err="1"/>
              <a:t>çünkü</a:t>
            </a:r>
            <a:r>
              <a:rPr lang="en-US" altLang="en-US" dirty="0"/>
              <a:t> </a:t>
            </a:r>
            <a:r>
              <a:rPr lang="en-US" altLang="en-US" dirty="0" err="1"/>
              <a:t>iyi</a:t>
            </a:r>
            <a:r>
              <a:rPr lang="en-US" altLang="en-US" dirty="0"/>
              <a:t> </a:t>
            </a:r>
            <a:r>
              <a:rPr lang="en-US" altLang="en-US" dirty="0" err="1"/>
              <a:t>görünen</a:t>
            </a:r>
            <a:r>
              <a:rPr lang="en-US" altLang="en-US" dirty="0"/>
              <a:t>, </a:t>
            </a:r>
            <a:r>
              <a:rPr lang="en-US" altLang="en-US" dirty="0" err="1"/>
              <a:t>iyi</a:t>
            </a:r>
            <a:r>
              <a:rPr lang="en-US" altLang="en-US" dirty="0"/>
              <a:t> </a:t>
            </a:r>
            <a:r>
              <a:rPr lang="en-US" altLang="en-US" dirty="0" err="1"/>
              <a:t>satan</a:t>
            </a:r>
            <a:r>
              <a:rPr lang="en-US" altLang="en-US" dirty="0"/>
              <a:t>, </a:t>
            </a:r>
            <a:r>
              <a:rPr lang="en-US" altLang="en-US" dirty="0" err="1"/>
              <a:t>tadı</a:t>
            </a:r>
            <a:r>
              <a:rPr lang="en-US" altLang="en-US" dirty="0"/>
              <a:t> </a:t>
            </a:r>
            <a:r>
              <a:rPr lang="en-US" altLang="en-US" dirty="0" err="1"/>
              <a:t>iyi</a:t>
            </a:r>
            <a:r>
              <a:rPr lang="en-US" altLang="en-US" dirty="0"/>
              <a:t> </a:t>
            </a:r>
            <a:r>
              <a:rPr lang="en-US" altLang="en-US" dirty="0" err="1"/>
              <a:t>olan</a:t>
            </a:r>
            <a:r>
              <a:rPr lang="en-US" altLang="en-US" dirty="0"/>
              <a:t> </a:t>
            </a:r>
            <a:r>
              <a:rPr lang="en-US" altLang="en-US" dirty="0" err="1"/>
              <a:t>şeyleri</a:t>
            </a:r>
            <a:r>
              <a:rPr lang="en-US" altLang="en-US" dirty="0"/>
              <a:t> </a:t>
            </a:r>
            <a:r>
              <a:rPr lang="en-US" altLang="en-US" dirty="0" err="1"/>
              <a:t>seçtik</a:t>
            </a:r>
            <a:r>
              <a:rPr lang="en-US" altLang="en-US" dirty="0"/>
              <a:t>, </a:t>
            </a:r>
            <a:r>
              <a:rPr lang="en-US" altLang="en-US" dirty="0" err="1"/>
              <a:t>tatları</a:t>
            </a:r>
            <a:r>
              <a:rPr lang="en-US" altLang="en-US" dirty="0"/>
              <a:t> </a:t>
            </a:r>
            <a:r>
              <a:rPr lang="en-US" altLang="en-US" dirty="0" err="1"/>
              <a:t>güzel</a:t>
            </a:r>
            <a:r>
              <a:rPr lang="en-US" altLang="en-US" dirty="0"/>
              <a:t> </a:t>
            </a:r>
            <a:r>
              <a:rPr lang="en-US" altLang="en-US" dirty="0" err="1"/>
              <a:t>ve</a:t>
            </a:r>
            <a:r>
              <a:rPr lang="en-US" altLang="en-US" dirty="0"/>
              <a:t> biz </a:t>
            </a:r>
            <a:r>
              <a:rPr lang="en-US" altLang="en-US" dirty="0" err="1"/>
              <a:t>bitkileri</a:t>
            </a:r>
            <a:r>
              <a:rPr lang="en-US" altLang="en-US" dirty="0"/>
              <a:t> </a:t>
            </a:r>
            <a:r>
              <a:rPr lang="en-US" altLang="en-US" dirty="0" err="1"/>
              <a:t>böyle</a:t>
            </a:r>
            <a:r>
              <a:rPr lang="en-US" altLang="en-US" dirty="0"/>
              <a:t> </a:t>
            </a:r>
            <a:r>
              <a:rPr lang="en-US" altLang="en-US" dirty="0" err="1"/>
              <a:t>yapıyoruz</a:t>
            </a:r>
            <a:r>
              <a:rPr lang="en-US" altLang="en-US" dirty="0"/>
              <a:t>. </a:t>
            </a:r>
          </a:p>
          <a:p>
            <a:br>
              <a:rPr lang="en-US" altLang="en-US" dirty="0"/>
            </a:br>
            <a:endParaRPr lang="en-US" altLang="en-US" dirty="0"/>
          </a:p>
        </p:txBody>
      </p:sp>
      <p:sp>
        <p:nvSpPr>
          <p:cNvPr id="4" name="Slide Number Placeholder 3"/>
          <p:cNvSpPr>
            <a:spLocks noGrp="1"/>
          </p:cNvSpPr>
          <p:nvPr>
            <p:ph type="sldNum" sz="quarter" idx="5"/>
          </p:nvPr>
        </p:nvSpPr>
        <p:spPr/>
        <p:txBody>
          <a:bodyPr/>
          <a:lstStyle/>
          <a:p>
            <a:pPr>
              <a:defRPr/>
            </a:pPr>
            <a:fld id="{18CEC7C9-6EA5-446F-BB62-E10FEEFD3395}"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Bu </a:t>
            </a:r>
            <a:r>
              <a:rPr lang="en-US" altLang="en-US" dirty="0" err="1"/>
              <a:t>gerçekten</a:t>
            </a:r>
            <a:r>
              <a:rPr lang="en-US" altLang="en-US" dirty="0"/>
              <a:t> </a:t>
            </a:r>
            <a:r>
              <a:rPr lang="en-US" altLang="en-US" dirty="0" err="1"/>
              <a:t>bilimle</a:t>
            </a:r>
            <a:r>
              <a:rPr lang="en-US" altLang="en-US" dirty="0"/>
              <a:t> </a:t>
            </a:r>
            <a:r>
              <a:rPr lang="en-US" altLang="en-US" dirty="0" err="1"/>
              <a:t>doğrudan</a:t>
            </a:r>
            <a:r>
              <a:rPr lang="en-US" altLang="en-US" dirty="0"/>
              <a:t> </a:t>
            </a:r>
            <a:r>
              <a:rPr lang="en-US" altLang="en-US" dirty="0" err="1"/>
              <a:t>ilgili</a:t>
            </a:r>
            <a:r>
              <a:rPr lang="en-US" altLang="en-US" dirty="0"/>
              <a:t> </a:t>
            </a:r>
            <a:r>
              <a:rPr lang="en-US" altLang="en-US" dirty="0" err="1"/>
              <a:t>olan</a:t>
            </a:r>
            <a:r>
              <a:rPr lang="en-US" altLang="en-US" dirty="0"/>
              <a:t> </a:t>
            </a:r>
            <a:r>
              <a:rPr lang="en-US" altLang="en-US" dirty="0" err="1"/>
              <a:t>tek</a:t>
            </a:r>
            <a:r>
              <a:rPr lang="en-US" altLang="en-US" dirty="0"/>
              <a:t> </a:t>
            </a:r>
            <a:r>
              <a:rPr lang="en-US" altLang="en-US" dirty="0" err="1"/>
              <a:t>şey</a:t>
            </a:r>
            <a:r>
              <a:rPr lang="en-US" altLang="en-US" dirty="0"/>
              <a:t>.  </a:t>
            </a:r>
            <a:r>
              <a:rPr lang="en-US" altLang="en-US" dirty="0" err="1"/>
              <a:t>Konvansiyonel</a:t>
            </a:r>
            <a:r>
              <a:rPr lang="en-US" altLang="en-US" dirty="0"/>
              <a:t> </a:t>
            </a:r>
            <a:r>
              <a:rPr lang="en-US" altLang="en-US" dirty="0" err="1"/>
              <a:t>ıslah</a:t>
            </a:r>
            <a:r>
              <a:rPr lang="en-US" altLang="en-US" dirty="0"/>
              <a:t>, </a:t>
            </a:r>
            <a:r>
              <a:rPr lang="en-US" altLang="en-US" dirty="0" err="1"/>
              <a:t>bir</a:t>
            </a:r>
            <a:r>
              <a:rPr lang="en-US" altLang="en-US" dirty="0"/>
              <a:t> </a:t>
            </a:r>
            <a:r>
              <a:rPr lang="en-US" altLang="en-US" dirty="0" err="1"/>
              <a:t>kez</a:t>
            </a:r>
            <a:r>
              <a:rPr lang="en-US" altLang="en-US" dirty="0"/>
              <a:t> biz </a:t>
            </a:r>
            <a:r>
              <a:rPr lang="en-US" altLang="en-US" dirty="0">
                <a:hlinkClick r:id="rId3"/>
              </a:rPr>
              <a:t>[RR8]</a:t>
            </a:r>
            <a:r>
              <a:rPr lang="en-US" altLang="en-US" dirty="0"/>
              <a:t> </a:t>
            </a:r>
            <a:r>
              <a:rPr lang="en-US" altLang="en-US" dirty="0" err="1"/>
              <a:t>neler</a:t>
            </a:r>
            <a:r>
              <a:rPr lang="en-US" altLang="en-US" dirty="0"/>
              <a:t> </a:t>
            </a:r>
            <a:r>
              <a:rPr lang="en-US" altLang="en-US" dirty="0" err="1"/>
              <a:t>olduğunu</a:t>
            </a:r>
            <a:r>
              <a:rPr lang="en-US" altLang="en-US" dirty="0"/>
              <a:t> </a:t>
            </a:r>
            <a:r>
              <a:rPr lang="en-US" altLang="en-US" dirty="0" err="1"/>
              <a:t>anladık</a:t>
            </a:r>
            <a:r>
              <a:rPr lang="en-US" altLang="en-US" dirty="0"/>
              <a:t>, </a:t>
            </a:r>
            <a:r>
              <a:rPr lang="en-US" altLang="en-US" dirty="0" err="1"/>
              <a:t>laboratuvarda</a:t>
            </a:r>
            <a:r>
              <a:rPr lang="en-US" altLang="en-US" dirty="0"/>
              <a:t> </a:t>
            </a:r>
            <a:r>
              <a:rPr lang="en-US" altLang="en-US" dirty="0" err="1"/>
              <a:t>geleneksel</a:t>
            </a:r>
            <a:r>
              <a:rPr lang="en-US" altLang="en-US" dirty="0"/>
              <a:t> </a:t>
            </a:r>
            <a:r>
              <a:rPr lang="en-US" altLang="en-US" dirty="0" err="1"/>
              <a:t>üremeyi</a:t>
            </a:r>
            <a:r>
              <a:rPr lang="en-US" altLang="en-US" dirty="0"/>
              <a:t> </a:t>
            </a:r>
            <a:r>
              <a:rPr lang="en-US" altLang="en-US" dirty="0" err="1"/>
              <a:t>yapabileceğimizi</a:t>
            </a:r>
            <a:r>
              <a:rPr lang="en-US" altLang="en-US" dirty="0"/>
              <a:t> </a:t>
            </a:r>
            <a:r>
              <a:rPr lang="en-US" altLang="en-US" dirty="0" err="1"/>
              <a:t>fark</a:t>
            </a:r>
            <a:r>
              <a:rPr lang="en-US" altLang="en-US" dirty="0"/>
              <a:t> </a:t>
            </a:r>
            <a:r>
              <a:rPr lang="en-US" altLang="en-US" dirty="0" err="1"/>
              <a:t>ettik</a:t>
            </a:r>
            <a:r>
              <a:rPr lang="en-US" altLang="en-US" dirty="0"/>
              <a:t> </a:t>
            </a:r>
            <a:r>
              <a:rPr lang="en-US" altLang="en-US" dirty="0" err="1"/>
              <a:t>ve</a:t>
            </a:r>
            <a:r>
              <a:rPr lang="en-US" altLang="en-US" dirty="0"/>
              <a:t> </a:t>
            </a:r>
            <a:r>
              <a:rPr lang="en-US" altLang="en-US" dirty="0" err="1"/>
              <a:t>bu</a:t>
            </a:r>
            <a:r>
              <a:rPr lang="en-US" altLang="en-US" dirty="0"/>
              <a:t> </a:t>
            </a:r>
            <a:r>
              <a:rPr lang="en-US" altLang="en-US" dirty="0" err="1"/>
              <a:t>yüzden</a:t>
            </a:r>
            <a:r>
              <a:rPr lang="en-US" altLang="en-US" dirty="0"/>
              <a:t> </a:t>
            </a:r>
            <a:r>
              <a:rPr lang="en-US" altLang="en-US" dirty="0" err="1"/>
              <a:t>bunun</a:t>
            </a:r>
            <a:r>
              <a:rPr lang="en-US" altLang="en-US" dirty="0"/>
              <a:t> </a:t>
            </a:r>
            <a:r>
              <a:rPr lang="en-US" altLang="en-US" dirty="0" err="1"/>
              <a:t>üzerinde</a:t>
            </a:r>
            <a:r>
              <a:rPr lang="en-US" altLang="en-US" dirty="0"/>
              <a:t> </a:t>
            </a:r>
            <a:r>
              <a:rPr lang="en-US" altLang="en-US" dirty="0" err="1"/>
              <a:t>çalışacağız</a:t>
            </a:r>
            <a:r>
              <a:rPr lang="en-US" altLang="en-US" dirty="0"/>
              <a:t> </a:t>
            </a:r>
            <a:r>
              <a:rPr lang="en-US" altLang="en-US" dirty="0" err="1"/>
              <a:t>ve</a:t>
            </a:r>
            <a:r>
              <a:rPr lang="en-US" altLang="en-US" dirty="0"/>
              <a:t> </a:t>
            </a:r>
            <a:r>
              <a:rPr lang="en-US" altLang="en-US" dirty="0" err="1"/>
              <a:t>fikir</a:t>
            </a:r>
            <a:r>
              <a:rPr lang="en-US" altLang="en-US" dirty="0"/>
              <a:t> </a:t>
            </a:r>
            <a:r>
              <a:rPr lang="en-US" altLang="en-US" dirty="0" err="1"/>
              <a:t>şu</a:t>
            </a:r>
            <a:r>
              <a:rPr lang="en-US" altLang="en-US" dirty="0"/>
              <a:t> </a:t>
            </a:r>
            <a:r>
              <a:rPr lang="en-US" altLang="en-US" dirty="0" err="1"/>
              <a:t>ki</a:t>
            </a:r>
            <a:r>
              <a:rPr lang="en-US" altLang="en-US" dirty="0"/>
              <a:t>, </a:t>
            </a:r>
            <a:r>
              <a:rPr lang="en-US" altLang="en-US" dirty="0" err="1"/>
              <a:t>burada</a:t>
            </a:r>
            <a:r>
              <a:rPr lang="en-US" altLang="en-US" dirty="0"/>
              <a:t> </a:t>
            </a:r>
            <a:r>
              <a:rPr lang="en-US" altLang="en-US" dirty="0" err="1"/>
              <a:t>sattığınız</a:t>
            </a:r>
            <a:r>
              <a:rPr lang="en-US" altLang="en-US" dirty="0"/>
              <a:t> </a:t>
            </a:r>
            <a:r>
              <a:rPr lang="en-US" altLang="en-US" dirty="0" err="1"/>
              <a:t>güzel</a:t>
            </a:r>
            <a:r>
              <a:rPr lang="en-US" altLang="en-US" dirty="0"/>
              <a:t> </a:t>
            </a:r>
            <a:r>
              <a:rPr lang="en-US" altLang="en-US" dirty="0" err="1"/>
              <a:t>bir</a:t>
            </a:r>
            <a:r>
              <a:rPr lang="en-US" altLang="en-US" dirty="0"/>
              <a:t> </a:t>
            </a:r>
            <a:r>
              <a:rPr lang="en-US" altLang="en-US" dirty="0" err="1"/>
              <a:t>çeşit</a:t>
            </a:r>
            <a:r>
              <a:rPr lang="en-US" altLang="en-US" dirty="0"/>
              <a:t> </a:t>
            </a:r>
            <a:r>
              <a:rPr lang="en-US" altLang="en-US" dirty="0" err="1"/>
              <a:t>var</a:t>
            </a:r>
            <a:r>
              <a:rPr lang="en-US" altLang="en-US" dirty="0"/>
              <a:t>, </a:t>
            </a:r>
            <a:r>
              <a:rPr lang="en-US" altLang="en-US" dirty="0" err="1"/>
              <a:t>yani</a:t>
            </a:r>
            <a:r>
              <a:rPr lang="en-US" altLang="en-US" dirty="0"/>
              <a:t> </a:t>
            </a:r>
            <a:r>
              <a:rPr lang="en-US" altLang="en-US" dirty="0" err="1"/>
              <a:t>bu</a:t>
            </a:r>
            <a:r>
              <a:rPr lang="en-US" altLang="en-US" dirty="0"/>
              <a:t> </a:t>
            </a:r>
            <a:r>
              <a:rPr lang="en-US" altLang="en-US" dirty="0" err="1"/>
              <a:t>bizim</a:t>
            </a:r>
            <a:r>
              <a:rPr lang="en-US" altLang="en-US" dirty="0"/>
              <a:t> </a:t>
            </a:r>
            <a:r>
              <a:rPr lang="en-US" altLang="en-US" dirty="0" err="1"/>
              <a:t>çalıştığımız</a:t>
            </a:r>
            <a:r>
              <a:rPr lang="en-US" altLang="en-US" dirty="0"/>
              <a:t> </a:t>
            </a:r>
            <a:r>
              <a:rPr lang="en-US" altLang="en-US" dirty="0" err="1"/>
              <a:t>ve</a:t>
            </a:r>
            <a:r>
              <a:rPr lang="en-US" altLang="en-US" dirty="0"/>
              <a:t> </a:t>
            </a:r>
            <a:r>
              <a:rPr lang="en-US" altLang="en-US" dirty="0" err="1"/>
              <a:t>sattığımız</a:t>
            </a:r>
            <a:r>
              <a:rPr lang="en-US" altLang="en-US" dirty="0"/>
              <a:t> </a:t>
            </a:r>
            <a:r>
              <a:rPr lang="en-US" altLang="en-US" dirty="0" err="1"/>
              <a:t>şey</a:t>
            </a:r>
            <a:r>
              <a:rPr lang="en-US" altLang="en-US" dirty="0"/>
              <a:t>. </a:t>
            </a:r>
            <a:r>
              <a:rPr lang="en-US" altLang="en-US" dirty="0" err="1"/>
              <a:t>Ama</a:t>
            </a:r>
            <a:r>
              <a:rPr lang="en-US" altLang="en-US" dirty="0"/>
              <a:t> </a:t>
            </a:r>
            <a:r>
              <a:rPr lang="en-US" altLang="en-US" dirty="0" err="1"/>
              <a:t>biraz</a:t>
            </a:r>
            <a:r>
              <a:rPr lang="en-US" altLang="en-US" dirty="0"/>
              <a:t> </a:t>
            </a:r>
            <a:r>
              <a:rPr lang="en-US" altLang="en-US" dirty="0" err="1"/>
              <a:t>daha</a:t>
            </a:r>
            <a:r>
              <a:rPr lang="en-US" altLang="en-US" dirty="0"/>
              <a:t> </a:t>
            </a:r>
            <a:r>
              <a:rPr lang="en-US" altLang="en-US" dirty="0" err="1"/>
              <a:t>uzun</a:t>
            </a:r>
            <a:r>
              <a:rPr lang="en-US" altLang="en-US" dirty="0"/>
              <a:t> </a:t>
            </a:r>
            <a:r>
              <a:rPr lang="en-US" altLang="en-US" dirty="0" err="1"/>
              <a:t>olmasını</a:t>
            </a:r>
            <a:r>
              <a:rPr lang="en-US" altLang="en-US" dirty="0"/>
              <a:t> </a:t>
            </a:r>
            <a:r>
              <a:rPr lang="en-US" altLang="en-US" dirty="0" err="1"/>
              <a:t>istedik</a:t>
            </a:r>
            <a:r>
              <a:rPr lang="en-US" altLang="en-US" dirty="0"/>
              <a:t>, </a:t>
            </a:r>
            <a:r>
              <a:rPr lang="en-US" altLang="en-US" dirty="0" err="1"/>
              <a:t>ya</a:t>
            </a:r>
            <a:r>
              <a:rPr lang="en-US" altLang="en-US" dirty="0"/>
              <a:t> </a:t>
            </a:r>
            <a:r>
              <a:rPr lang="en-US" altLang="en-US" dirty="0" err="1"/>
              <a:t>da</a:t>
            </a:r>
            <a:r>
              <a:rPr lang="en-US" altLang="en-US" dirty="0"/>
              <a:t> </a:t>
            </a:r>
            <a:r>
              <a:rPr lang="en-US" altLang="en-US" dirty="0" err="1"/>
              <a:t>eskisinden</a:t>
            </a:r>
            <a:r>
              <a:rPr lang="en-US" altLang="en-US" dirty="0"/>
              <a:t> </a:t>
            </a:r>
            <a:r>
              <a:rPr lang="en-US" altLang="en-US" dirty="0" err="1"/>
              <a:t>biraz</a:t>
            </a:r>
            <a:r>
              <a:rPr lang="en-US" altLang="en-US" dirty="0"/>
              <a:t> </a:t>
            </a:r>
            <a:r>
              <a:rPr lang="en-US" altLang="en-US" dirty="0" err="1"/>
              <a:t>daha</a:t>
            </a:r>
            <a:r>
              <a:rPr lang="en-US" altLang="en-US" dirty="0"/>
              <a:t> </a:t>
            </a:r>
            <a:r>
              <a:rPr lang="en-US" altLang="en-US" dirty="0" err="1"/>
              <a:t>fazla</a:t>
            </a:r>
            <a:r>
              <a:rPr lang="en-US" altLang="en-US" dirty="0"/>
              <a:t> </a:t>
            </a:r>
            <a:r>
              <a:rPr lang="en-US" altLang="en-US" dirty="0" err="1"/>
              <a:t>tahıl</a:t>
            </a:r>
            <a:r>
              <a:rPr lang="en-US" altLang="en-US" dirty="0"/>
              <a:t> </a:t>
            </a:r>
            <a:r>
              <a:rPr lang="en-US" altLang="en-US" dirty="0" err="1"/>
              <a:t>üretmesini</a:t>
            </a:r>
            <a:r>
              <a:rPr lang="en-US" altLang="en-US" dirty="0"/>
              <a:t> </a:t>
            </a:r>
            <a:r>
              <a:rPr lang="en-US" altLang="en-US" dirty="0" err="1"/>
              <a:t>istiyoruz</a:t>
            </a:r>
            <a:r>
              <a:rPr lang="en-US" altLang="en-US" dirty="0"/>
              <a:t>, </a:t>
            </a:r>
            <a:r>
              <a:rPr lang="en-US" altLang="en-US" dirty="0" err="1"/>
              <a:t>ve</a:t>
            </a:r>
            <a:r>
              <a:rPr lang="en-US" altLang="en-US" dirty="0"/>
              <a:t> </a:t>
            </a:r>
            <a:r>
              <a:rPr lang="en-US" altLang="en-US" dirty="0" err="1"/>
              <a:t>bu</a:t>
            </a:r>
            <a:r>
              <a:rPr lang="tr-TR" altLang="en-US" dirty="0" err="1"/>
              <a:t>nun</a:t>
            </a:r>
            <a:r>
              <a:rPr lang="en-US" altLang="en-US" dirty="0"/>
              <a:t> </a:t>
            </a:r>
            <a:r>
              <a:rPr lang="tr-TR" altLang="en-US" dirty="0"/>
              <a:t>için </a:t>
            </a:r>
            <a:r>
              <a:rPr lang="en-US" altLang="en-US" dirty="0"/>
              <a:t>ne </a:t>
            </a:r>
            <a:r>
              <a:rPr lang="en-US" altLang="en-US" dirty="0" err="1"/>
              <a:t>yapacağız</a:t>
            </a:r>
            <a:r>
              <a:rPr lang="en-US" altLang="en-US" dirty="0"/>
              <a:t>?  </a:t>
            </a:r>
            <a:r>
              <a:rPr lang="en-US" altLang="en-US" dirty="0" err="1"/>
              <a:t>İstediğimiz</a:t>
            </a:r>
            <a:r>
              <a:rPr lang="en-US" altLang="en-US" dirty="0"/>
              <a:t> </a:t>
            </a:r>
            <a:r>
              <a:rPr lang="en-US" altLang="en-US" dirty="0" err="1"/>
              <a:t>özelliğe</a:t>
            </a:r>
            <a:r>
              <a:rPr lang="en-US" altLang="en-US" dirty="0"/>
              <a:t> </a:t>
            </a:r>
            <a:r>
              <a:rPr lang="en-US" altLang="en-US" dirty="0" err="1"/>
              <a:t>sahip</a:t>
            </a:r>
            <a:r>
              <a:rPr lang="en-US" altLang="en-US" dirty="0"/>
              <a:t> </a:t>
            </a:r>
            <a:r>
              <a:rPr lang="tr-TR" altLang="en-US" dirty="0"/>
              <a:t>bitkileri</a:t>
            </a:r>
            <a:r>
              <a:rPr lang="tr-TR" altLang="en-US" baseline="0" dirty="0"/>
              <a:t> </a:t>
            </a:r>
            <a:r>
              <a:rPr lang="en-US" altLang="en-US" dirty="0"/>
              <a:t> </a:t>
            </a:r>
            <a:r>
              <a:rPr lang="en-US" altLang="en-US" dirty="0" err="1"/>
              <a:t>büyüttük</a:t>
            </a:r>
            <a:r>
              <a:rPr lang="en-US" altLang="en-US" dirty="0"/>
              <a:t> </a:t>
            </a:r>
            <a:r>
              <a:rPr lang="en-US" altLang="en-US" dirty="0" err="1"/>
              <a:t>ve</a:t>
            </a:r>
            <a:r>
              <a:rPr lang="en-US" altLang="en-US" dirty="0"/>
              <a:t> </a:t>
            </a:r>
            <a:r>
              <a:rPr lang="tr-TR" altLang="en-US" dirty="0"/>
              <a:t>çaprazlama</a:t>
            </a:r>
            <a:r>
              <a:rPr lang="en-US" altLang="en-US" dirty="0"/>
              <a:t> yap</a:t>
            </a:r>
            <a:r>
              <a:rPr lang="tr-TR" altLang="en-US" dirty="0"/>
              <a:t>arak</a:t>
            </a:r>
            <a:r>
              <a:rPr lang="en-US" altLang="en-US" dirty="0"/>
              <a:t> </a:t>
            </a:r>
            <a:r>
              <a:rPr lang="en-US" altLang="en-US" dirty="0" err="1"/>
              <a:t>eksik</a:t>
            </a:r>
            <a:r>
              <a:rPr lang="en-US" altLang="en-US" dirty="0"/>
              <a:t> </a:t>
            </a:r>
            <a:r>
              <a:rPr lang="en-US" altLang="en-US" dirty="0" err="1"/>
              <a:t>olan</a:t>
            </a:r>
            <a:r>
              <a:rPr lang="en-US" altLang="en-US" dirty="0"/>
              <a:t> </a:t>
            </a:r>
            <a:r>
              <a:rPr lang="en-US" altLang="en-US" dirty="0" err="1"/>
              <a:t>çeşitl</a:t>
            </a:r>
            <a:r>
              <a:rPr lang="tr-TR" altLang="en-US" dirty="0"/>
              <a:t>eri </a:t>
            </a:r>
            <a:r>
              <a:rPr lang="en-US" altLang="en-US" dirty="0" err="1"/>
              <a:t>bul</a:t>
            </a:r>
            <a:r>
              <a:rPr lang="tr-TR" altLang="en-US" dirty="0" err="1"/>
              <a:t>duk</a:t>
            </a:r>
            <a:r>
              <a:rPr lang="en-US" altLang="en-US" dirty="0"/>
              <a:t>.  </a:t>
            </a:r>
            <a:r>
              <a:rPr lang="tr-TR" altLang="en-US" dirty="0"/>
              <a:t>İ</a:t>
            </a:r>
            <a:r>
              <a:rPr lang="en-US" altLang="en-US" dirty="0" err="1"/>
              <a:t>lk</a:t>
            </a:r>
            <a:r>
              <a:rPr lang="en-US" altLang="en-US" dirty="0"/>
              <a:t> </a:t>
            </a:r>
            <a:r>
              <a:rPr lang="en-US" altLang="en-US" dirty="0" err="1"/>
              <a:t>seferde</a:t>
            </a:r>
            <a:r>
              <a:rPr lang="en-US" altLang="en-US" dirty="0"/>
              <a:t> </a:t>
            </a:r>
            <a:r>
              <a:rPr lang="tr-TR" altLang="en-US" dirty="0"/>
              <a:t>çaprazlama</a:t>
            </a:r>
            <a:r>
              <a:rPr lang="en-US" altLang="en-US" dirty="0"/>
              <a:t> </a:t>
            </a:r>
            <a:r>
              <a:rPr lang="en-US" altLang="en-US" dirty="0" err="1"/>
              <a:t>yaptıktan</a:t>
            </a:r>
            <a:r>
              <a:rPr lang="en-US" altLang="en-US" dirty="0"/>
              <a:t> </a:t>
            </a:r>
            <a:r>
              <a:rPr lang="en-US" altLang="en-US" dirty="0" err="1"/>
              <a:t>sonra</a:t>
            </a:r>
            <a:r>
              <a:rPr lang="en-US" altLang="en-US" dirty="0"/>
              <a:t>, </a:t>
            </a:r>
            <a:r>
              <a:rPr lang="en-US" altLang="en-US" dirty="0" err="1"/>
              <a:t>genlerin</a:t>
            </a:r>
            <a:r>
              <a:rPr lang="en-US" altLang="en-US" dirty="0"/>
              <a:t> </a:t>
            </a:r>
            <a:r>
              <a:rPr lang="en-US" altLang="en-US" dirty="0" err="1"/>
              <a:t>yarısı</a:t>
            </a:r>
            <a:r>
              <a:rPr lang="en-US" altLang="en-US" dirty="0"/>
              <a:t> </a:t>
            </a:r>
            <a:r>
              <a:rPr lang="en-US" altLang="en-US" dirty="0" err="1"/>
              <a:t>elit</a:t>
            </a:r>
            <a:r>
              <a:rPr lang="en-US" altLang="en-US" dirty="0"/>
              <a:t> </a:t>
            </a:r>
            <a:r>
              <a:rPr lang="en-US" altLang="en-US" dirty="0" err="1"/>
              <a:t>çeşitlilikten</a:t>
            </a:r>
            <a:r>
              <a:rPr lang="en-US" altLang="en-US" dirty="0"/>
              <a:t> </a:t>
            </a:r>
            <a:r>
              <a:rPr lang="en-US" altLang="en-US" dirty="0" err="1"/>
              <a:t>gelir</a:t>
            </a:r>
            <a:r>
              <a:rPr lang="en-US" altLang="en-US" dirty="0"/>
              <a:t> (</a:t>
            </a:r>
            <a:r>
              <a:rPr lang="en-US" altLang="en-US" dirty="0" err="1"/>
              <a:t>bunlar</a:t>
            </a:r>
            <a:r>
              <a:rPr lang="en-US" altLang="en-US" dirty="0"/>
              <a:t> </a:t>
            </a:r>
            <a:r>
              <a:rPr lang="en-US" altLang="en-US" dirty="0" err="1"/>
              <a:t>burada</a:t>
            </a:r>
            <a:r>
              <a:rPr lang="en-US" altLang="en-US" dirty="0"/>
              <a:t> </a:t>
            </a:r>
            <a:r>
              <a:rPr lang="en-US" altLang="en-US" dirty="0" err="1"/>
              <a:t>görünen</a:t>
            </a:r>
            <a:r>
              <a:rPr lang="en-US" altLang="en-US" dirty="0"/>
              <a:t> </a:t>
            </a:r>
            <a:r>
              <a:rPr lang="en-US" altLang="en-US" dirty="0" err="1"/>
              <a:t>beyazlardır</a:t>
            </a:r>
            <a:r>
              <a:rPr lang="en-US" altLang="en-US" dirty="0"/>
              <a:t>) </a:t>
            </a:r>
            <a:r>
              <a:rPr lang="en-US" altLang="en-US" dirty="0" err="1"/>
              <a:t>ve</a:t>
            </a:r>
            <a:r>
              <a:rPr lang="en-US" altLang="en-US" dirty="0"/>
              <a:t> </a:t>
            </a:r>
            <a:r>
              <a:rPr lang="en-US" altLang="en-US" dirty="0" err="1"/>
              <a:t>yarısı</a:t>
            </a:r>
            <a:r>
              <a:rPr lang="en-US" altLang="en-US" dirty="0"/>
              <a:t> </a:t>
            </a:r>
            <a:r>
              <a:rPr lang="en-US" altLang="en-US" dirty="0" err="1"/>
              <a:t>vahşi</a:t>
            </a:r>
            <a:r>
              <a:rPr lang="en-US" altLang="en-US" dirty="0"/>
              <a:t> </a:t>
            </a:r>
            <a:r>
              <a:rPr lang="en-US" altLang="en-US" dirty="0" err="1"/>
              <a:t>çeşitlilikten</a:t>
            </a:r>
            <a:r>
              <a:rPr lang="en-US" altLang="en-US" dirty="0"/>
              <a:t> </a:t>
            </a:r>
            <a:r>
              <a:rPr lang="en-US" altLang="en-US" dirty="0" err="1"/>
              <a:t>gelir</a:t>
            </a:r>
            <a:r>
              <a:rPr lang="en-US" altLang="en-US" dirty="0"/>
              <a:t> (</a:t>
            </a:r>
            <a:r>
              <a:rPr lang="en-US" altLang="en-US" dirty="0" err="1"/>
              <a:t>bunlar</a:t>
            </a:r>
            <a:r>
              <a:rPr lang="en-US" altLang="en-US" dirty="0"/>
              <a:t> </a:t>
            </a:r>
            <a:r>
              <a:rPr lang="en-US" altLang="en-US" dirty="0" err="1"/>
              <a:t>orada</a:t>
            </a:r>
            <a:r>
              <a:rPr lang="en-US" altLang="en-US" dirty="0"/>
              <a:t> </a:t>
            </a:r>
            <a:r>
              <a:rPr lang="en-US" altLang="en-US" dirty="0" err="1"/>
              <a:t>görünen</a:t>
            </a:r>
            <a:r>
              <a:rPr lang="en-US" altLang="en-US" dirty="0"/>
              <a:t> </a:t>
            </a:r>
            <a:r>
              <a:rPr lang="en-US" altLang="en-US" dirty="0" err="1"/>
              <a:t>sarı</a:t>
            </a:r>
            <a:r>
              <a:rPr lang="en-US" altLang="en-US" dirty="0"/>
              <a:t> </a:t>
            </a:r>
            <a:r>
              <a:rPr lang="en-US" altLang="en-US" dirty="0" err="1"/>
              <a:t>genlerdir</a:t>
            </a:r>
            <a:r>
              <a:rPr lang="en-US" altLang="en-US" dirty="0"/>
              <a:t>).  </a:t>
            </a:r>
            <a:r>
              <a:rPr lang="en-US" altLang="en-US" dirty="0" err="1"/>
              <a:t>Şimdi</a:t>
            </a:r>
            <a:r>
              <a:rPr lang="en-US" altLang="en-US" dirty="0"/>
              <a:t>, </a:t>
            </a:r>
            <a:r>
              <a:rPr lang="en-US" altLang="en-US" dirty="0" err="1"/>
              <a:t>istediğiniz</a:t>
            </a:r>
            <a:r>
              <a:rPr lang="en-US" altLang="en-US" dirty="0"/>
              <a:t> gene </a:t>
            </a:r>
            <a:r>
              <a:rPr lang="en-US" altLang="en-US" dirty="0" err="1"/>
              <a:t>sahip</a:t>
            </a:r>
            <a:r>
              <a:rPr lang="en-US" altLang="en-US" dirty="0"/>
              <a:t> </a:t>
            </a:r>
            <a:r>
              <a:rPr lang="en-US" altLang="en-US" dirty="0" err="1"/>
              <a:t>olanları</a:t>
            </a:r>
            <a:r>
              <a:rPr lang="en-US" altLang="en-US" dirty="0"/>
              <a:t> </a:t>
            </a:r>
            <a:r>
              <a:rPr lang="en-US" altLang="en-US" dirty="0" err="1"/>
              <a:t>seçebilirsiniz</a:t>
            </a:r>
            <a:r>
              <a:rPr lang="en-US" altLang="en-US" dirty="0"/>
              <a:t>, </a:t>
            </a:r>
            <a:r>
              <a:rPr lang="en-US" altLang="en-US" dirty="0" err="1"/>
              <a:t>istediğiniz</a:t>
            </a:r>
            <a:r>
              <a:rPr lang="en-US" altLang="en-US" dirty="0"/>
              <a:t> </a:t>
            </a:r>
            <a:r>
              <a:rPr lang="en-US" altLang="en-US" dirty="0" err="1"/>
              <a:t>özelliklere</a:t>
            </a:r>
            <a:r>
              <a:rPr lang="en-US" altLang="en-US" dirty="0"/>
              <a:t> </a:t>
            </a:r>
            <a:r>
              <a:rPr lang="en-US" altLang="en-US" dirty="0" err="1"/>
              <a:t>sahipler</a:t>
            </a:r>
            <a:r>
              <a:rPr lang="en-US" altLang="en-US" dirty="0"/>
              <a:t>, </a:t>
            </a:r>
            <a:r>
              <a:rPr lang="en-US" altLang="en-US" dirty="0" err="1"/>
              <a:t>ama</a:t>
            </a:r>
            <a:r>
              <a:rPr lang="en-US" altLang="en-US" dirty="0"/>
              <a:t> </a:t>
            </a:r>
            <a:r>
              <a:rPr lang="en-US" altLang="en-US" dirty="0" err="1"/>
              <a:t>oraya</a:t>
            </a:r>
            <a:r>
              <a:rPr lang="en-US" altLang="en-US" dirty="0"/>
              <a:t> </a:t>
            </a:r>
            <a:r>
              <a:rPr lang="en-US" altLang="en-US" dirty="0" err="1"/>
              <a:t>başka</a:t>
            </a:r>
            <a:r>
              <a:rPr lang="en-US" altLang="en-US" dirty="0"/>
              <a:t> </a:t>
            </a:r>
            <a:r>
              <a:rPr lang="en-US" altLang="en-US" dirty="0" err="1"/>
              <a:t>genler</a:t>
            </a:r>
            <a:r>
              <a:rPr lang="en-US" altLang="en-US" dirty="0"/>
              <a:t> de k</a:t>
            </a:r>
            <a:r>
              <a:rPr lang="tr-TR" altLang="en-US" dirty="0" err="1"/>
              <a:t>arışıyo</a:t>
            </a:r>
            <a:r>
              <a:rPr lang="en-US" altLang="en-US" dirty="0"/>
              <a:t>r.  </a:t>
            </a:r>
            <a:r>
              <a:rPr lang="en-US" altLang="en-US" dirty="0" err="1"/>
              <a:t>Ve</a:t>
            </a:r>
            <a:r>
              <a:rPr lang="en-US" altLang="en-US" dirty="0"/>
              <a:t> </a:t>
            </a:r>
            <a:r>
              <a:rPr lang="en-US" altLang="en-US" dirty="0" err="1"/>
              <a:t>şimdi</a:t>
            </a:r>
            <a:r>
              <a:rPr lang="en-US" altLang="en-US" dirty="0"/>
              <a:t> </a:t>
            </a:r>
            <a:r>
              <a:rPr lang="en-US" altLang="en-US" dirty="0" err="1"/>
              <a:t>yaptığı</a:t>
            </a:r>
            <a:r>
              <a:rPr lang="tr-TR" altLang="en-US" dirty="0"/>
              <a:t>m</a:t>
            </a:r>
            <a:r>
              <a:rPr lang="en-US" altLang="en-US" dirty="0" err="1"/>
              <a:t>ız</a:t>
            </a:r>
            <a:r>
              <a:rPr lang="en-US" altLang="en-US" dirty="0"/>
              <a:t> </a:t>
            </a:r>
            <a:r>
              <a:rPr lang="en-US" altLang="en-US" dirty="0" err="1"/>
              <a:t>şey</a:t>
            </a:r>
            <a:r>
              <a:rPr lang="en-US" altLang="en-US" dirty="0"/>
              <a:t>, </a:t>
            </a:r>
            <a:r>
              <a:rPr lang="en-US" altLang="en-US" dirty="0" err="1"/>
              <a:t>bu</a:t>
            </a:r>
            <a:r>
              <a:rPr lang="en-US" altLang="en-US" dirty="0"/>
              <a:t> </a:t>
            </a:r>
            <a:r>
              <a:rPr lang="en-US" altLang="en-US" dirty="0" err="1"/>
              <a:t>melezleri</a:t>
            </a:r>
            <a:r>
              <a:rPr lang="en-US" altLang="en-US" dirty="0"/>
              <a:t> </a:t>
            </a:r>
            <a:r>
              <a:rPr lang="en-US" altLang="en-US" dirty="0" err="1"/>
              <a:t>orijinaline</a:t>
            </a:r>
            <a:r>
              <a:rPr lang="en-US" altLang="en-US" dirty="0"/>
              <a:t> </a:t>
            </a:r>
            <a:r>
              <a:rPr lang="en-US" altLang="en-US" dirty="0" err="1"/>
              <a:t>geri</a:t>
            </a:r>
            <a:r>
              <a:rPr lang="en-US" altLang="en-US" dirty="0"/>
              <a:t> </a:t>
            </a:r>
            <a:r>
              <a:rPr lang="en-US" altLang="en-US" dirty="0" err="1"/>
              <a:t>dönmeye</a:t>
            </a:r>
            <a:r>
              <a:rPr lang="en-US" altLang="en-US" dirty="0"/>
              <a:t> </a:t>
            </a:r>
            <a:r>
              <a:rPr lang="en-US" altLang="en-US" dirty="0" err="1"/>
              <a:t>devam</a:t>
            </a:r>
            <a:r>
              <a:rPr lang="en-US" altLang="en-US" dirty="0"/>
              <a:t> </a:t>
            </a:r>
            <a:r>
              <a:rPr lang="en-US" altLang="en-US" dirty="0" err="1"/>
              <a:t>etmektir</a:t>
            </a:r>
            <a:r>
              <a:rPr lang="en-US" altLang="en-US" dirty="0"/>
              <a:t>, </a:t>
            </a:r>
            <a:r>
              <a:rPr lang="en-US" altLang="en-US" dirty="0" err="1"/>
              <a:t>böylece</a:t>
            </a:r>
            <a:r>
              <a:rPr lang="en-US" altLang="en-US" dirty="0"/>
              <a:t> </a:t>
            </a:r>
            <a:r>
              <a:rPr lang="en-US" altLang="en-US" dirty="0" err="1"/>
              <a:t>yaptığınız</a:t>
            </a:r>
            <a:r>
              <a:rPr lang="en-US" altLang="en-US" dirty="0"/>
              <a:t> </a:t>
            </a:r>
            <a:r>
              <a:rPr lang="en-US" altLang="en-US" dirty="0" err="1"/>
              <a:t>melezlere</a:t>
            </a:r>
            <a:r>
              <a:rPr lang="en-US" altLang="en-US" dirty="0"/>
              <a:t> </a:t>
            </a:r>
            <a:r>
              <a:rPr lang="en-US" altLang="en-US" dirty="0" err="1"/>
              <a:t>daha</a:t>
            </a:r>
            <a:r>
              <a:rPr lang="en-US" altLang="en-US" dirty="0"/>
              <a:t> </a:t>
            </a:r>
            <a:r>
              <a:rPr lang="en-US" altLang="en-US" dirty="0" err="1"/>
              <a:t>fazla</a:t>
            </a:r>
            <a:r>
              <a:rPr lang="en-US" altLang="en-US" dirty="0"/>
              <a:t> </a:t>
            </a:r>
            <a:r>
              <a:rPr lang="en-US" altLang="en-US" dirty="0" err="1"/>
              <a:t>orijinal</a:t>
            </a:r>
            <a:r>
              <a:rPr lang="en-US" altLang="en-US" dirty="0"/>
              <a:t> gen </a:t>
            </a:r>
            <a:r>
              <a:rPr lang="en-US" altLang="en-US" dirty="0" err="1"/>
              <a:t>seti</a:t>
            </a:r>
            <a:r>
              <a:rPr lang="en-US" altLang="en-US" dirty="0"/>
              <a:t> </a:t>
            </a:r>
            <a:r>
              <a:rPr lang="en-US" altLang="en-US" dirty="0" err="1"/>
              <a:t>eklemeye</a:t>
            </a:r>
            <a:r>
              <a:rPr lang="en-US" altLang="en-US" dirty="0"/>
              <a:t> </a:t>
            </a:r>
            <a:r>
              <a:rPr lang="en-US" altLang="en-US" dirty="0" err="1"/>
              <a:t>devam</a:t>
            </a:r>
            <a:r>
              <a:rPr lang="en-US" altLang="en-US" dirty="0"/>
              <a:t> e</a:t>
            </a:r>
            <a:r>
              <a:rPr lang="tr-TR" altLang="en-US" dirty="0"/>
              <a:t>d</a:t>
            </a:r>
            <a:r>
              <a:rPr lang="en-US" altLang="en-US" dirty="0" err="1"/>
              <a:t>erek</a:t>
            </a:r>
            <a:r>
              <a:rPr lang="en-US" altLang="en-US" dirty="0"/>
              <a:t> </a:t>
            </a:r>
            <a:r>
              <a:rPr lang="en-US" altLang="en-US" dirty="0" err="1"/>
              <a:t>istediğiniz</a:t>
            </a:r>
            <a:r>
              <a:rPr lang="en-US" altLang="en-US" dirty="0"/>
              <a:t> </a:t>
            </a:r>
            <a:r>
              <a:rPr lang="en-US" altLang="en-US" dirty="0" err="1"/>
              <a:t>çeşite</a:t>
            </a:r>
            <a:r>
              <a:rPr lang="en-US" altLang="en-US" dirty="0"/>
              <a:t> </a:t>
            </a:r>
            <a:r>
              <a:rPr lang="en-US" altLang="en-US" dirty="0" err="1"/>
              <a:t>sahip</a:t>
            </a:r>
            <a:r>
              <a:rPr lang="en-US" altLang="en-US" dirty="0"/>
              <a:t> </a:t>
            </a:r>
            <a:r>
              <a:rPr lang="en-US" altLang="en-US" dirty="0" err="1"/>
              <a:t>olana</a:t>
            </a:r>
            <a:r>
              <a:rPr lang="en-US" altLang="en-US" dirty="0"/>
              <a:t> </a:t>
            </a:r>
            <a:r>
              <a:rPr lang="en-US" altLang="en-US" dirty="0" err="1"/>
              <a:t>kadar</a:t>
            </a:r>
            <a:r>
              <a:rPr lang="en-US" altLang="en-US" dirty="0"/>
              <a:t>, </a:t>
            </a:r>
            <a:r>
              <a:rPr lang="tr-TR" altLang="en-US" dirty="0"/>
              <a:t>devam ettik</a:t>
            </a:r>
            <a:r>
              <a:rPr lang="en-US" altLang="en-US" dirty="0"/>
              <a:t> (ne '</a:t>
            </a:r>
            <a:r>
              <a:rPr lang="en-US" altLang="en-US" dirty="0" err="1"/>
              <a:t>oluyor</a:t>
            </a:r>
            <a:r>
              <a:rPr lang="en-US" altLang="en-US" dirty="0"/>
              <a:t>, </a:t>
            </a:r>
            <a:r>
              <a:rPr lang="en-US" altLang="en-US" dirty="0" err="1"/>
              <a:t>tamam</a:t>
            </a:r>
            <a:r>
              <a:rPr lang="en-US" altLang="en-US" dirty="0"/>
              <a:t>!) Buna </a:t>
            </a:r>
            <a:r>
              <a:rPr lang="en-US" altLang="en-US" dirty="0" err="1"/>
              <a:t>ek</a:t>
            </a:r>
            <a:r>
              <a:rPr lang="en-US" altLang="en-US" dirty="0"/>
              <a:t> </a:t>
            </a:r>
            <a:r>
              <a:rPr lang="en-US" altLang="en-US" dirty="0" err="1"/>
              <a:t>olarak</a:t>
            </a:r>
            <a:r>
              <a:rPr lang="en-US" altLang="en-US" dirty="0"/>
              <a:t>, ne </a:t>
            </a:r>
            <a:r>
              <a:rPr lang="en-US" altLang="en-US" dirty="0" err="1"/>
              <a:t>için</a:t>
            </a:r>
            <a:r>
              <a:rPr lang="en-US" altLang="en-US" dirty="0"/>
              <a:t> </a:t>
            </a:r>
            <a:r>
              <a:rPr lang="en-US" altLang="en-US" dirty="0" err="1"/>
              <a:t>orada</a:t>
            </a:r>
            <a:r>
              <a:rPr lang="en-US" altLang="en-US" dirty="0"/>
              <a:t> </a:t>
            </a:r>
            <a:r>
              <a:rPr lang="en-US" altLang="en-US" dirty="0" err="1"/>
              <a:t>olduklarını</a:t>
            </a:r>
            <a:r>
              <a:rPr lang="en-US" altLang="en-US" dirty="0"/>
              <a:t> </a:t>
            </a:r>
            <a:r>
              <a:rPr lang="en-US" altLang="en-US" dirty="0" err="1"/>
              <a:t>bilmediğimiz</a:t>
            </a:r>
            <a:r>
              <a:rPr lang="en-US" altLang="en-US" dirty="0"/>
              <a:t> </a:t>
            </a:r>
            <a:r>
              <a:rPr lang="en-US" altLang="en-US" dirty="0" err="1"/>
              <a:t>bir</a:t>
            </a:r>
            <a:r>
              <a:rPr lang="en-US" altLang="en-US" dirty="0"/>
              <a:t> </a:t>
            </a:r>
            <a:r>
              <a:rPr lang="en-US" altLang="en-US" dirty="0" err="1"/>
              <a:t>sürü</a:t>
            </a:r>
            <a:r>
              <a:rPr lang="en-US" altLang="en-US" dirty="0"/>
              <a:t> </a:t>
            </a:r>
            <a:r>
              <a:rPr lang="en-US" altLang="en-US" dirty="0" err="1"/>
              <a:t>özelli</a:t>
            </a:r>
            <a:r>
              <a:rPr lang="tr-TR" altLang="en-US" dirty="0" err="1"/>
              <a:t>kleri</a:t>
            </a:r>
            <a:r>
              <a:rPr lang="en-US" altLang="en-US" dirty="0"/>
              <a:t> de </a:t>
            </a:r>
            <a:r>
              <a:rPr lang="en-US" altLang="en-US" dirty="0" err="1"/>
              <a:t>var</a:t>
            </a:r>
            <a:r>
              <a:rPr lang="en-US" altLang="en-US" dirty="0"/>
              <a:t>, </a:t>
            </a:r>
            <a:r>
              <a:rPr lang="en-US" altLang="en-US" dirty="0" err="1"/>
              <a:t>ama</a:t>
            </a:r>
            <a:r>
              <a:rPr lang="en-US" altLang="en-US" dirty="0"/>
              <a:t> </a:t>
            </a:r>
            <a:r>
              <a:rPr lang="en-US" altLang="en-US" dirty="0" err="1"/>
              <a:t>büyüme</a:t>
            </a:r>
            <a:r>
              <a:rPr lang="en-US" altLang="en-US" dirty="0"/>
              <a:t> </a:t>
            </a:r>
            <a:r>
              <a:rPr lang="en-US" altLang="en-US" dirty="0" err="1"/>
              <a:t>şeklini</a:t>
            </a:r>
            <a:r>
              <a:rPr lang="en-US" altLang="en-US" dirty="0"/>
              <a:t> </a:t>
            </a:r>
            <a:r>
              <a:rPr lang="en-US" altLang="en-US" dirty="0" err="1"/>
              <a:t>etkilemiyorlar</a:t>
            </a:r>
            <a:r>
              <a:rPr lang="en-US" altLang="en-US" dirty="0"/>
              <a:t>.  Bu </a:t>
            </a:r>
            <a:r>
              <a:rPr lang="en-US" altLang="en-US" dirty="0" err="1"/>
              <a:t>da</a:t>
            </a:r>
            <a:r>
              <a:rPr lang="en-US" altLang="en-US" dirty="0"/>
              <a:t> </a:t>
            </a:r>
            <a:r>
              <a:rPr lang="en-US" altLang="en-US" dirty="0" err="1"/>
              <a:t>demek</a:t>
            </a:r>
            <a:r>
              <a:rPr lang="en-US" altLang="en-US" dirty="0"/>
              <a:t> </a:t>
            </a:r>
            <a:r>
              <a:rPr lang="en-US" altLang="en-US" dirty="0" err="1"/>
              <a:t>oluyor</a:t>
            </a:r>
            <a:r>
              <a:rPr lang="en-US" altLang="en-US" dirty="0"/>
              <a:t> </a:t>
            </a:r>
            <a:r>
              <a:rPr lang="en-US" altLang="en-US" dirty="0" err="1"/>
              <a:t>ki</a:t>
            </a:r>
            <a:r>
              <a:rPr lang="en-US" altLang="en-US" dirty="0"/>
              <a:t>, </a:t>
            </a:r>
            <a:r>
              <a:rPr lang="en-US" altLang="en-US" dirty="0" err="1"/>
              <a:t>geleneksel</a:t>
            </a:r>
            <a:r>
              <a:rPr lang="en-US" altLang="en-US" dirty="0"/>
              <a:t> </a:t>
            </a:r>
            <a:r>
              <a:rPr lang="en-US" altLang="en-US" dirty="0" err="1"/>
              <a:t>olarak</a:t>
            </a:r>
            <a:r>
              <a:rPr lang="en-US" altLang="en-US" dirty="0"/>
              <a:t> </a:t>
            </a:r>
            <a:r>
              <a:rPr lang="en-US" altLang="en-US" dirty="0" err="1"/>
              <a:t>yetiştirilen</a:t>
            </a:r>
            <a:r>
              <a:rPr lang="en-US" altLang="en-US" dirty="0"/>
              <a:t> </a:t>
            </a:r>
            <a:r>
              <a:rPr lang="en-US" altLang="en-US" dirty="0" err="1"/>
              <a:t>herhangi</a:t>
            </a:r>
            <a:r>
              <a:rPr lang="en-US" altLang="en-US" dirty="0"/>
              <a:t> </a:t>
            </a:r>
            <a:r>
              <a:rPr lang="en-US" altLang="en-US" dirty="0" err="1"/>
              <a:t>bir</a:t>
            </a:r>
            <a:r>
              <a:rPr lang="en-US" altLang="en-US" dirty="0"/>
              <a:t> </a:t>
            </a:r>
            <a:r>
              <a:rPr lang="en-US" altLang="en-US" dirty="0" err="1"/>
              <a:t>şeye</a:t>
            </a:r>
            <a:r>
              <a:rPr lang="en-US" altLang="en-US" dirty="0"/>
              <a:t> </a:t>
            </a:r>
            <a:r>
              <a:rPr lang="en-US" altLang="en-US" dirty="0" err="1"/>
              <a:t>baktığınızda</a:t>
            </a:r>
            <a:r>
              <a:rPr lang="en-US" altLang="en-US" dirty="0"/>
              <a:t>, </a:t>
            </a:r>
            <a:r>
              <a:rPr lang="en-US" altLang="en-US" dirty="0" err="1"/>
              <a:t>içinde</a:t>
            </a:r>
            <a:r>
              <a:rPr lang="en-US" altLang="en-US" dirty="0"/>
              <a:t> </a:t>
            </a:r>
            <a:r>
              <a:rPr lang="en-US" altLang="en-US" dirty="0" err="1"/>
              <a:t>olan</a:t>
            </a:r>
            <a:r>
              <a:rPr lang="en-US" altLang="en-US" dirty="0"/>
              <a:t> </a:t>
            </a:r>
            <a:r>
              <a:rPr lang="en-US" altLang="en-US" dirty="0" err="1"/>
              <a:t>bazı</a:t>
            </a:r>
            <a:r>
              <a:rPr lang="en-US" altLang="en-US" dirty="0"/>
              <a:t> </a:t>
            </a:r>
            <a:r>
              <a:rPr lang="en-US" altLang="en-US" dirty="0" err="1"/>
              <a:t>şeyleri</a:t>
            </a:r>
            <a:r>
              <a:rPr lang="en-US" altLang="en-US" dirty="0"/>
              <a:t> </a:t>
            </a:r>
            <a:r>
              <a:rPr lang="en-US" altLang="en-US" dirty="0" err="1"/>
              <a:t>bildiğinizi</a:t>
            </a:r>
            <a:r>
              <a:rPr lang="en-US" altLang="en-US" dirty="0"/>
              <a:t> </a:t>
            </a:r>
            <a:r>
              <a:rPr lang="en-US" altLang="en-US" dirty="0" err="1"/>
              <a:t>fark</a:t>
            </a:r>
            <a:r>
              <a:rPr lang="en-US" altLang="en-US" dirty="0"/>
              <a:t> e</a:t>
            </a:r>
            <a:r>
              <a:rPr lang="tr-TR" altLang="en-US" dirty="0" err="1"/>
              <a:t>tse</a:t>
            </a:r>
            <a:r>
              <a:rPr lang="en-US" altLang="en-US" dirty="0" err="1"/>
              <a:t>niz</a:t>
            </a:r>
            <a:r>
              <a:rPr lang="tr-TR" altLang="en-US" baseline="0" dirty="0"/>
              <a:t> dahi</a:t>
            </a:r>
            <a:r>
              <a:rPr lang="en-US" altLang="en-US" dirty="0"/>
              <a:t> </a:t>
            </a:r>
            <a:r>
              <a:rPr lang="en-US" altLang="en-US" dirty="0" err="1"/>
              <a:t>bilmediğiniz</a:t>
            </a:r>
            <a:r>
              <a:rPr lang="en-US" altLang="en-US" dirty="0"/>
              <a:t> </a:t>
            </a:r>
            <a:r>
              <a:rPr lang="en-US" altLang="en-US" dirty="0" err="1"/>
              <a:t>bir</a:t>
            </a:r>
            <a:r>
              <a:rPr lang="en-US" altLang="en-US" dirty="0"/>
              <a:t> </a:t>
            </a:r>
            <a:r>
              <a:rPr lang="en-US" altLang="en-US" dirty="0" err="1"/>
              <a:t>sürü</a:t>
            </a:r>
            <a:r>
              <a:rPr lang="en-US" altLang="en-US" dirty="0"/>
              <a:t> </a:t>
            </a:r>
            <a:r>
              <a:rPr lang="en-US" altLang="en-US" dirty="0" err="1"/>
              <a:t>şey</a:t>
            </a:r>
            <a:r>
              <a:rPr lang="en-US" altLang="en-US" dirty="0"/>
              <a:t> </a:t>
            </a:r>
            <a:r>
              <a:rPr lang="en-US" altLang="en-US" dirty="0" err="1"/>
              <a:t>vardır</a:t>
            </a:r>
            <a:r>
              <a:rPr lang="en-US" altLang="en-US" dirty="0"/>
              <a:t>.  </a:t>
            </a:r>
            <a:r>
              <a:rPr lang="en-US" altLang="en-US" dirty="0" err="1"/>
              <a:t>Ve</a:t>
            </a:r>
            <a:r>
              <a:rPr lang="en-US" altLang="en-US" dirty="0"/>
              <a:t> size </a:t>
            </a:r>
            <a:r>
              <a:rPr lang="en-US" altLang="en-US" dirty="0" err="1"/>
              <a:t>bunun</a:t>
            </a:r>
            <a:r>
              <a:rPr lang="en-US" altLang="en-US" dirty="0"/>
              <a:t> </a:t>
            </a:r>
            <a:r>
              <a:rPr lang="en-US" altLang="en-US" dirty="0" err="1"/>
              <a:t>geleneksel</a:t>
            </a:r>
            <a:r>
              <a:rPr lang="en-US" altLang="en-US" dirty="0"/>
              <a:t> </a:t>
            </a:r>
            <a:r>
              <a:rPr lang="en-US" altLang="en-US" dirty="0" err="1"/>
              <a:t>üremeden</a:t>
            </a:r>
            <a:r>
              <a:rPr lang="en-US" altLang="en-US" dirty="0"/>
              <a:t> </a:t>
            </a:r>
            <a:r>
              <a:rPr lang="en-US" altLang="en-US" dirty="0" err="1"/>
              <a:t>gelen</a:t>
            </a:r>
            <a:r>
              <a:rPr lang="en-US" altLang="en-US" dirty="0"/>
              <a:t> </a:t>
            </a:r>
            <a:r>
              <a:rPr lang="en-US" altLang="en-US" dirty="0" err="1"/>
              <a:t>bir</a:t>
            </a:r>
            <a:r>
              <a:rPr lang="en-US" altLang="en-US" dirty="0"/>
              <a:t> </a:t>
            </a:r>
            <a:r>
              <a:rPr lang="en-US" altLang="en-US" dirty="0" err="1"/>
              <a:t>sonucunu</a:t>
            </a:r>
            <a:r>
              <a:rPr lang="en-US" altLang="en-US" dirty="0"/>
              <a:t> </a:t>
            </a:r>
            <a:r>
              <a:rPr lang="en-US" altLang="en-US" dirty="0" err="1"/>
              <a:t>göstereceğim</a:t>
            </a:r>
            <a:r>
              <a:rPr lang="en-US" altLang="en-US" dirty="0"/>
              <a:t>. </a:t>
            </a:r>
          </a:p>
          <a:p>
            <a:endParaRPr lang="en-US" altLang="en-US" dirty="0"/>
          </a:p>
          <a:p>
            <a:r>
              <a:rPr lang="en-US" altLang="en-US" dirty="0" err="1"/>
              <a:t>Sağ</a:t>
            </a:r>
            <a:r>
              <a:rPr lang="en-US" altLang="en-US" dirty="0"/>
              <a:t> </a:t>
            </a:r>
            <a:r>
              <a:rPr lang="en-US" altLang="en-US" dirty="0" err="1"/>
              <a:t>tarafta</a:t>
            </a:r>
            <a:r>
              <a:rPr lang="en-US" altLang="en-US" dirty="0"/>
              <a:t> Marc von </a:t>
            </a:r>
            <a:r>
              <a:rPr lang="en-US" altLang="en-US" dirty="0" err="1"/>
              <a:t>Montague'un</a:t>
            </a:r>
            <a:r>
              <a:rPr lang="en-US" altLang="en-US" dirty="0"/>
              <a:t> </a:t>
            </a:r>
            <a:r>
              <a:rPr lang="en-US" altLang="en-US" dirty="0" err="1"/>
              <a:t>bakterilerin</a:t>
            </a:r>
            <a:r>
              <a:rPr lang="en-US" altLang="en-US" dirty="0"/>
              <a:t> </a:t>
            </a:r>
            <a:r>
              <a:rPr lang="en-US" altLang="en-US" dirty="0" err="1"/>
              <a:t>DNA'yı</a:t>
            </a:r>
            <a:r>
              <a:rPr lang="en-US" altLang="en-US" dirty="0"/>
              <a:t> </a:t>
            </a:r>
            <a:r>
              <a:rPr lang="en-US" altLang="en-US" dirty="0" err="1"/>
              <a:t>bitkilere</a:t>
            </a:r>
            <a:r>
              <a:rPr lang="en-US" altLang="en-US" dirty="0"/>
              <a:t> </a:t>
            </a:r>
            <a:r>
              <a:rPr lang="en-US" altLang="en-US" dirty="0" err="1"/>
              <a:t>aktarabildiğini</a:t>
            </a:r>
            <a:r>
              <a:rPr lang="en-US" altLang="en-US" dirty="0"/>
              <a:t> </a:t>
            </a:r>
            <a:r>
              <a:rPr lang="en-US" altLang="en-US" dirty="0" err="1"/>
              <a:t>keşfetmesi</a:t>
            </a:r>
            <a:r>
              <a:rPr lang="en-US" altLang="en-US" dirty="0"/>
              <a:t>.  O </a:t>
            </a:r>
            <a:r>
              <a:rPr lang="en-US" altLang="en-US" dirty="0" err="1"/>
              <a:t>Agrobacterium</a:t>
            </a:r>
            <a:r>
              <a:rPr lang="en-US" altLang="en-US" dirty="0"/>
              <a:t> </a:t>
            </a:r>
            <a:r>
              <a:rPr lang="en-US" altLang="en-US" dirty="0" err="1"/>
              <a:t>denilen</a:t>
            </a:r>
            <a:r>
              <a:rPr lang="en-US" altLang="en-US" dirty="0"/>
              <a:t> </a:t>
            </a:r>
            <a:r>
              <a:rPr lang="en-US" altLang="en-US" dirty="0" err="1"/>
              <a:t>bir</a:t>
            </a:r>
            <a:r>
              <a:rPr lang="en-US" altLang="en-US" dirty="0"/>
              <a:t> </a:t>
            </a:r>
            <a:r>
              <a:rPr lang="en-US" altLang="en-US" dirty="0" err="1"/>
              <a:t>şey</a:t>
            </a:r>
            <a:r>
              <a:rPr lang="en-US" altLang="en-US" dirty="0"/>
              <a:t> </a:t>
            </a:r>
            <a:r>
              <a:rPr lang="tr-TR" altLang="en-US" dirty="0"/>
              <a:t>bul</a:t>
            </a:r>
            <a:r>
              <a:rPr lang="en-US" altLang="en-US" dirty="0"/>
              <a:t>du </a:t>
            </a:r>
            <a:r>
              <a:rPr lang="en-US" altLang="en-US" dirty="0" err="1"/>
              <a:t>ve</a:t>
            </a:r>
            <a:r>
              <a:rPr lang="en-US" altLang="en-US" dirty="0"/>
              <a:t> </a:t>
            </a:r>
            <a:r>
              <a:rPr lang="tr-TR" altLang="en-US" dirty="0"/>
              <a:t>bu </a:t>
            </a:r>
            <a:r>
              <a:rPr lang="en-US" altLang="en-US" dirty="0"/>
              <a:t>DNA</a:t>
            </a:r>
            <a:r>
              <a:rPr lang="tr-TR" altLang="en-US" dirty="0"/>
              <a:t>’</a:t>
            </a:r>
            <a:r>
              <a:rPr lang="tr-TR" altLang="en-US" dirty="0" err="1"/>
              <a:t>nın</a:t>
            </a:r>
            <a:r>
              <a:rPr lang="en-US" altLang="en-US" dirty="0"/>
              <a:t> </a:t>
            </a:r>
            <a:r>
              <a:rPr lang="en-US" altLang="en-US" dirty="0" err="1"/>
              <a:t>küçük</a:t>
            </a:r>
            <a:r>
              <a:rPr lang="en-US" altLang="en-US" dirty="0"/>
              <a:t> </a:t>
            </a:r>
            <a:r>
              <a:rPr lang="en-US" altLang="en-US" dirty="0" err="1"/>
              <a:t>bir</a:t>
            </a:r>
            <a:r>
              <a:rPr lang="en-US" altLang="en-US" dirty="0"/>
              <a:t> </a:t>
            </a:r>
            <a:r>
              <a:rPr lang="en-US" altLang="en-US" dirty="0" err="1"/>
              <a:t>parça</a:t>
            </a:r>
            <a:r>
              <a:rPr lang="tr-TR" altLang="en-US" dirty="0"/>
              <a:t>sı</a:t>
            </a:r>
            <a:r>
              <a:rPr lang="en-US" altLang="en-US" dirty="0"/>
              <a:t> (biz </a:t>
            </a:r>
            <a:r>
              <a:rPr lang="en-US" altLang="en-US" dirty="0" err="1"/>
              <a:t>bir</a:t>
            </a:r>
            <a:r>
              <a:rPr lang="en-US" altLang="en-US" dirty="0"/>
              <a:t> </a:t>
            </a:r>
            <a:r>
              <a:rPr lang="en-US" altLang="en-US" dirty="0" err="1"/>
              <a:t>plazmid</a:t>
            </a:r>
            <a:r>
              <a:rPr lang="en-US" altLang="en-US" dirty="0"/>
              <a:t> </a:t>
            </a:r>
            <a:r>
              <a:rPr lang="en-US" altLang="en-US" dirty="0" err="1"/>
              <a:t>diyoruz</a:t>
            </a:r>
            <a:r>
              <a:rPr lang="en-US" altLang="en-US" dirty="0"/>
              <a:t>)</a:t>
            </a:r>
            <a:r>
              <a:rPr lang="tr-TR" altLang="en-US" dirty="0"/>
              <a:t>.</a:t>
            </a:r>
            <a:r>
              <a:rPr lang="en-US" altLang="en-US" dirty="0"/>
              <a:t> </a:t>
            </a:r>
            <a:r>
              <a:rPr lang="tr-TR" altLang="en-US" dirty="0"/>
              <a:t>B</a:t>
            </a:r>
            <a:r>
              <a:rPr lang="en-US" altLang="en-US" dirty="0"/>
              <a:t>u </a:t>
            </a:r>
            <a:r>
              <a:rPr lang="en-US" altLang="en-US" dirty="0" err="1"/>
              <a:t>bakteri</a:t>
            </a:r>
            <a:r>
              <a:rPr lang="en-US" altLang="en-US" dirty="0"/>
              <a:t> </a:t>
            </a:r>
            <a:r>
              <a:rPr lang="en-US" altLang="en-US" dirty="0" err="1"/>
              <a:t>bitki</a:t>
            </a:r>
            <a:r>
              <a:rPr lang="en-US" altLang="en-US" dirty="0"/>
              <a:t> </a:t>
            </a:r>
            <a:r>
              <a:rPr lang="en-US" altLang="en-US" dirty="0" err="1"/>
              <a:t>hücresi</a:t>
            </a:r>
            <a:r>
              <a:rPr lang="en-US" altLang="en-US" dirty="0"/>
              <a:t> </a:t>
            </a:r>
            <a:r>
              <a:rPr lang="en-US" altLang="en-US" dirty="0" err="1"/>
              <a:t>için</a:t>
            </a:r>
            <a:r>
              <a:rPr lang="tr-TR" altLang="en-US" dirty="0"/>
              <a:t>d</a:t>
            </a:r>
            <a:r>
              <a:rPr lang="en-US" altLang="en-US" dirty="0"/>
              <a:t>e </a:t>
            </a:r>
            <a:r>
              <a:rPr lang="en-US" altLang="en-US" dirty="0" err="1"/>
              <a:t>agrobacterium</a:t>
            </a:r>
            <a:r>
              <a:rPr lang="en-US" altLang="en-US" dirty="0"/>
              <a:t> </a:t>
            </a:r>
            <a:r>
              <a:rPr lang="en-US" altLang="en-US" dirty="0" err="1"/>
              <a:t>büyüm</a:t>
            </a:r>
            <a:r>
              <a:rPr lang="tr-TR" altLang="en-US" dirty="0" err="1"/>
              <a:t>yi</a:t>
            </a:r>
            <a:r>
              <a:rPr lang="en-US" altLang="en-US" dirty="0"/>
              <a:t> </a:t>
            </a:r>
            <a:r>
              <a:rPr lang="en-US" altLang="en-US" dirty="0" err="1"/>
              <a:t>sev</a:t>
            </a:r>
            <a:r>
              <a:rPr lang="tr-TR" altLang="en-US" dirty="0" err="1"/>
              <a:t>diğini</a:t>
            </a:r>
            <a:r>
              <a:rPr lang="en-US" altLang="en-US" dirty="0"/>
              <a:t> </a:t>
            </a:r>
            <a:r>
              <a:rPr lang="en-US" altLang="en-US" dirty="0" err="1"/>
              <a:t>buldu</a:t>
            </a:r>
            <a:r>
              <a:rPr lang="en-US" altLang="en-US" dirty="0"/>
              <a:t>.  </a:t>
            </a:r>
            <a:r>
              <a:rPr lang="en-US" altLang="en-US" dirty="0" err="1"/>
              <a:t>Marc'ın</a:t>
            </a:r>
            <a:r>
              <a:rPr lang="en-US" altLang="en-US" dirty="0"/>
              <a:t> </a:t>
            </a:r>
            <a:r>
              <a:rPr lang="en-US" altLang="en-US" dirty="0" err="1"/>
              <a:t>iyi</a:t>
            </a:r>
            <a:r>
              <a:rPr lang="en-US" altLang="en-US" dirty="0"/>
              <a:t> </a:t>
            </a:r>
            <a:r>
              <a:rPr lang="en-US" altLang="en-US" dirty="0" err="1"/>
              <a:t>fark</a:t>
            </a:r>
            <a:r>
              <a:rPr lang="en-US" altLang="en-US" dirty="0"/>
              <a:t> </a:t>
            </a:r>
            <a:r>
              <a:rPr lang="en-US" altLang="en-US" dirty="0" err="1"/>
              <a:t>ettiği</a:t>
            </a:r>
            <a:r>
              <a:rPr lang="en-US" altLang="en-US" dirty="0"/>
              <a:t> </a:t>
            </a:r>
            <a:r>
              <a:rPr lang="en-US" altLang="en-US" dirty="0" err="1"/>
              <a:t>şey</a:t>
            </a:r>
            <a:r>
              <a:rPr lang="en-US" altLang="en-US" dirty="0"/>
              <a:t>, </a:t>
            </a:r>
            <a:r>
              <a:rPr lang="en-US" altLang="en-US" dirty="0" err="1"/>
              <a:t>eğer</a:t>
            </a:r>
            <a:r>
              <a:rPr lang="en-US" altLang="en-US" dirty="0"/>
              <a:t> </a:t>
            </a:r>
            <a:r>
              <a:rPr lang="en-US" altLang="en-US" dirty="0" err="1"/>
              <a:t>bu</a:t>
            </a:r>
            <a:r>
              <a:rPr lang="en-US" altLang="en-US" dirty="0"/>
              <a:t> </a:t>
            </a:r>
            <a:r>
              <a:rPr lang="en-US" altLang="en-US" dirty="0" err="1"/>
              <a:t>plazmid</a:t>
            </a:r>
            <a:r>
              <a:rPr lang="en-US" altLang="en-US" dirty="0"/>
              <a:t> </a:t>
            </a:r>
            <a:r>
              <a:rPr lang="en-US" altLang="en-US" dirty="0" err="1"/>
              <a:t>bunu</a:t>
            </a:r>
            <a:r>
              <a:rPr lang="en-US" altLang="en-US" dirty="0"/>
              <a:t> </a:t>
            </a:r>
            <a:r>
              <a:rPr lang="en-US" altLang="en-US" dirty="0" err="1"/>
              <a:t>doğal</a:t>
            </a:r>
            <a:r>
              <a:rPr lang="en-US" altLang="en-US" dirty="0"/>
              <a:t> </a:t>
            </a:r>
            <a:r>
              <a:rPr lang="en-US" altLang="en-US" dirty="0" err="1"/>
              <a:t>olarak</a:t>
            </a:r>
            <a:r>
              <a:rPr lang="en-US" altLang="en-US" dirty="0"/>
              <a:t> </a:t>
            </a:r>
            <a:r>
              <a:rPr lang="en-US" altLang="en-US" dirty="0" err="1"/>
              <a:t>yaparsa</a:t>
            </a:r>
            <a:r>
              <a:rPr lang="en-US" altLang="en-US" dirty="0"/>
              <a:t>, </a:t>
            </a:r>
            <a:r>
              <a:rPr lang="en-US" altLang="en-US" dirty="0" err="1"/>
              <a:t>ve</a:t>
            </a:r>
            <a:r>
              <a:rPr lang="en-US" altLang="en-US" dirty="0"/>
              <a:t> </a:t>
            </a:r>
            <a:r>
              <a:rPr lang="en-US" altLang="en-US" dirty="0" err="1"/>
              <a:t>bunu</a:t>
            </a:r>
            <a:r>
              <a:rPr lang="en-US" altLang="en-US" dirty="0"/>
              <a:t> </a:t>
            </a:r>
            <a:r>
              <a:rPr lang="en-US" altLang="en-US" dirty="0" err="1"/>
              <a:t>plazmid</a:t>
            </a:r>
            <a:r>
              <a:rPr lang="en-US" altLang="en-US" dirty="0"/>
              <a:t> </a:t>
            </a:r>
            <a:r>
              <a:rPr lang="en-US" altLang="en-US" dirty="0" err="1"/>
              <a:t>üzerinde</a:t>
            </a:r>
            <a:r>
              <a:rPr lang="en-US" altLang="en-US" dirty="0"/>
              <a:t> </a:t>
            </a:r>
            <a:r>
              <a:rPr lang="en-US" altLang="en-US" dirty="0" err="1"/>
              <a:t>olan</a:t>
            </a:r>
            <a:r>
              <a:rPr lang="en-US" altLang="en-US" dirty="0"/>
              <a:t> </a:t>
            </a:r>
            <a:r>
              <a:rPr lang="en-US" altLang="en-US" dirty="0" err="1"/>
              <a:t>genlerle</a:t>
            </a:r>
            <a:r>
              <a:rPr lang="en-US" altLang="en-US" dirty="0"/>
              <a:t> </a:t>
            </a:r>
            <a:r>
              <a:rPr lang="en-US" altLang="en-US" dirty="0" err="1"/>
              <a:t>yaparsa</a:t>
            </a:r>
            <a:r>
              <a:rPr lang="en-US" altLang="en-US" dirty="0"/>
              <a:t>, </a:t>
            </a:r>
            <a:r>
              <a:rPr lang="en-US" altLang="en-US" dirty="0" err="1"/>
              <a:t>belki</a:t>
            </a:r>
            <a:r>
              <a:rPr lang="en-US" altLang="en-US" dirty="0"/>
              <a:t> de </a:t>
            </a:r>
            <a:r>
              <a:rPr lang="en-US" altLang="en-US" dirty="0" err="1"/>
              <a:t>bitkiye</a:t>
            </a:r>
            <a:r>
              <a:rPr lang="en-US" altLang="en-US" dirty="0"/>
              <a:t> </a:t>
            </a:r>
            <a:r>
              <a:rPr lang="en-US" altLang="en-US" dirty="0" err="1"/>
              <a:t>koymak</a:t>
            </a:r>
            <a:r>
              <a:rPr lang="en-US" altLang="en-US" dirty="0"/>
              <a:t> </a:t>
            </a:r>
            <a:r>
              <a:rPr lang="en-US" altLang="en-US" dirty="0" err="1"/>
              <a:t>istediğimiz</a:t>
            </a:r>
            <a:r>
              <a:rPr lang="en-US" altLang="en-US" dirty="0"/>
              <a:t> </a:t>
            </a:r>
            <a:r>
              <a:rPr lang="en-US" altLang="en-US" dirty="0" err="1"/>
              <a:t>bir</a:t>
            </a:r>
            <a:r>
              <a:rPr lang="en-US" altLang="en-US" dirty="0"/>
              <a:t> </a:t>
            </a:r>
            <a:r>
              <a:rPr lang="en-US" altLang="en-US" dirty="0" err="1"/>
              <a:t>geni</a:t>
            </a:r>
            <a:r>
              <a:rPr lang="en-US" altLang="en-US" dirty="0"/>
              <a:t> </a:t>
            </a:r>
            <a:r>
              <a:rPr lang="en-US" altLang="en-US" dirty="0" err="1"/>
              <a:t>alıp</a:t>
            </a:r>
            <a:r>
              <a:rPr lang="en-US" altLang="en-US" dirty="0"/>
              <a:t> </a:t>
            </a:r>
            <a:r>
              <a:rPr lang="en-US" altLang="en-US" dirty="0" err="1"/>
              <a:t>plazmidin</a:t>
            </a:r>
            <a:r>
              <a:rPr lang="en-US" altLang="en-US" dirty="0"/>
              <a:t> </a:t>
            </a:r>
            <a:r>
              <a:rPr lang="en-US" altLang="en-US" dirty="0" err="1"/>
              <a:t>üzerine</a:t>
            </a:r>
            <a:r>
              <a:rPr lang="en-US" altLang="en-US" dirty="0"/>
              <a:t> </a:t>
            </a:r>
            <a:r>
              <a:rPr lang="en-US" altLang="en-US" dirty="0" err="1"/>
              <a:t>koyabilir</a:t>
            </a:r>
            <a:r>
              <a:rPr lang="en-US" altLang="en-US" dirty="0"/>
              <a:t> </a:t>
            </a:r>
            <a:r>
              <a:rPr lang="en-US" altLang="en-US" dirty="0" err="1"/>
              <a:t>ve</a:t>
            </a:r>
            <a:r>
              <a:rPr lang="en-US" altLang="en-US" dirty="0"/>
              <a:t> </a:t>
            </a:r>
            <a:r>
              <a:rPr lang="en-US" altLang="en-US" dirty="0" err="1"/>
              <a:t>bitkinin</a:t>
            </a:r>
            <a:r>
              <a:rPr lang="en-US" altLang="en-US" dirty="0"/>
              <a:t> </a:t>
            </a:r>
            <a:r>
              <a:rPr lang="en-US" altLang="en-US" dirty="0" err="1"/>
              <a:t>içine</a:t>
            </a:r>
            <a:r>
              <a:rPr lang="en-US" altLang="en-US" dirty="0"/>
              <a:t> </a:t>
            </a:r>
            <a:r>
              <a:rPr lang="en-US" altLang="en-US" dirty="0" err="1"/>
              <a:t>koymak</a:t>
            </a:r>
            <a:r>
              <a:rPr lang="en-US" altLang="en-US" dirty="0"/>
              <a:t> </a:t>
            </a:r>
            <a:r>
              <a:rPr lang="en-US" altLang="en-US" dirty="0" err="1"/>
              <a:t>için</a:t>
            </a:r>
            <a:r>
              <a:rPr lang="en-US" altLang="en-US" dirty="0"/>
              <a:t> </a:t>
            </a:r>
            <a:r>
              <a:rPr lang="en-US" altLang="en-US" dirty="0" err="1"/>
              <a:t>agrobacterium'u</a:t>
            </a:r>
            <a:r>
              <a:rPr lang="en-US" altLang="en-US" dirty="0"/>
              <a:t> </a:t>
            </a:r>
            <a:r>
              <a:rPr lang="en-US" altLang="en-US" dirty="0" err="1"/>
              <a:t>kullanabiliriz</a:t>
            </a:r>
            <a:r>
              <a:rPr lang="en-US" altLang="en-US" dirty="0"/>
              <a:t>.  O </a:t>
            </a:r>
            <a:r>
              <a:rPr lang="tr-TR" altLang="en-US" dirty="0"/>
              <a:t>bunu </a:t>
            </a:r>
            <a:r>
              <a:rPr lang="en-US" altLang="en-US" dirty="0" err="1"/>
              <a:t>yaptı</a:t>
            </a:r>
            <a:r>
              <a:rPr lang="en-US" altLang="en-US" dirty="0"/>
              <a:t>, </a:t>
            </a:r>
            <a:r>
              <a:rPr lang="en-US" altLang="en-US" dirty="0" err="1"/>
              <a:t>gerçekten</a:t>
            </a:r>
            <a:r>
              <a:rPr lang="en-US" altLang="en-US" dirty="0"/>
              <a:t> </a:t>
            </a:r>
            <a:r>
              <a:rPr lang="en-US" altLang="en-US" dirty="0" err="1"/>
              <a:t>iyi</a:t>
            </a:r>
            <a:r>
              <a:rPr lang="en-US" altLang="en-US" dirty="0"/>
              <a:t> </a:t>
            </a:r>
            <a:r>
              <a:rPr lang="en-US" altLang="en-US" dirty="0" err="1"/>
              <a:t>çalıştı</a:t>
            </a:r>
            <a:r>
              <a:rPr lang="en-US" altLang="en-US" dirty="0"/>
              <a:t> </a:t>
            </a:r>
            <a:r>
              <a:rPr lang="en-US" altLang="en-US" dirty="0" err="1"/>
              <a:t>ve</a:t>
            </a:r>
            <a:r>
              <a:rPr lang="en-US" altLang="en-US" dirty="0"/>
              <a:t> </a:t>
            </a:r>
            <a:r>
              <a:rPr lang="en-US" altLang="en-US" dirty="0" err="1"/>
              <a:t>bu</a:t>
            </a:r>
            <a:r>
              <a:rPr lang="en-US" altLang="en-US" dirty="0"/>
              <a:t> </a:t>
            </a:r>
            <a:r>
              <a:rPr lang="en-US" altLang="en-US" dirty="0" err="1"/>
              <a:t>şimdi</a:t>
            </a:r>
            <a:r>
              <a:rPr lang="en-US" altLang="en-US" dirty="0"/>
              <a:t> GDO ‘</a:t>
            </a:r>
            <a:r>
              <a:rPr lang="tr-TR" altLang="en-US" dirty="0" err="1"/>
              <a:t>ların</a:t>
            </a:r>
            <a:r>
              <a:rPr lang="en-US" altLang="en-US" dirty="0"/>
              <a:t> (</a:t>
            </a:r>
            <a:r>
              <a:rPr lang="en-US" altLang="en-US" dirty="0" err="1"/>
              <a:t>Genetiği</a:t>
            </a:r>
            <a:r>
              <a:rPr lang="en-US" altLang="en-US" dirty="0"/>
              <a:t> </a:t>
            </a:r>
            <a:r>
              <a:rPr lang="en-US" altLang="en-US" dirty="0" err="1"/>
              <a:t>Değiştirilmiş</a:t>
            </a:r>
            <a:r>
              <a:rPr lang="en-US" altLang="en-US" dirty="0"/>
              <a:t> </a:t>
            </a:r>
            <a:r>
              <a:rPr lang="en-US" altLang="en-US" dirty="0" err="1"/>
              <a:t>Organizmalar</a:t>
            </a:r>
            <a:r>
              <a:rPr lang="en-US" altLang="en-US" dirty="0"/>
              <a:t>)  </a:t>
            </a:r>
            <a:r>
              <a:rPr lang="en-US" altLang="en-US" dirty="0" err="1"/>
              <a:t>temeli</a:t>
            </a:r>
            <a:r>
              <a:rPr lang="en-US" altLang="en-US" dirty="0"/>
              <a:t> </a:t>
            </a:r>
            <a:r>
              <a:rPr lang="en-US" altLang="en-US" dirty="0" err="1"/>
              <a:t>oldu</a:t>
            </a:r>
            <a:r>
              <a:rPr lang="en-US" altLang="en-US" dirty="0"/>
              <a:t>.  Bu </a:t>
            </a:r>
            <a:r>
              <a:rPr lang="en-US" altLang="en-US" dirty="0" err="1"/>
              <a:t>doğal</a:t>
            </a:r>
            <a:r>
              <a:rPr lang="en-US" altLang="en-US" dirty="0"/>
              <a:t> </a:t>
            </a:r>
            <a:r>
              <a:rPr lang="en-US" altLang="en-US" dirty="0" err="1"/>
              <a:t>olmayan</a:t>
            </a:r>
            <a:r>
              <a:rPr lang="en-US" altLang="en-US" dirty="0"/>
              <a:t> </a:t>
            </a:r>
            <a:r>
              <a:rPr lang="en-US" altLang="en-US" dirty="0" err="1"/>
              <a:t>bir</a:t>
            </a:r>
            <a:r>
              <a:rPr lang="en-US" altLang="en-US" dirty="0"/>
              <a:t> </a:t>
            </a:r>
            <a:r>
              <a:rPr lang="en-US" altLang="en-US" dirty="0" err="1"/>
              <a:t>şey</a:t>
            </a:r>
            <a:r>
              <a:rPr lang="en-US" altLang="en-US" dirty="0"/>
              <a:t> </a:t>
            </a:r>
            <a:r>
              <a:rPr lang="en-US" altLang="en-US" dirty="0" err="1"/>
              <a:t>değil</a:t>
            </a:r>
            <a:r>
              <a:rPr lang="en-US" altLang="en-US" dirty="0"/>
              <a:t>, </a:t>
            </a:r>
            <a:r>
              <a:rPr lang="en-US" altLang="en-US" dirty="0" err="1"/>
              <a:t>doğanın</a:t>
            </a:r>
            <a:r>
              <a:rPr lang="en-US" altLang="en-US" dirty="0"/>
              <a:t> her </a:t>
            </a:r>
            <a:r>
              <a:rPr lang="en-US" altLang="en-US" dirty="0" err="1"/>
              <a:t>zaman</a:t>
            </a:r>
            <a:r>
              <a:rPr lang="en-US" altLang="en-US" dirty="0"/>
              <a:t> </a:t>
            </a:r>
            <a:r>
              <a:rPr lang="en-US" altLang="en-US" dirty="0" err="1"/>
              <a:t>yaptığı</a:t>
            </a:r>
            <a:r>
              <a:rPr lang="en-US" altLang="en-US" dirty="0"/>
              <a:t> </a:t>
            </a:r>
            <a:r>
              <a:rPr lang="en-US" altLang="en-US" dirty="0" err="1"/>
              <a:t>şey</a:t>
            </a:r>
            <a:r>
              <a:rPr lang="en-US" altLang="en-US" dirty="0"/>
              <a:t> </a:t>
            </a:r>
            <a:r>
              <a:rPr lang="en-US" altLang="en-US" dirty="0" err="1"/>
              <a:t>bu</a:t>
            </a:r>
            <a:r>
              <a:rPr lang="en-US" altLang="en-US" dirty="0"/>
              <a:t> </a:t>
            </a:r>
            <a:r>
              <a:rPr lang="en-US" altLang="en-US" dirty="0" err="1"/>
              <a:t>ve</a:t>
            </a:r>
            <a:r>
              <a:rPr lang="en-US" altLang="en-US" dirty="0"/>
              <a:t> </a:t>
            </a:r>
            <a:r>
              <a:rPr lang="en-US" altLang="en-US" dirty="0" err="1"/>
              <a:t>şimdi</a:t>
            </a:r>
            <a:r>
              <a:rPr lang="en-US" altLang="en-US" dirty="0"/>
              <a:t> </a:t>
            </a:r>
            <a:r>
              <a:rPr lang="en-US" altLang="en-US" dirty="0" err="1"/>
              <a:t>biliyoruz</a:t>
            </a:r>
            <a:r>
              <a:rPr lang="en-US" altLang="en-US" dirty="0"/>
              <a:t> </a:t>
            </a:r>
            <a:r>
              <a:rPr lang="en-US" altLang="en-US" dirty="0" err="1"/>
              <a:t>ki</a:t>
            </a:r>
            <a:r>
              <a:rPr lang="en-US" altLang="en-US" dirty="0"/>
              <a:t> </a:t>
            </a:r>
            <a:r>
              <a:rPr lang="en-US" altLang="en-US" dirty="0" err="1"/>
              <a:t>bu</a:t>
            </a:r>
            <a:r>
              <a:rPr lang="en-US" altLang="en-US" dirty="0"/>
              <a:t> </a:t>
            </a:r>
            <a:r>
              <a:rPr lang="en-US" altLang="en-US" dirty="0" err="1"/>
              <a:t>bitkilerin</a:t>
            </a:r>
            <a:r>
              <a:rPr lang="en-US" altLang="en-US" dirty="0"/>
              <a:t> </a:t>
            </a:r>
            <a:r>
              <a:rPr lang="en-US" altLang="en-US" dirty="0" err="1"/>
              <a:t>bazılarının</a:t>
            </a:r>
            <a:r>
              <a:rPr lang="en-US" altLang="en-US" dirty="0"/>
              <a:t> </a:t>
            </a:r>
            <a:r>
              <a:rPr lang="en-US" altLang="en-US" dirty="0" err="1"/>
              <a:t>genomlarını</a:t>
            </a:r>
            <a:r>
              <a:rPr lang="en-US" altLang="en-US" dirty="0"/>
              <a:t> </a:t>
            </a:r>
            <a:r>
              <a:rPr lang="en-US" altLang="en-US" dirty="0" err="1"/>
              <a:t>sıralıyoruz</a:t>
            </a:r>
            <a:r>
              <a:rPr lang="en-US" altLang="en-US" dirty="0"/>
              <a:t>, </a:t>
            </a:r>
            <a:r>
              <a:rPr lang="en-US" altLang="en-US" dirty="0" err="1"/>
              <a:t>daha</a:t>
            </a:r>
            <a:r>
              <a:rPr lang="en-US" altLang="en-US" dirty="0"/>
              <a:t> </a:t>
            </a:r>
            <a:r>
              <a:rPr lang="en-US" altLang="en-US" dirty="0" err="1"/>
              <a:t>önce</a:t>
            </a:r>
            <a:r>
              <a:rPr lang="en-US" altLang="en-US" dirty="0"/>
              <a:t> </a:t>
            </a:r>
            <a:r>
              <a:rPr lang="en-US" altLang="en-US" dirty="0" err="1"/>
              <a:t>hiç</a:t>
            </a:r>
            <a:r>
              <a:rPr lang="en-US" altLang="en-US" dirty="0"/>
              <a:t> </a:t>
            </a:r>
            <a:r>
              <a:rPr lang="en-US" altLang="en-US" dirty="0" err="1"/>
              <a:t>bilmediğimiz</a:t>
            </a:r>
            <a:r>
              <a:rPr lang="en-US" altLang="en-US" dirty="0"/>
              <a:t> her </a:t>
            </a:r>
            <a:r>
              <a:rPr lang="en-US" altLang="en-US" dirty="0" err="1"/>
              <a:t>türlü</a:t>
            </a:r>
            <a:r>
              <a:rPr lang="en-US" altLang="en-US" dirty="0"/>
              <a:t> </a:t>
            </a:r>
            <a:r>
              <a:rPr lang="en-US" altLang="en-US" dirty="0" err="1"/>
              <a:t>şeyden</a:t>
            </a:r>
            <a:r>
              <a:rPr lang="en-US" altLang="en-US" dirty="0"/>
              <a:t> gen </a:t>
            </a:r>
            <a:r>
              <a:rPr lang="en-US" altLang="en-US" dirty="0" err="1"/>
              <a:t>leri</a:t>
            </a:r>
            <a:r>
              <a:rPr lang="en-US" altLang="en-US" dirty="0"/>
              <a:t> </a:t>
            </a:r>
            <a:r>
              <a:rPr lang="en-US" altLang="en-US" dirty="0" err="1"/>
              <a:t>topladıklarının</a:t>
            </a:r>
            <a:r>
              <a:rPr lang="en-US" altLang="en-US" dirty="0"/>
              <a:t> </a:t>
            </a:r>
            <a:r>
              <a:rPr lang="en-US" altLang="en-US" dirty="0" err="1"/>
              <a:t>farkına</a:t>
            </a:r>
            <a:r>
              <a:rPr lang="en-US" altLang="en-US" dirty="0"/>
              <a:t> </a:t>
            </a:r>
            <a:r>
              <a:rPr lang="en-US" altLang="en-US" dirty="0" err="1"/>
              <a:t>vardık</a:t>
            </a:r>
            <a:r>
              <a:rPr lang="en-US" altLang="en-US" dirty="0"/>
              <a:t>.  Bu </a:t>
            </a:r>
            <a:r>
              <a:rPr lang="en-US" altLang="en-US" dirty="0" err="1"/>
              <a:t>doğada</a:t>
            </a:r>
            <a:r>
              <a:rPr lang="en-US" altLang="en-US" dirty="0"/>
              <a:t> her </a:t>
            </a:r>
            <a:r>
              <a:rPr lang="en-US" altLang="en-US" dirty="0" err="1"/>
              <a:t>zaman</a:t>
            </a:r>
            <a:r>
              <a:rPr lang="en-US" altLang="en-US" dirty="0"/>
              <a:t> </a:t>
            </a:r>
            <a:r>
              <a:rPr lang="en-US" altLang="en-US" dirty="0" err="1"/>
              <a:t>devam</a:t>
            </a:r>
            <a:r>
              <a:rPr lang="en-US" altLang="en-US" dirty="0"/>
              <a:t> </a:t>
            </a:r>
            <a:r>
              <a:rPr lang="en-US" altLang="en-US" dirty="0" err="1"/>
              <a:t>eden</a:t>
            </a:r>
            <a:r>
              <a:rPr lang="en-US" altLang="en-US" dirty="0"/>
              <a:t> </a:t>
            </a:r>
            <a:r>
              <a:rPr lang="en-US" altLang="en-US" dirty="0" err="1"/>
              <a:t>bir</a:t>
            </a:r>
            <a:r>
              <a:rPr lang="en-US" altLang="en-US" dirty="0"/>
              <a:t> </a:t>
            </a:r>
            <a:r>
              <a:rPr lang="en-US" altLang="en-US" dirty="0" err="1"/>
              <a:t>şeydir</a:t>
            </a:r>
            <a:r>
              <a:rPr lang="en-US" altLang="en-US" dirty="0"/>
              <a:t>.  </a:t>
            </a:r>
            <a:r>
              <a:rPr lang="en-US" altLang="en-US" dirty="0" err="1"/>
              <a:t>Yine</a:t>
            </a:r>
            <a:r>
              <a:rPr lang="en-US" altLang="en-US" dirty="0"/>
              <a:t> de Greenpeace </a:t>
            </a:r>
            <a:r>
              <a:rPr lang="en-US" altLang="en-US" dirty="0" err="1"/>
              <a:t>bunun</a:t>
            </a:r>
            <a:r>
              <a:rPr lang="en-US" altLang="en-US" dirty="0"/>
              <a:t> </a:t>
            </a:r>
            <a:r>
              <a:rPr lang="en-US" altLang="en-US" dirty="0" err="1"/>
              <a:t>doğal</a:t>
            </a:r>
            <a:r>
              <a:rPr lang="en-US" altLang="en-US" dirty="0"/>
              <a:t> </a:t>
            </a:r>
            <a:r>
              <a:rPr lang="en-US" altLang="en-US" dirty="0" err="1"/>
              <a:t>olarak</a:t>
            </a:r>
            <a:r>
              <a:rPr lang="en-US" altLang="en-US" dirty="0"/>
              <a:t> </a:t>
            </a:r>
            <a:r>
              <a:rPr lang="en-US" altLang="en-US" dirty="0" err="1"/>
              <a:t>tehlikeli</a:t>
            </a:r>
            <a:r>
              <a:rPr lang="en-US" altLang="en-US" dirty="0"/>
              <a:t> </a:t>
            </a:r>
            <a:r>
              <a:rPr lang="en-US" altLang="en-US" dirty="0" err="1"/>
              <a:t>olduğunu</a:t>
            </a:r>
            <a:r>
              <a:rPr lang="en-US" altLang="en-US" dirty="0"/>
              <a:t> </a:t>
            </a:r>
            <a:r>
              <a:rPr lang="en-US" altLang="en-US" dirty="0" err="1"/>
              <a:t>iddia</a:t>
            </a:r>
            <a:r>
              <a:rPr lang="en-US" altLang="en-US" dirty="0"/>
              <a:t> </a:t>
            </a:r>
            <a:r>
              <a:rPr lang="en-US" altLang="en-US" dirty="0" err="1"/>
              <a:t>ed</a:t>
            </a:r>
            <a:r>
              <a:rPr lang="tr-TR" altLang="en-US" dirty="0" err="1"/>
              <a:t>iyor</a:t>
            </a:r>
            <a:r>
              <a:rPr lang="en-US" altLang="en-US" dirty="0"/>
              <a:t>.  </a:t>
            </a:r>
            <a:r>
              <a:rPr lang="en-US" altLang="en-US" dirty="0" err="1"/>
              <a:t>Bir</a:t>
            </a:r>
            <a:r>
              <a:rPr lang="en-US" altLang="en-US" dirty="0"/>
              <a:t> </a:t>
            </a:r>
            <a:r>
              <a:rPr lang="en-US" altLang="en-US" dirty="0" err="1"/>
              <a:t>sürü</a:t>
            </a:r>
            <a:r>
              <a:rPr lang="en-US" altLang="en-US" dirty="0"/>
              <a:t> gen </a:t>
            </a:r>
            <a:r>
              <a:rPr lang="en-US" altLang="en-US" dirty="0" err="1"/>
              <a:t>alı</a:t>
            </a:r>
            <a:r>
              <a:rPr lang="tr-TR" altLang="en-US" dirty="0"/>
              <a:t>p</a:t>
            </a:r>
            <a:r>
              <a:rPr lang="en-US" altLang="en-US" dirty="0"/>
              <a:t>, </a:t>
            </a:r>
            <a:r>
              <a:rPr lang="en-US" altLang="en-US" dirty="0" err="1"/>
              <a:t>karıştırı</a:t>
            </a:r>
            <a:r>
              <a:rPr lang="tr-TR" altLang="en-US" dirty="0"/>
              <a:t>p</a:t>
            </a:r>
            <a:r>
              <a:rPr lang="en-US" altLang="en-US" dirty="0"/>
              <a:t>, </a:t>
            </a:r>
            <a:r>
              <a:rPr lang="tr-TR" altLang="en-US" dirty="0"/>
              <a:t>oluştururuz</a:t>
            </a:r>
            <a:r>
              <a:rPr lang="en-US" altLang="en-US" dirty="0"/>
              <a:t> </a:t>
            </a:r>
            <a:r>
              <a:rPr lang="en-US" altLang="en-US" dirty="0" err="1"/>
              <a:t>sorun</a:t>
            </a:r>
            <a:r>
              <a:rPr lang="en-US" altLang="en-US" dirty="0"/>
              <a:t> </a:t>
            </a:r>
            <a:r>
              <a:rPr lang="en-US" altLang="en-US" dirty="0" err="1"/>
              <a:t>değil</a:t>
            </a:r>
            <a:r>
              <a:rPr lang="en-US" altLang="en-US" dirty="0"/>
              <a:t>,  </a:t>
            </a:r>
            <a:r>
              <a:rPr lang="en-US" altLang="en-US" dirty="0" err="1"/>
              <a:t>neden</a:t>
            </a:r>
            <a:r>
              <a:rPr lang="en-US" altLang="en-US" dirty="0"/>
              <a:t>?  </a:t>
            </a:r>
            <a:r>
              <a:rPr lang="en-US" altLang="en-US" dirty="0" err="1"/>
              <a:t>Çünkü</a:t>
            </a:r>
            <a:r>
              <a:rPr lang="en-US" altLang="en-US" dirty="0"/>
              <a:t> </a:t>
            </a:r>
            <a:r>
              <a:rPr lang="en-US" altLang="en-US" dirty="0" err="1"/>
              <a:t>bunu</a:t>
            </a:r>
            <a:r>
              <a:rPr lang="en-US" altLang="en-US" dirty="0"/>
              <a:t> </a:t>
            </a:r>
            <a:r>
              <a:rPr lang="en-US" altLang="en-US" dirty="0" err="1"/>
              <a:t>uzun</a:t>
            </a:r>
            <a:r>
              <a:rPr lang="en-US" altLang="en-US" dirty="0"/>
              <a:t> </a:t>
            </a:r>
            <a:r>
              <a:rPr lang="en-US" altLang="en-US" dirty="0" err="1"/>
              <a:t>zamandır</a:t>
            </a:r>
            <a:r>
              <a:rPr lang="en-US" altLang="en-US" dirty="0"/>
              <a:t> </a:t>
            </a:r>
            <a:r>
              <a:rPr lang="en-US" altLang="en-US" dirty="0" err="1"/>
              <a:t>yapıyoruz</a:t>
            </a:r>
            <a:r>
              <a:rPr lang="en-US" altLang="en-US" dirty="0"/>
              <a:t> </a:t>
            </a:r>
            <a:r>
              <a:rPr lang="en-US" altLang="en-US" dirty="0" err="1"/>
              <a:t>ve</a:t>
            </a:r>
            <a:r>
              <a:rPr lang="en-US" altLang="en-US" dirty="0"/>
              <a:t> </a:t>
            </a:r>
            <a:r>
              <a:rPr lang="en-US" altLang="en-US" dirty="0" err="1"/>
              <a:t>bu</a:t>
            </a:r>
            <a:r>
              <a:rPr lang="en-US" altLang="en-US" dirty="0"/>
              <a:t> </a:t>
            </a:r>
            <a:r>
              <a:rPr lang="en-US" altLang="en-US" dirty="0" err="1"/>
              <a:t>bitkilerin</a:t>
            </a:r>
            <a:r>
              <a:rPr lang="en-US" altLang="en-US" dirty="0"/>
              <a:t> </a:t>
            </a:r>
            <a:r>
              <a:rPr lang="en-US" altLang="en-US" dirty="0" err="1"/>
              <a:t>güven</a:t>
            </a:r>
            <a:r>
              <a:rPr lang="tr-TR" altLang="en-US" dirty="0"/>
              <a:t>siz</a:t>
            </a:r>
            <a:r>
              <a:rPr lang="en-US" altLang="en-US" dirty="0"/>
              <a:t> </a:t>
            </a:r>
            <a:r>
              <a:rPr lang="en-US" altLang="en-US" dirty="0" err="1"/>
              <a:t>ol</a:t>
            </a:r>
            <a:r>
              <a:rPr lang="tr-TR" altLang="en-US" dirty="0" err="1"/>
              <a:t>duklar</a:t>
            </a:r>
            <a:r>
              <a:rPr lang="en-US" altLang="en-US" dirty="0" err="1"/>
              <a:t>ını</a:t>
            </a:r>
            <a:r>
              <a:rPr lang="en-US" altLang="en-US" dirty="0"/>
              <a:t> </a:t>
            </a:r>
            <a:r>
              <a:rPr lang="en-US" altLang="en-US" dirty="0" err="1"/>
              <a:t>hiç</a:t>
            </a:r>
            <a:r>
              <a:rPr lang="en-US" altLang="en-US" dirty="0"/>
              <a:t> </a:t>
            </a:r>
            <a:r>
              <a:rPr lang="en-US" altLang="en-US" dirty="0" err="1"/>
              <a:t>görmedik</a:t>
            </a:r>
            <a:r>
              <a:rPr lang="en-US" altLang="en-US" dirty="0"/>
              <a:t>. </a:t>
            </a:r>
          </a:p>
        </p:txBody>
      </p:sp>
      <p:sp>
        <p:nvSpPr>
          <p:cNvPr id="4" name="Slide Number Placeholder 3"/>
          <p:cNvSpPr>
            <a:spLocks noGrp="1"/>
          </p:cNvSpPr>
          <p:nvPr>
            <p:ph type="sldNum" sz="quarter" idx="5"/>
          </p:nvPr>
        </p:nvSpPr>
        <p:spPr/>
        <p:txBody>
          <a:bodyPr/>
          <a:lstStyle/>
          <a:p>
            <a:pPr>
              <a:defRPr/>
            </a:pPr>
            <a:fld id="{8AB6C098-5BE7-4133-AE5D-64572A7A4B7E}"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Bu </a:t>
            </a:r>
            <a:r>
              <a:rPr lang="en-US" altLang="en-US" dirty="0" err="1"/>
              <a:t>benzetmeyi</a:t>
            </a:r>
            <a:r>
              <a:rPr lang="en-US" altLang="en-US" dirty="0"/>
              <a:t> </a:t>
            </a:r>
            <a:r>
              <a:rPr lang="en-US" altLang="en-US" dirty="0" err="1"/>
              <a:t>kullanmayı</a:t>
            </a:r>
            <a:r>
              <a:rPr lang="en-US" altLang="en-US" dirty="0"/>
              <a:t> </a:t>
            </a:r>
            <a:r>
              <a:rPr lang="en-US" altLang="en-US" dirty="0" err="1"/>
              <a:t>seviyorum</a:t>
            </a:r>
            <a:r>
              <a:rPr lang="en-US" altLang="en-US" dirty="0"/>
              <a:t>.</a:t>
            </a:r>
            <a:r>
              <a:rPr lang="en-US" altLang="en-US" dirty="0">
                <a:hlinkClick r:id="rId3"/>
              </a:rPr>
              <a:t>[RR9]</a:t>
            </a:r>
            <a:r>
              <a:rPr lang="en-US" altLang="en-US" dirty="0"/>
              <a:t>  </a:t>
            </a:r>
            <a:r>
              <a:rPr lang="en-US" altLang="en-US" dirty="0" err="1"/>
              <a:t>Çünkü</a:t>
            </a:r>
            <a:r>
              <a:rPr lang="en-US" altLang="en-US" dirty="0"/>
              <a:t> </a:t>
            </a:r>
            <a:r>
              <a:rPr lang="en-US" altLang="en-US" dirty="0" err="1"/>
              <a:t>bence</a:t>
            </a:r>
            <a:r>
              <a:rPr lang="en-US" altLang="en-US" dirty="0"/>
              <a:t> </a:t>
            </a:r>
            <a:r>
              <a:rPr lang="en-US" altLang="en-US" dirty="0" err="1"/>
              <a:t>genetikçi</a:t>
            </a:r>
            <a:r>
              <a:rPr lang="en-US" altLang="en-US" dirty="0"/>
              <a:t> </a:t>
            </a:r>
            <a:r>
              <a:rPr lang="en-US" altLang="en-US" dirty="0" err="1"/>
              <a:t>olmayan</a:t>
            </a:r>
            <a:r>
              <a:rPr lang="en-US" altLang="en-US" dirty="0"/>
              <a:t> </a:t>
            </a:r>
            <a:r>
              <a:rPr lang="en-US" altLang="en-US" dirty="0" err="1"/>
              <a:t>bir</a:t>
            </a:r>
            <a:r>
              <a:rPr lang="en-US" altLang="en-US" dirty="0"/>
              <a:t> </a:t>
            </a:r>
            <a:r>
              <a:rPr lang="en-US" altLang="en-US" dirty="0" err="1"/>
              <a:t>çok</a:t>
            </a:r>
            <a:r>
              <a:rPr lang="en-US" altLang="en-US" dirty="0"/>
              <a:t> </a:t>
            </a:r>
            <a:r>
              <a:rPr lang="en-US" altLang="en-US" dirty="0" err="1"/>
              <a:t>insan</a:t>
            </a:r>
            <a:r>
              <a:rPr lang="en-US" altLang="en-US" dirty="0"/>
              <a:t>, </a:t>
            </a:r>
            <a:r>
              <a:rPr lang="en-US" altLang="en-US" dirty="0" err="1"/>
              <a:t>bilim</a:t>
            </a:r>
            <a:r>
              <a:rPr lang="en-US" altLang="en-US" dirty="0"/>
              <a:t> </a:t>
            </a:r>
            <a:r>
              <a:rPr lang="en-US" altLang="en-US" dirty="0" err="1"/>
              <a:t>adamı</a:t>
            </a:r>
            <a:r>
              <a:rPr lang="en-US" altLang="en-US" dirty="0"/>
              <a:t> </a:t>
            </a:r>
            <a:r>
              <a:rPr lang="en-US" altLang="en-US" dirty="0" err="1"/>
              <a:t>değil</a:t>
            </a:r>
            <a:r>
              <a:rPr lang="en-US" altLang="en-US" dirty="0"/>
              <a:t>, </a:t>
            </a:r>
            <a:r>
              <a:rPr lang="en-US" altLang="en-US" dirty="0" err="1"/>
              <a:t>onlara</a:t>
            </a:r>
            <a:r>
              <a:rPr lang="en-US" altLang="en-US" dirty="0"/>
              <a:t> </a:t>
            </a:r>
            <a:r>
              <a:rPr lang="en-US" altLang="en-US" dirty="0" err="1"/>
              <a:t>neler</a:t>
            </a:r>
            <a:r>
              <a:rPr lang="en-US" altLang="en-US" dirty="0"/>
              <a:t> </a:t>
            </a:r>
            <a:r>
              <a:rPr lang="en-US" altLang="en-US" dirty="0" err="1"/>
              <a:t>olduğunu</a:t>
            </a:r>
            <a:r>
              <a:rPr lang="en-US" altLang="en-US" dirty="0"/>
              <a:t> </a:t>
            </a:r>
            <a:r>
              <a:rPr lang="en-US" altLang="en-US" dirty="0" err="1"/>
              <a:t>gösteren</a:t>
            </a:r>
            <a:r>
              <a:rPr lang="en-US" altLang="en-US" dirty="0"/>
              <a:t> </a:t>
            </a:r>
            <a:r>
              <a:rPr lang="en-US" altLang="en-US" dirty="0" err="1"/>
              <a:t>bir</a:t>
            </a:r>
            <a:r>
              <a:rPr lang="en-US" altLang="en-US" dirty="0"/>
              <a:t> </a:t>
            </a:r>
            <a:r>
              <a:rPr lang="en-US" altLang="en-US" dirty="0" err="1"/>
              <a:t>metafora</a:t>
            </a:r>
            <a:r>
              <a:rPr lang="en-US" altLang="en-US" dirty="0"/>
              <a:t> </a:t>
            </a:r>
            <a:r>
              <a:rPr lang="en-US" altLang="en-US" dirty="0" err="1"/>
              <a:t>sahip</a:t>
            </a:r>
            <a:r>
              <a:rPr lang="en-US" altLang="en-US" dirty="0"/>
              <a:t> </a:t>
            </a:r>
            <a:r>
              <a:rPr lang="en-US" altLang="en-US" dirty="0" err="1"/>
              <a:t>olmayı</a:t>
            </a:r>
            <a:r>
              <a:rPr lang="en-US" altLang="en-US" dirty="0"/>
              <a:t> </a:t>
            </a:r>
            <a:r>
              <a:rPr lang="en-US" altLang="en-US" dirty="0" err="1"/>
              <a:t>seviyorlar</a:t>
            </a:r>
            <a:r>
              <a:rPr lang="en-US" altLang="en-US" dirty="0"/>
              <a:t>.  </a:t>
            </a:r>
            <a:r>
              <a:rPr lang="en-US" altLang="en-US" dirty="0" err="1"/>
              <a:t>Ve</a:t>
            </a:r>
            <a:r>
              <a:rPr lang="en-US" altLang="en-US" dirty="0"/>
              <a:t> </a:t>
            </a:r>
            <a:r>
              <a:rPr lang="en-US" altLang="en-US" dirty="0" err="1"/>
              <a:t>benim</a:t>
            </a:r>
            <a:r>
              <a:rPr lang="en-US" altLang="en-US" dirty="0"/>
              <a:t> </a:t>
            </a:r>
            <a:r>
              <a:rPr lang="en-US" altLang="en-US" dirty="0" err="1"/>
              <a:t>kullandığım</a:t>
            </a:r>
            <a:r>
              <a:rPr lang="en-US" altLang="en-US" dirty="0"/>
              <a:t> </a:t>
            </a:r>
            <a:r>
              <a:rPr lang="en-US" altLang="en-US" dirty="0" err="1"/>
              <a:t>benzetme</a:t>
            </a:r>
            <a:r>
              <a:rPr lang="en-US" altLang="en-US" dirty="0"/>
              <a:t> </a:t>
            </a:r>
            <a:r>
              <a:rPr lang="en-US" altLang="en-US" dirty="0" err="1"/>
              <a:t>şu</a:t>
            </a:r>
            <a:r>
              <a:rPr lang="en-US" altLang="en-US" dirty="0"/>
              <a:t>: </a:t>
            </a:r>
            <a:r>
              <a:rPr lang="en-US" altLang="en-US" dirty="0" err="1"/>
              <a:t>Bir</a:t>
            </a:r>
            <a:r>
              <a:rPr lang="en-US" altLang="en-US" dirty="0"/>
              <a:t> </a:t>
            </a:r>
            <a:r>
              <a:rPr lang="en-US" altLang="en-US" dirty="0" err="1"/>
              <a:t>arabam</a:t>
            </a:r>
            <a:r>
              <a:rPr lang="en-US" altLang="en-US" dirty="0"/>
              <a:t> </a:t>
            </a:r>
            <a:r>
              <a:rPr lang="en-US" altLang="en-US" dirty="0" err="1"/>
              <a:t>var</a:t>
            </a:r>
            <a:r>
              <a:rPr lang="en-US" altLang="en-US" dirty="0"/>
              <a:t>, </a:t>
            </a:r>
            <a:r>
              <a:rPr lang="en-US" altLang="en-US" dirty="0" err="1"/>
              <a:t>içinde</a:t>
            </a:r>
            <a:r>
              <a:rPr lang="en-US" altLang="en-US" dirty="0"/>
              <a:t> GPS </a:t>
            </a:r>
            <a:r>
              <a:rPr lang="en-US" altLang="en-US" dirty="0" err="1"/>
              <a:t>sistemi</a:t>
            </a:r>
            <a:r>
              <a:rPr lang="en-US" altLang="en-US" dirty="0"/>
              <a:t> </a:t>
            </a:r>
            <a:r>
              <a:rPr lang="en-US" altLang="en-US" dirty="0" err="1"/>
              <a:t>var</a:t>
            </a:r>
            <a:r>
              <a:rPr lang="en-US" altLang="en-US" dirty="0"/>
              <a:t> </a:t>
            </a:r>
            <a:r>
              <a:rPr lang="en-US" altLang="en-US" dirty="0" err="1"/>
              <a:t>ve</a:t>
            </a:r>
            <a:r>
              <a:rPr lang="en-US" altLang="en-US" dirty="0"/>
              <a:t> </a:t>
            </a:r>
            <a:r>
              <a:rPr lang="en-US" altLang="en-US" dirty="0" err="1"/>
              <a:t>içinde</a:t>
            </a:r>
            <a:r>
              <a:rPr lang="en-US" altLang="en-US" dirty="0"/>
              <a:t> GPS </a:t>
            </a:r>
            <a:r>
              <a:rPr lang="en-US" altLang="en-US" dirty="0" err="1"/>
              <a:t>sistemi</a:t>
            </a:r>
            <a:r>
              <a:rPr lang="en-US" altLang="en-US" dirty="0"/>
              <a:t> </a:t>
            </a:r>
            <a:r>
              <a:rPr lang="en-US" altLang="en-US" dirty="0" err="1"/>
              <a:t>olmayan</a:t>
            </a:r>
            <a:r>
              <a:rPr lang="en-US" altLang="en-US" dirty="0"/>
              <a:t> </a:t>
            </a:r>
            <a:r>
              <a:rPr lang="en-US" altLang="en-US" dirty="0" err="1"/>
              <a:t>bir</a:t>
            </a:r>
            <a:r>
              <a:rPr lang="en-US" altLang="en-US" dirty="0"/>
              <a:t> </a:t>
            </a:r>
            <a:r>
              <a:rPr lang="en-US" altLang="en-US" dirty="0" err="1"/>
              <a:t>tane</a:t>
            </a:r>
            <a:r>
              <a:rPr lang="en-US" altLang="en-US" dirty="0"/>
              <a:t> </a:t>
            </a:r>
            <a:r>
              <a:rPr lang="en-US" altLang="en-US" dirty="0" err="1"/>
              <a:t>daha</a:t>
            </a:r>
            <a:r>
              <a:rPr lang="en-US" altLang="en-US" dirty="0"/>
              <a:t> var.  GPS </a:t>
            </a:r>
            <a:r>
              <a:rPr lang="en-US" altLang="en-US" dirty="0" err="1"/>
              <a:t>sistemini</a:t>
            </a:r>
            <a:r>
              <a:rPr lang="en-US" altLang="en-US" dirty="0"/>
              <a:t> </a:t>
            </a:r>
            <a:r>
              <a:rPr lang="en-US" altLang="en-US" dirty="0" err="1"/>
              <a:t>bir</a:t>
            </a:r>
            <a:r>
              <a:rPr lang="en-US" altLang="en-US" dirty="0"/>
              <a:t> </a:t>
            </a:r>
            <a:r>
              <a:rPr lang="en-US" altLang="en-US" dirty="0" err="1"/>
              <a:t>arabadan</a:t>
            </a:r>
            <a:r>
              <a:rPr lang="en-US" altLang="en-US" dirty="0"/>
              <a:t> </a:t>
            </a:r>
            <a:r>
              <a:rPr lang="en-US" altLang="en-US" dirty="0" err="1"/>
              <a:t>diğerine</a:t>
            </a:r>
            <a:r>
              <a:rPr lang="en-US" altLang="en-US" dirty="0"/>
              <a:t> </a:t>
            </a:r>
            <a:r>
              <a:rPr lang="en-US" altLang="en-US" dirty="0" err="1"/>
              <a:t>nasıl</a:t>
            </a:r>
            <a:r>
              <a:rPr lang="en-US" altLang="en-US" dirty="0"/>
              <a:t> </a:t>
            </a:r>
            <a:r>
              <a:rPr lang="en-US" altLang="en-US" dirty="0" err="1"/>
              <a:t>taşıyabilirim</a:t>
            </a:r>
            <a:r>
              <a:rPr lang="en-US" altLang="en-US" dirty="0"/>
              <a:t>?  </a:t>
            </a:r>
            <a:r>
              <a:rPr lang="en-US" altLang="en-US" dirty="0" err="1"/>
              <a:t>Eğer</a:t>
            </a:r>
            <a:r>
              <a:rPr lang="en-US" altLang="en-US" dirty="0"/>
              <a:t> </a:t>
            </a:r>
            <a:r>
              <a:rPr lang="en-US" altLang="en-US" dirty="0" err="1"/>
              <a:t>geleneksel</a:t>
            </a:r>
            <a:r>
              <a:rPr lang="en-US" altLang="en-US" dirty="0"/>
              <a:t> </a:t>
            </a:r>
            <a:r>
              <a:rPr lang="en-US" altLang="en-US" dirty="0" err="1"/>
              <a:t>bir</a:t>
            </a:r>
            <a:r>
              <a:rPr lang="en-US" altLang="en-US" dirty="0"/>
              <a:t> </a:t>
            </a:r>
            <a:r>
              <a:rPr lang="en-US" altLang="en-US" dirty="0" err="1"/>
              <a:t>yetiştirici</a:t>
            </a:r>
            <a:r>
              <a:rPr lang="en-US" altLang="en-US" dirty="0"/>
              <a:t> </a:t>
            </a:r>
            <a:r>
              <a:rPr lang="en-US" altLang="en-US" dirty="0" err="1"/>
              <a:t>olsaydım</a:t>
            </a:r>
            <a:r>
              <a:rPr lang="en-US" altLang="en-US" dirty="0"/>
              <a:t>, </a:t>
            </a:r>
            <a:r>
              <a:rPr lang="en-US" altLang="en-US" dirty="0" err="1"/>
              <a:t>iki</a:t>
            </a:r>
            <a:r>
              <a:rPr lang="en-US" altLang="en-US" dirty="0"/>
              <a:t> </a:t>
            </a:r>
            <a:r>
              <a:rPr lang="en-US" altLang="en-US" dirty="0" err="1"/>
              <a:t>arabaları</a:t>
            </a:r>
            <a:r>
              <a:rPr lang="en-US" altLang="en-US" dirty="0"/>
              <a:t> </a:t>
            </a:r>
            <a:r>
              <a:rPr lang="en-US" altLang="en-US" dirty="0" err="1"/>
              <a:t>parçalara</a:t>
            </a:r>
            <a:r>
              <a:rPr lang="en-US" altLang="en-US" dirty="0"/>
              <a:t> </a:t>
            </a:r>
            <a:r>
              <a:rPr lang="en-US" altLang="en-US" dirty="0" err="1"/>
              <a:t>ayırır</a:t>
            </a:r>
            <a:r>
              <a:rPr lang="en-US" altLang="en-US" dirty="0"/>
              <a:t>, </a:t>
            </a:r>
            <a:r>
              <a:rPr lang="en-US" altLang="en-US" dirty="0" err="1"/>
              <a:t>tüm</a:t>
            </a:r>
            <a:r>
              <a:rPr lang="en-US" altLang="en-US" dirty="0"/>
              <a:t> </a:t>
            </a:r>
            <a:r>
              <a:rPr lang="en-US" altLang="en-US" dirty="0" err="1"/>
              <a:t>parçaları</a:t>
            </a:r>
            <a:r>
              <a:rPr lang="en-US" altLang="en-US" dirty="0"/>
              <a:t> </a:t>
            </a:r>
            <a:r>
              <a:rPr lang="en-US" altLang="en-US" dirty="0" err="1"/>
              <a:t>karıştırır</a:t>
            </a:r>
            <a:r>
              <a:rPr lang="en-US" altLang="en-US" dirty="0"/>
              <a:t>, </a:t>
            </a:r>
            <a:r>
              <a:rPr lang="en-US" altLang="en-US" dirty="0" err="1"/>
              <a:t>iki</a:t>
            </a:r>
            <a:r>
              <a:rPr lang="en-US" altLang="en-US" dirty="0"/>
              <a:t> </a:t>
            </a:r>
            <a:r>
              <a:rPr lang="en-US" altLang="en-US" dirty="0" err="1"/>
              <a:t>araba</a:t>
            </a:r>
            <a:r>
              <a:rPr lang="en-US" altLang="en-US" dirty="0"/>
              <a:t> </a:t>
            </a:r>
            <a:r>
              <a:rPr lang="en-US" altLang="en-US" dirty="0" err="1"/>
              <a:t>yapar</a:t>
            </a:r>
            <a:r>
              <a:rPr lang="en-US" altLang="en-US" dirty="0"/>
              <a:t> </a:t>
            </a:r>
            <a:r>
              <a:rPr lang="en-US" altLang="en-US" dirty="0" err="1"/>
              <a:t>ve</a:t>
            </a:r>
            <a:r>
              <a:rPr lang="en-US" altLang="en-US" dirty="0"/>
              <a:t> GPS </a:t>
            </a:r>
            <a:r>
              <a:rPr lang="en-US" altLang="en-US" dirty="0" err="1"/>
              <a:t>sistemine</a:t>
            </a:r>
            <a:r>
              <a:rPr lang="en-US" altLang="en-US" dirty="0"/>
              <a:t> </a:t>
            </a:r>
            <a:r>
              <a:rPr lang="en-US" altLang="en-US" dirty="0" err="1"/>
              <a:t>sahip</a:t>
            </a:r>
            <a:r>
              <a:rPr lang="en-US" altLang="en-US" dirty="0"/>
              <a:t> </a:t>
            </a:r>
            <a:r>
              <a:rPr lang="en-US" altLang="en-US" dirty="0" err="1"/>
              <a:t>olanı</a:t>
            </a:r>
            <a:r>
              <a:rPr lang="en-US" altLang="en-US" dirty="0"/>
              <a:t> </a:t>
            </a:r>
            <a:r>
              <a:rPr lang="en-US" altLang="en-US" dirty="0" err="1"/>
              <a:t>seçerdim</a:t>
            </a:r>
            <a:r>
              <a:rPr lang="en-US" altLang="en-US" dirty="0"/>
              <a:t>.  </a:t>
            </a:r>
            <a:r>
              <a:rPr lang="en-US" altLang="en-US" dirty="0" err="1"/>
              <a:t>Ama</a:t>
            </a:r>
            <a:r>
              <a:rPr lang="en-US" altLang="en-US" dirty="0"/>
              <a:t> </a:t>
            </a:r>
            <a:r>
              <a:rPr lang="en-US" altLang="en-US" dirty="0" err="1"/>
              <a:t>sanırım</a:t>
            </a:r>
            <a:r>
              <a:rPr lang="en-US" altLang="en-US" dirty="0"/>
              <a:t> </a:t>
            </a:r>
            <a:r>
              <a:rPr lang="en-US" altLang="en-US" dirty="0" err="1"/>
              <a:t>hepiniz</a:t>
            </a:r>
            <a:r>
              <a:rPr lang="en-US" altLang="en-US" dirty="0"/>
              <a:t> </a:t>
            </a:r>
            <a:r>
              <a:rPr lang="en-US" altLang="en-US" dirty="0" err="1"/>
              <a:t>biliyorsunuz</a:t>
            </a:r>
            <a:r>
              <a:rPr lang="tr-TR" altLang="en-US" dirty="0"/>
              <a:t> en </a:t>
            </a:r>
            <a:r>
              <a:rPr lang="en-US" altLang="en-US" dirty="0" err="1"/>
              <a:t>mantıklı</a:t>
            </a:r>
            <a:r>
              <a:rPr lang="en-US" altLang="en-US" dirty="0"/>
              <a:t> </a:t>
            </a:r>
            <a:r>
              <a:rPr lang="en-US" altLang="en-US" dirty="0" err="1"/>
              <a:t>olan</a:t>
            </a:r>
            <a:r>
              <a:rPr lang="en-US" altLang="en-US" dirty="0"/>
              <a:t> </a:t>
            </a:r>
            <a:r>
              <a:rPr lang="en-US" altLang="en-US" dirty="0" err="1"/>
              <a:t>şey</a:t>
            </a:r>
            <a:r>
              <a:rPr lang="en-US" altLang="en-US" dirty="0"/>
              <a:t> GPS </a:t>
            </a:r>
            <a:r>
              <a:rPr lang="en-US" altLang="en-US" dirty="0" err="1"/>
              <a:t>sistemini</a:t>
            </a:r>
            <a:r>
              <a:rPr lang="en-US" altLang="en-US" dirty="0"/>
              <a:t> </a:t>
            </a:r>
            <a:r>
              <a:rPr lang="en-US" altLang="en-US" dirty="0" err="1"/>
              <a:t>alıp</a:t>
            </a:r>
            <a:r>
              <a:rPr lang="en-US" altLang="en-US" dirty="0"/>
              <a:t> </a:t>
            </a:r>
            <a:r>
              <a:rPr lang="en-US" altLang="en-US" dirty="0" err="1"/>
              <a:t>fişini</a:t>
            </a:r>
            <a:r>
              <a:rPr lang="en-US" altLang="en-US" dirty="0"/>
              <a:t> </a:t>
            </a:r>
            <a:r>
              <a:rPr lang="en-US" altLang="en-US" dirty="0" err="1"/>
              <a:t>çekmek</a:t>
            </a:r>
            <a:r>
              <a:rPr lang="en-US" altLang="en-US" dirty="0"/>
              <a:t> </a:t>
            </a:r>
            <a:r>
              <a:rPr lang="en-US" altLang="en-US" dirty="0" err="1"/>
              <a:t>ve</a:t>
            </a:r>
            <a:r>
              <a:rPr lang="en-US" altLang="en-US" dirty="0"/>
              <a:t> </a:t>
            </a:r>
            <a:r>
              <a:rPr lang="tr-TR" altLang="en-US" dirty="0"/>
              <a:t>takmak</a:t>
            </a:r>
            <a:r>
              <a:rPr lang="en-US" altLang="en-US" dirty="0"/>
              <a:t> </a:t>
            </a:r>
            <a:r>
              <a:rPr lang="en-US" altLang="en-US" dirty="0" err="1"/>
              <a:t>istediğiniz</a:t>
            </a:r>
            <a:r>
              <a:rPr lang="en-US" altLang="en-US" dirty="0"/>
              <a:t> </a:t>
            </a:r>
            <a:r>
              <a:rPr lang="en-US" altLang="en-US" dirty="0" err="1"/>
              <a:t>yere</a:t>
            </a:r>
            <a:r>
              <a:rPr lang="en-US" altLang="en-US" dirty="0"/>
              <a:t> </a:t>
            </a:r>
            <a:r>
              <a:rPr lang="en-US" altLang="en-US" dirty="0" err="1"/>
              <a:t>arabaya</a:t>
            </a:r>
            <a:r>
              <a:rPr lang="en-US" altLang="en-US" dirty="0"/>
              <a:t> </a:t>
            </a:r>
            <a:r>
              <a:rPr lang="en-US" altLang="en-US" dirty="0" err="1"/>
              <a:t>koymak</a:t>
            </a:r>
            <a:r>
              <a:rPr lang="en-US" altLang="en-US" dirty="0"/>
              <a:t>.  </a:t>
            </a:r>
            <a:r>
              <a:rPr lang="en-US" altLang="en-US" dirty="0" err="1"/>
              <a:t>Yani</a:t>
            </a:r>
            <a:r>
              <a:rPr lang="en-US" altLang="en-US" dirty="0"/>
              <a:t> GDO </a:t>
            </a:r>
            <a:r>
              <a:rPr lang="en-US" altLang="en-US" dirty="0" err="1"/>
              <a:t>yöntemi</a:t>
            </a:r>
            <a:r>
              <a:rPr lang="en-US" altLang="en-US" dirty="0"/>
              <a:t>.  Modern </a:t>
            </a:r>
            <a:r>
              <a:rPr lang="en-US" altLang="en-US" dirty="0" err="1"/>
              <a:t>tarım</a:t>
            </a:r>
            <a:r>
              <a:rPr lang="en-US" altLang="en-US" dirty="0"/>
              <a:t> </a:t>
            </a:r>
            <a:r>
              <a:rPr lang="en-US" altLang="en-US" dirty="0" err="1"/>
              <a:t>bilimcileri</a:t>
            </a:r>
            <a:r>
              <a:rPr lang="en-US" altLang="en-US" dirty="0"/>
              <a:t>, </a:t>
            </a:r>
            <a:r>
              <a:rPr lang="en-US" altLang="en-US" dirty="0" err="1"/>
              <a:t>tarım</a:t>
            </a:r>
            <a:r>
              <a:rPr lang="en-US" altLang="en-US" dirty="0"/>
              <a:t> </a:t>
            </a:r>
            <a:r>
              <a:rPr lang="en-US" altLang="en-US" dirty="0" err="1"/>
              <a:t>yetiştiricileri</a:t>
            </a:r>
            <a:r>
              <a:rPr lang="en-US" altLang="en-US" dirty="0"/>
              <a:t> </a:t>
            </a:r>
            <a:r>
              <a:rPr lang="en-US" altLang="en-US" dirty="0" err="1"/>
              <a:t>böyle</a:t>
            </a:r>
            <a:r>
              <a:rPr lang="en-US" altLang="en-US" dirty="0"/>
              <a:t> </a:t>
            </a:r>
            <a:r>
              <a:rPr lang="en-US" altLang="en-US" dirty="0" err="1"/>
              <a:t>yeni</a:t>
            </a:r>
            <a:r>
              <a:rPr lang="en-US" altLang="en-US" dirty="0"/>
              <a:t> </a:t>
            </a:r>
            <a:r>
              <a:rPr lang="en-US" altLang="en-US" dirty="0" err="1"/>
              <a:t>bitkiler</a:t>
            </a:r>
            <a:r>
              <a:rPr lang="en-US" altLang="en-US" dirty="0"/>
              <a:t> </a:t>
            </a:r>
            <a:r>
              <a:rPr lang="en-US" altLang="en-US" dirty="0" err="1"/>
              <a:t>yapıyor</a:t>
            </a:r>
            <a:r>
              <a:rPr lang="tr-TR" altLang="en-US" dirty="0" err="1"/>
              <a:t>lar</a:t>
            </a:r>
            <a:r>
              <a:rPr lang="en-US" altLang="en-US" dirty="0"/>
              <a:t>.</a:t>
            </a:r>
          </a:p>
        </p:txBody>
      </p:sp>
      <p:sp>
        <p:nvSpPr>
          <p:cNvPr id="4" name="Slide Number Placeholder 3"/>
          <p:cNvSpPr>
            <a:spLocks noGrp="1"/>
          </p:cNvSpPr>
          <p:nvPr>
            <p:ph type="sldNum" sz="quarter" idx="5"/>
          </p:nvPr>
        </p:nvSpPr>
        <p:spPr/>
        <p:txBody>
          <a:bodyPr/>
          <a:lstStyle/>
          <a:p>
            <a:pPr>
              <a:defRPr/>
            </a:pPr>
            <a:fld id="{5A54D084-48CF-48B0-BC79-79F6871446C2}"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_Slide_Building">
    <p:spTree>
      <p:nvGrpSpPr>
        <p:cNvPr id="1" name=""/>
        <p:cNvGrpSpPr/>
        <p:nvPr/>
      </p:nvGrpSpPr>
      <p:grpSpPr>
        <a:xfrm>
          <a:off x="0" y="0"/>
          <a:ext cx="0" cy="0"/>
          <a:chOff x="0" y="0"/>
          <a:chExt cx="0" cy="0"/>
        </a:xfrm>
      </p:grpSpPr>
      <p:cxnSp>
        <p:nvCxnSpPr>
          <p:cNvPr id="4" name="Straight Connector 3"/>
          <p:cNvCxnSpPr/>
          <p:nvPr userDrawn="1"/>
        </p:nvCxnSpPr>
        <p:spPr>
          <a:xfrm flipH="1">
            <a:off x="5605463" y="5148263"/>
            <a:ext cx="36576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3"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193430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3338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0546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77800" y="228600"/>
            <a:ext cx="7315200" cy="576072"/>
          </a:xfrm>
        </p:spPr>
        <p:txBody>
          <a:bodyPr/>
          <a:lstStyle/>
          <a:p>
            <a:r>
              <a:rPr lang="en-US" dirty="0"/>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243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T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1182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8984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96114"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1681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349" y="199571"/>
            <a:ext cx="7772400" cy="616858"/>
          </a:xfrm>
        </p:spPr>
        <p:txBody>
          <a:bodyPr>
            <a:noAutofit/>
          </a:bodyPr>
          <a:lstStyle>
            <a:lvl1pPr algn="l">
              <a:defRPr sz="3600" b="1" i="0">
                <a:solidFill>
                  <a:schemeClr val="bg1"/>
                </a:solidFill>
                <a:effectLst>
                  <a:outerShdw blurRad="50800" dist="38100" dir="2700000" algn="tl" rotWithShape="0">
                    <a:prstClr val="black">
                      <a:alpha val="40000"/>
                    </a:prstClr>
                  </a:outerShdw>
                </a:effectLst>
                <a:latin typeface="Helvetica"/>
                <a:cs typeface="Helvetica"/>
              </a:defRPr>
            </a:lvl1pPr>
          </a:lstStyle>
          <a:p>
            <a:r>
              <a:rPr lang="en-US" dirty="0"/>
              <a:t>Click to edit Master title style</a:t>
            </a:r>
          </a:p>
        </p:txBody>
      </p:sp>
      <p:sp>
        <p:nvSpPr>
          <p:cNvPr id="4" name="Content Placeholder 2"/>
          <p:cNvSpPr>
            <a:spLocks noGrp="1"/>
          </p:cNvSpPr>
          <p:nvPr>
            <p:ph idx="10"/>
          </p:nvPr>
        </p:nvSpPr>
        <p:spPr>
          <a:xfrm>
            <a:off x="228600" y="2743200"/>
            <a:ext cx="6172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8425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34750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8"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0997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1101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Slide_HF_Ic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Tree>
    <p:extLst>
      <p:ext uri="{BB962C8B-B14F-4D97-AF65-F5344CB8AC3E}">
        <p14:creationId xmlns:p14="http://schemas.microsoft.com/office/powerpoint/2010/main" val="12731958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C85E079-2AC2-44B2-AA3D-C58FB2194053}" type="datetimeFigureOut">
              <a:rPr lang="en-US"/>
              <a:pPr>
                <a:defRPr/>
              </a:pPr>
              <a:t>11/13/2019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816FE6-0419-4E4F-B906-02B4E837F08C}" type="slidenum">
              <a:rPr lang="en-US"/>
              <a:pPr>
                <a:defRPr/>
              </a:pPr>
              <a:t>‹#›</a:t>
            </a:fld>
            <a:endParaRPr lang="en-US"/>
          </a:p>
        </p:txBody>
      </p:sp>
    </p:spTree>
    <p:extLst>
      <p:ext uri="{BB962C8B-B14F-4D97-AF65-F5344CB8AC3E}">
        <p14:creationId xmlns:p14="http://schemas.microsoft.com/office/powerpoint/2010/main" val="3041798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712BDE-F98C-4E43-8287-E8AE45D76FB1}" type="datetimeFigureOut">
              <a:rPr lang="en-US"/>
              <a:pPr>
                <a:defRPr/>
              </a:pPr>
              <a:t>11/13/2019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523B79-AC46-4333-82E6-2B89FD3CC6A0}" type="slidenum">
              <a:rPr lang="en-US"/>
              <a:pPr>
                <a:defRPr/>
              </a:pPr>
              <a:t>‹#›</a:t>
            </a:fld>
            <a:endParaRPr lang="en-US"/>
          </a:p>
        </p:txBody>
      </p:sp>
    </p:spTree>
    <p:extLst>
      <p:ext uri="{BB962C8B-B14F-4D97-AF65-F5344CB8AC3E}">
        <p14:creationId xmlns:p14="http://schemas.microsoft.com/office/powerpoint/2010/main" val="11902386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5F565B4-A1F3-446B-974B-F82C4D2C7E2C}" type="datetimeFigureOut">
              <a:rPr lang="en-US"/>
              <a:pPr>
                <a:defRPr/>
              </a:pPr>
              <a:t>11/13/2019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D32B0F-3D71-439E-9B74-ABB9EEFED0E5}" type="slidenum">
              <a:rPr lang="en-US"/>
              <a:pPr>
                <a:defRPr/>
              </a:pPr>
              <a:t>‹#›</a:t>
            </a:fld>
            <a:endParaRPr lang="en-US"/>
          </a:p>
        </p:txBody>
      </p:sp>
    </p:spTree>
    <p:extLst>
      <p:ext uri="{BB962C8B-B14F-4D97-AF65-F5344CB8AC3E}">
        <p14:creationId xmlns:p14="http://schemas.microsoft.com/office/powerpoint/2010/main" val="33768545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6EF2B73-6632-46B4-A5CD-24F9B0D595E2}" type="datetimeFigureOut">
              <a:rPr lang="en-US"/>
              <a:pPr>
                <a:defRPr/>
              </a:pPr>
              <a:t>11/13/2019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6B7674-03A5-4344-B11B-E3376F8CE551}" type="slidenum">
              <a:rPr lang="en-US"/>
              <a:pPr>
                <a:defRPr/>
              </a:pPr>
              <a:t>‹#›</a:t>
            </a:fld>
            <a:endParaRPr lang="en-US"/>
          </a:p>
        </p:txBody>
      </p:sp>
    </p:spTree>
    <p:extLst>
      <p:ext uri="{BB962C8B-B14F-4D97-AF65-F5344CB8AC3E}">
        <p14:creationId xmlns:p14="http://schemas.microsoft.com/office/powerpoint/2010/main" val="3086523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91B310F-4F43-491E-AB80-A76D37F28671}" type="datetimeFigureOut">
              <a:rPr lang="en-US"/>
              <a:pPr>
                <a:defRPr/>
              </a:pPr>
              <a:t>11/13/2019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749049C-A7A8-4FD0-9CCF-B0EBFB292514}" type="slidenum">
              <a:rPr lang="en-US"/>
              <a:pPr>
                <a:defRPr/>
              </a:pPr>
              <a:t>‹#›</a:t>
            </a:fld>
            <a:endParaRPr lang="en-US"/>
          </a:p>
        </p:txBody>
      </p:sp>
    </p:spTree>
    <p:extLst>
      <p:ext uri="{BB962C8B-B14F-4D97-AF65-F5344CB8AC3E}">
        <p14:creationId xmlns:p14="http://schemas.microsoft.com/office/powerpoint/2010/main" val="3641320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8509338-F527-49D6-9525-469AA904118E}" type="datetimeFigureOut">
              <a:rPr lang="en-US"/>
              <a:pPr>
                <a:defRPr/>
              </a:pPr>
              <a:t>11/13/2019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C09039F-2693-4200-8A1E-CA41A05E3F5F}" type="slidenum">
              <a:rPr lang="en-US"/>
              <a:pPr>
                <a:defRPr/>
              </a:pPr>
              <a:t>‹#›</a:t>
            </a:fld>
            <a:endParaRPr lang="en-US"/>
          </a:p>
        </p:txBody>
      </p:sp>
    </p:spTree>
    <p:extLst>
      <p:ext uri="{BB962C8B-B14F-4D97-AF65-F5344CB8AC3E}">
        <p14:creationId xmlns:p14="http://schemas.microsoft.com/office/powerpoint/2010/main" val="21786474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AAEB3BF-D84E-495A-8FD4-C69693FE90D2}" type="datetimeFigureOut">
              <a:rPr lang="en-US"/>
              <a:pPr>
                <a:defRPr/>
              </a:pPr>
              <a:t>11/13/2019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F93D97F-F0FD-45E5-84A0-283DE83EF85A}" type="slidenum">
              <a:rPr lang="en-US"/>
              <a:pPr>
                <a:defRPr/>
              </a:pPr>
              <a:t>‹#›</a:t>
            </a:fld>
            <a:endParaRPr lang="en-US"/>
          </a:p>
        </p:txBody>
      </p:sp>
    </p:spTree>
    <p:extLst>
      <p:ext uri="{BB962C8B-B14F-4D97-AF65-F5344CB8AC3E}">
        <p14:creationId xmlns:p14="http://schemas.microsoft.com/office/powerpoint/2010/main" val="41239749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5EE78F5-34A0-4018-B1CA-894DCEA173E7}" type="datetimeFigureOut">
              <a:rPr lang="en-US"/>
              <a:pPr>
                <a:defRPr/>
              </a:pPr>
              <a:t>11/13/2019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1A8B82D-F7D0-47C5-8B1F-ACA4621CFE52}" type="slidenum">
              <a:rPr lang="en-US"/>
              <a:pPr>
                <a:defRPr/>
              </a:pPr>
              <a:t>‹#›</a:t>
            </a:fld>
            <a:endParaRPr lang="en-US"/>
          </a:p>
        </p:txBody>
      </p:sp>
    </p:spTree>
    <p:extLst>
      <p:ext uri="{BB962C8B-B14F-4D97-AF65-F5344CB8AC3E}">
        <p14:creationId xmlns:p14="http://schemas.microsoft.com/office/powerpoint/2010/main" val="1985600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747C474-0283-46B1-9699-59AB083E49EB}" type="datetimeFigureOut">
              <a:rPr lang="en-US"/>
              <a:pPr>
                <a:defRPr/>
              </a:pPr>
              <a:t>11/13/2019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F46C6D9-3158-49DB-98E3-9AFA8AB12FB2}" type="slidenum">
              <a:rPr lang="en-US"/>
              <a:pPr>
                <a:defRPr/>
              </a:pPr>
              <a:t>‹#›</a:t>
            </a:fld>
            <a:endParaRPr lang="en-US"/>
          </a:p>
        </p:txBody>
      </p:sp>
    </p:spTree>
    <p:extLst>
      <p:ext uri="{BB962C8B-B14F-4D97-AF65-F5344CB8AC3E}">
        <p14:creationId xmlns:p14="http://schemas.microsoft.com/office/powerpoint/2010/main" val="2601865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074D723-F3EC-4ABC-A057-B94B90C47938}" type="datetimeFigureOut">
              <a:rPr lang="en-US"/>
              <a:pPr>
                <a:defRPr/>
              </a:pPr>
              <a:t>11/13/2019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4906B8-551D-4B6C-AB93-302840ECADA4}" type="slidenum">
              <a:rPr lang="en-US"/>
              <a:pPr>
                <a:defRPr/>
              </a:pPr>
              <a:t>‹#›</a:t>
            </a:fld>
            <a:endParaRPr lang="en-US"/>
          </a:p>
        </p:txBody>
      </p:sp>
    </p:spTree>
    <p:extLst>
      <p:ext uri="{BB962C8B-B14F-4D97-AF65-F5344CB8AC3E}">
        <p14:creationId xmlns:p14="http://schemas.microsoft.com/office/powerpoint/2010/main" val="122821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Slide_NEBNext">
    <p:spTree>
      <p:nvGrpSpPr>
        <p:cNvPr id="1" name=""/>
        <p:cNvGrpSpPr/>
        <p:nvPr/>
      </p:nvGrpSpPr>
      <p:grpSpPr>
        <a:xfrm>
          <a:off x="0" y="0"/>
          <a:ext cx="0" cy="0"/>
          <a:chOff x="0" y="0"/>
          <a:chExt cx="0" cy="0"/>
        </a:xfrm>
      </p:grpSpPr>
      <p:cxnSp>
        <p:nvCxnSpPr>
          <p:cNvPr id="4" name="Straight Connector 3"/>
          <p:cNvCxnSpPr/>
          <p:nvPr userDrawn="1"/>
        </p:nvCxnSpPr>
        <p:spPr>
          <a:xfrm flipH="1">
            <a:off x="5605463" y="5148263"/>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7"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9482443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E638854-093C-4DB4-AD03-D8B637ADF86F}" type="datetimeFigureOut">
              <a:rPr lang="en-US"/>
              <a:pPr>
                <a:defRPr/>
              </a:pPr>
              <a:t>11/13/2019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E89945-2325-46F2-A83C-9CDD7AE87D68}" type="slidenum">
              <a:rPr lang="en-US"/>
              <a:pPr>
                <a:defRPr/>
              </a:pPr>
              <a:t>‹#›</a:t>
            </a:fld>
            <a:endParaRPr lang="en-US"/>
          </a:p>
        </p:txBody>
      </p:sp>
    </p:spTree>
    <p:extLst>
      <p:ext uri="{BB962C8B-B14F-4D97-AF65-F5344CB8AC3E}">
        <p14:creationId xmlns:p14="http://schemas.microsoft.com/office/powerpoint/2010/main" val="29833456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A9B283A-602D-4B05-9006-A472EF11142B}" type="datetimeFigureOut">
              <a:rPr lang="en-US"/>
              <a:pPr>
                <a:defRPr/>
              </a:pPr>
              <a:t>11/13/2019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D7A400-F76C-42F7-85E9-23EB6F53C875}" type="slidenum">
              <a:rPr lang="en-US"/>
              <a:pPr>
                <a:defRPr/>
              </a:pPr>
              <a:t>‹#›</a:t>
            </a:fld>
            <a:endParaRPr lang="en-US"/>
          </a:p>
        </p:txBody>
      </p:sp>
    </p:spTree>
    <p:extLst>
      <p:ext uri="{BB962C8B-B14F-4D97-AF65-F5344CB8AC3E}">
        <p14:creationId xmlns:p14="http://schemas.microsoft.com/office/powerpoint/2010/main" val="37673066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BB0D043-4030-40A6-BD58-2F0D1960B3DA}" type="datetimeFigureOut">
              <a:rPr lang="en-US"/>
              <a:pPr>
                <a:defRPr/>
              </a:pPr>
              <a:t>11/13/2019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CC534B-5FFD-4326-B1A5-46C51E3D9A89}" type="slidenum">
              <a:rPr lang="en-US"/>
              <a:pPr>
                <a:defRPr/>
              </a:pPr>
              <a:t>‹#›</a:t>
            </a:fld>
            <a:endParaRPr lang="en-US"/>
          </a:p>
        </p:txBody>
      </p:sp>
    </p:spTree>
    <p:extLst>
      <p:ext uri="{BB962C8B-B14F-4D97-AF65-F5344CB8AC3E}">
        <p14:creationId xmlns:p14="http://schemas.microsoft.com/office/powerpoint/2010/main" val="8331052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41E403C-14BF-458A-926D-533DC7C8B7E7}" type="datetimeFigureOut">
              <a:rPr lang="en-US"/>
              <a:pPr>
                <a:defRPr/>
              </a:pPr>
              <a:t>11/13/2019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6C5DCF4-E665-42A6-94AB-FCD59E120DFB}" type="slidenum">
              <a:rPr lang="en-US"/>
              <a:pPr>
                <a:defRPr/>
              </a:pPr>
              <a:t>‹#›</a:t>
            </a:fld>
            <a:endParaRPr lang="en-US"/>
          </a:p>
        </p:txBody>
      </p:sp>
    </p:spTree>
    <p:extLst>
      <p:ext uri="{BB962C8B-B14F-4D97-AF65-F5344CB8AC3E}">
        <p14:creationId xmlns:p14="http://schemas.microsoft.com/office/powerpoint/2010/main" val="4499316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2CF97FE-E4F7-4705-BF59-C466A10F5F19}" type="datetimeFigureOut">
              <a:rPr lang="en-US"/>
              <a:pPr>
                <a:defRPr/>
              </a:pPr>
              <a:t>11/13/2019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7E5B05E-8212-4DFF-A967-45B342C9CA89}" type="slidenum">
              <a:rPr lang="en-US"/>
              <a:pPr>
                <a:defRPr/>
              </a:pPr>
              <a:t>‹#›</a:t>
            </a:fld>
            <a:endParaRPr lang="en-US"/>
          </a:p>
        </p:txBody>
      </p:sp>
    </p:spTree>
    <p:extLst>
      <p:ext uri="{BB962C8B-B14F-4D97-AF65-F5344CB8AC3E}">
        <p14:creationId xmlns:p14="http://schemas.microsoft.com/office/powerpoint/2010/main" val="11474433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04BC1F5-C9FC-49E4-87BC-32D813330792}" type="datetimeFigureOut">
              <a:rPr lang="en-US"/>
              <a:pPr>
                <a:defRPr/>
              </a:pPr>
              <a:t>11/13/2019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9166907-D4B2-4346-9BA3-081BAC7B0C66}" type="slidenum">
              <a:rPr lang="en-US"/>
              <a:pPr>
                <a:defRPr/>
              </a:pPr>
              <a:t>‹#›</a:t>
            </a:fld>
            <a:endParaRPr lang="en-US"/>
          </a:p>
        </p:txBody>
      </p:sp>
    </p:spTree>
    <p:extLst>
      <p:ext uri="{BB962C8B-B14F-4D97-AF65-F5344CB8AC3E}">
        <p14:creationId xmlns:p14="http://schemas.microsoft.com/office/powerpoint/2010/main" val="1199544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A8F5F98-A8C9-4C81-8074-864105EB1AB8}" type="datetimeFigureOut">
              <a:rPr lang="en-US"/>
              <a:pPr>
                <a:defRPr/>
              </a:pPr>
              <a:t>11/13/2019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ADE2062-9772-4895-B89D-B7FC1E477FC4}" type="slidenum">
              <a:rPr lang="en-US"/>
              <a:pPr>
                <a:defRPr/>
              </a:pPr>
              <a:t>‹#›</a:t>
            </a:fld>
            <a:endParaRPr lang="en-US"/>
          </a:p>
        </p:txBody>
      </p:sp>
    </p:spTree>
    <p:extLst>
      <p:ext uri="{BB962C8B-B14F-4D97-AF65-F5344CB8AC3E}">
        <p14:creationId xmlns:p14="http://schemas.microsoft.com/office/powerpoint/2010/main" val="3475008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5E8412-6683-47FE-9E85-CF0A4E549395}" type="datetimeFigureOut">
              <a:rPr lang="en-US"/>
              <a:pPr>
                <a:defRPr/>
              </a:pPr>
              <a:t>11/13/2019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92A33F2-F4D6-4CFF-A492-5E28A74F3D4F}" type="slidenum">
              <a:rPr lang="en-US"/>
              <a:pPr>
                <a:defRPr/>
              </a:pPr>
              <a:t>‹#›</a:t>
            </a:fld>
            <a:endParaRPr lang="en-US"/>
          </a:p>
        </p:txBody>
      </p:sp>
    </p:spTree>
    <p:extLst>
      <p:ext uri="{BB962C8B-B14F-4D97-AF65-F5344CB8AC3E}">
        <p14:creationId xmlns:p14="http://schemas.microsoft.com/office/powerpoint/2010/main" val="17593815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2C210C1-CD41-4483-B416-DE5094567561}" type="datetimeFigureOut">
              <a:rPr lang="en-US"/>
              <a:pPr>
                <a:defRPr/>
              </a:pPr>
              <a:t>11/13/2019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31E0034-7A1D-4C68-AA21-927F6E0C0FF8}" type="slidenum">
              <a:rPr lang="en-US"/>
              <a:pPr>
                <a:defRPr/>
              </a:pPr>
              <a:t>‹#›</a:t>
            </a:fld>
            <a:endParaRPr lang="en-US"/>
          </a:p>
        </p:txBody>
      </p:sp>
    </p:spTree>
    <p:extLst>
      <p:ext uri="{BB962C8B-B14F-4D97-AF65-F5344CB8AC3E}">
        <p14:creationId xmlns:p14="http://schemas.microsoft.com/office/powerpoint/2010/main" val="11359657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22D0B36-E22D-4018-BF95-86DC4047CFF6}" type="datetimeFigureOut">
              <a:rPr lang="en-US"/>
              <a:pPr>
                <a:defRPr/>
              </a:pPr>
              <a:t>11/13/2019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518CDE9-CA36-40AA-BE6D-6526A4E800F6}" type="slidenum">
              <a:rPr lang="en-US"/>
              <a:pPr>
                <a:defRPr/>
              </a:pPr>
              <a:t>‹#›</a:t>
            </a:fld>
            <a:endParaRPr lang="en-US"/>
          </a:p>
        </p:txBody>
      </p:sp>
    </p:spTree>
    <p:extLst>
      <p:ext uri="{BB962C8B-B14F-4D97-AF65-F5344CB8AC3E}">
        <p14:creationId xmlns:p14="http://schemas.microsoft.com/office/powerpoint/2010/main" val="221541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_Slide_Petri">
    <p:spTree>
      <p:nvGrpSpPr>
        <p:cNvPr id="1" name=""/>
        <p:cNvGrpSpPr/>
        <p:nvPr/>
      </p:nvGrpSpPr>
      <p:grpSpPr>
        <a:xfrm>
          <a:off x="0" y="0"/>
          <a:ext cx="0" cy="0"/>
          <a:chOff x="0" y="0"/>
          <a:chExt cx="0" cy="0"/>
        </a:xfrm>
      </p:grpSpPr>
      <p:cxnSp>
        <p:nvCxnSpPr>
          <p:cNvPr id="4" name="Straight Connector 3"/>
          <p:cNvCxnSpPr/>
          <p:nvPr userDrawn="1"/>
        </p:nvCxnSpPr>
        <p:spPr>
          <a:xfrm flipH="1">
            <a:off x="5605463" y="5148263"/>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itle Placeholder 10"/>
          <p:cNvSpPr>
            <a:spLocks noGrp="1"/>
          </p:cNvSpPr>
          <p:nvPr>
            <p:ph type="title"/>
          </p:nvPr>
        </p:nvSpPr>
        <p:spPr>
          <a:xfrm>
            <a:off x="228600" y="228600"/>
            <a:ext cx="7315200" cy="576072"/>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7059204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7FD85B8-0873-4160-BD91-DC01565DED12}" type="datetimeFigureOut">
              <a:rPr lang="en-US"/>
              <a:pPr>
                <a:defRPr/>
              </a:pPr>
              <a:t>11/13/2019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E566C4-D454-403B-8059-D3B93AB80990}" type="slidenum">
              <a:rPr lang="en-US"/>
              <a:pPr>
                <a:defRPr/>
              </a:pPr>
              <a:t>‹#›</a:t>
            </a:fld>
            <a:endParaRPr lang="en-US"/>
          </a:p>
        </p:txBody>
      </p:sp>
    </p:spTree>
    <p:extLst>
      <p:ext uri="{BB962C8B-B14F-4D97-AF65-F5344CB8AC3E}">
        <p14:creationId xmlns:p14="http://schemas.microsoft.com/office/powerpoint/2010/main" val="42696032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7867FD9-19D7-4157-8E26-D8741DED3899}" type="datetimeFigureOut">
              <a:rPr lang="en-US"/>
              <a:pPr>
                <a:defRPr/>
              </a:pPr>
              <a:t>11/13/2019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23D56A-DC75-4C33-8359-0CEB022FC40A}" type="slidenum">
              <a:rPr lang="en-US"/>
              <a:pPr>
                <a:defRPr/>
              </a:pPr>
              <a:t>‹#›</a:t>
            </a:fld>
            <a:endParaRPr lang="en-US"/>
          </a:p>
        </p:txBody>
      </p:sp>
    </p:spTree>
    <p:extLst>
      <p:ext uri="{BB962C8B-B14F-4D97-AF65-F5344CB8AC3E}">
        <p14:creationId xmlns:p14="http://schemas.microsoft.com/office/powerpoint/2010/main" val="21566606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86062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1"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8595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19050"/>
            <a:ext cx="2895600" cy="328613"/>
          </a:xfrm>
          <a:prstGeom prst="rect">
            <a:avLst/>
          </a:prstGeom>
        </p:spPr>
        <p:txBody>
          <a:bodyPr/>
          <a:lstStyle>
            <a:lvl1pPr defTabSz="342900" eaLnBrk="1" fontAlgn="auto" hangingPunct="1">
              <a:spcBef>
                <a:spcPts val="0"/>
              </a:spcBef>
              <a:spcAft>
                <a:spcPts val="0"/>
              </a:spcAft>
              <a:defRPr sz="1350">
                <a:solidFill>
                  <a:srgbClr val="3B3D3C"/>
                </a:solidFill>
                <a:latin typeface="+mn-lt"/>
              </a:defRPr>
            </a:lvl1pPr>
          </a:lstStyle>
          <a:p>
            <a:pPr>
              <a:defRPr/>
            </a:pPr>
            <a:fld id="{6396A3A3-94A6-4E5B-AF39-173ACA3E61CC}" type="datetime2">
              <a:rPr lang="en-US"/>
              <a:pPr>
                <a:defRPr/>
              </a:pPr>
              <a:t>Wednesday, November 13, 2019</a:t>
            </a:fld>
            <a:endParaRPr lang="en-US"/>
          </a:p>
        </p:txBody>
      </p:sp>
      <p:sp>
        <p:nvSpPr>
          <p:cNvPr id="5" name="Footer Placeholder 4"/>
          <p:cNvSpPr>
            <a:spLocks noGrp="1"/>
          </p:cNvSpPr>
          <p:nvPr>
            <p:ph type="ftr" sz="quarter" idx="11"/>
          </p:nvPr>
        </p:nvSpPr>
        <p:spPr>
          <a:xfrm>
            <a:off x="3429000" y="19050"/>
            <a:ext cx="4114800" cy="328613"/>
          </a:xfrm>
          <a:prstGeom prst="rect">
            <a:avLst/>
          </a:prstGeom>
        </p:spPr>
        <p:txBody>
          <a:bodyPr/>
          <a:lstStyle>
            <a:lvl1pPr algn="r" defTabSz="342900" eaLnBrk="1" fontAlgn="auto" hangingPunct="1">
              <a:spcBef>
                <a:spcPts val="0"/>
              </a:spcBef>
              <a:spcAft>
                <a:spcPts val="0"/>
              </a:spcAft>
              <a:defRPr sz="1350">
                <a:solidFill>
                  <a:srgbClr val="3B3D3C"/>
                </a:solidFill>
                <a:latin typeface="+mn-lt"/>
              </a:defRPr>
            </a:lvl1pPr>
          </a:lstStyle>
          <a:p>
            <a:pPr>
              <a:defRPr/>
            </a:pPr>
            <a:endParaRPr lang="en-US"/>
          </a:p>
        </p:txBody>
      </p:sp>
      <p:sp>
        <p:nvSpPr>
          <p:cNvPr id="6" name="Slide Number Placeholder 5"/>
          <p:cNvSpPr>
            <a:spLocks noGrp="1"/>
          </p:cNvSpPr>
          <p:nvPr>
            <p:ph type="sldNum" sz="quarter" idx="12"/>
          </p:nvPr>
        </p:nvSpPr>
        <p:spPr>
          <a:xfrm>
            <a:off x="7620000" y="19050"/>
            <a:ext cx="1066800" cy="328613"/>
          </a:xfrm>
          <a:prstGeom prst="rect">
            <a:avLst/>
          </a:prstGeom>
        </p:spPr>
        <p:txBody>
          <a:bodyPr/>
          <a:lstStyle>
            <a:lvl1pPr defTabSz="342900" eaLnBrk="1" fontAlgn="auto" hangingPunct="1">
              <a:spcBef>
                <a:spcPts val="0"/>
              </a:spcBef>
              <a:spcAft>
                <a:spcPts val="0"/>
              </a:spcAft>
              <a:defRPr sz="1350">
                <a:solidFill>
                  <a:srgbClr val="3B3D3C"/>
                </a:solidFill>
                <a:latin typeface="+mn-lt"/>
              </a:defRPr>
            </a:lvl1pPr>
          </a:lstStyle>
          <a:p>
            <a:pPr>
              <a:defRPr/>
            </a:pPr>
            <a:fld id="{A31D8B37-36C1-49F2-8F29-E521E8A59842}" type="slidenum">
              <a:rPr lang="en-US"/>
              <a:pPr>
                <a:defRPr/>
              </a:pPr>
              <a:t>‹#›</a:t>
            </a:fld>
            <a:endParaRPr lang="en-US"/>
          </a:p>
        </p:txBody>
      </p:sp>
    </p:spTree>
    <p:extLst>
      <p:ext uri="{BB962C8B-B14F-4D97-AF65-F5344CB8AC3E}">
        <p14:creationId xmlns:p14="http://schemas.microsoft.com/office/powerpoint/2010/main" val="40795410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lvl1pPr defTabSz="342900" eaLnBrk="1" fontAlgn="auto" hangingPunct="1">
              <a:spcBef>
                <a:spcPts val="0"/>
              </a:spcBef>
              <a:spcAft>
                <a:spcPts val="0"/>
              </a:spcAft>
              <a:defRPr sz="1350">
                <a:solidFill>
                  <a:srgbClr val="3B3D3C"/>
                </a:solidFill>
                <a:latin typeface="+mn-lt"/>
              </a:defRPr>
            </a:lvl1pPr>
          </a:lstStyle>
          <a:p>
            <a:pPr>
              <a:defRPr/>
            </a:pPr>
            <a:fld id="{BDA44688-1E5A-4CC5-9704-6D1897322E8A}" type="datetimeFigureOut">
              <a:rPr lang="en-US"/>
              <a:pPr>
                <a:defRPr/>
              </a:pPr>
              <a:t>11/13/2019</a:t>
            </a:fld>
            <a:endParaRPr lang="en-US"/>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lvl1pPr defTabSz="342900" eaLnBrk="1" fontAlgn="auto" hangingPunct="1">
              <a:spcBef>
                <a:spcPts val="0"/>
              </a:spcBef>
              <a:spcAft>
                <a:spcPts val="0"/>
              </a:spcAft>
              <a:defRPr sz="1350">
                <a:solidFill>
                  <a:srgbClr val="3B3D3C"/>
                </a:solidFill>
                <a:latin typeface="+mn-lt"/>
              </a:defRPr>
            </a:lvl1pPr>
          </a:lstStyle>
          <a:p>
            <a:pPr>
              <a:defRPr/>
            </a:pPr>
            <a:endParaRPr lang="en-US"/>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lvl1pPr defTabSz="342900" eaLnBrk="1" fontAlgn="auto" hangingPunct="1">
              <a:spcBef>
                <a:spcPts val="0"/>
              </a:spcBef>
              <a:spcAft>
                <a:spcPts val="0"/>
              </a:spcAft>
              <a:defRPr sz="1350">
                <a:solidFill>
                  <a:srgbClr val="3B3D3C"/>
                </a:solidFill>
                <a:latin typeface="+mn-lt"/>
              </a:defRPr>
            </a:lvl1pPr>
          </a:lstStyle>
          <a:p>
            <a:pPr>
              <a:defRPr/>
            </a:pPr>
            <a:fld id="{D6746504-7BE3-4371-88E0-94CBA42581A9}" type="slidenum">
              <a:rPr lang="en-US"/>
              <a:pPr>
                <a:defRPr/>
              </a:pPr>
              <a:t>‹#›</a:t>
            </a:fld>
            <a:endParaRPr lang="en-US"/>
          </a:p>
        </p:txBody>
      </p:sp>
    </p:spTree>
    <p:extLst>
      <p:ext uri="{BB962C8B-B14F-4D97-AF65-F5344CB8AC3E}">
        <p14:creationId xmlns:p14="http://schemas.microsoft.com/office/powerpoint/2010/main" val="36796229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defTabSz="342900" eaLnBrk="1" fontAlgn="auto" hangingPunct="1">
              <a:spcBef>
                <a:spcPts val="0"/>
              </a:spcBef>
              <a:spcAft>
                <a:spcPts val="0"/>
              </a:spcAft>
              <a:defRPr sz="1350">
                <a:solidFill>
                  <a:srgbClr val="000000"/>
                </a:solidFill>
                <a:latin typeface="+mn-lt"/>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defTabSz="342900" eaLnBrk="1" fontAlgn="auto" hangingPunct="1">
              <a:spcBef>
                <a:spcPts val="0"/>
              </a:spcBef>
              <a:spcAft>
                <a:spcPts val="0"/>
              </a:spcAft>
              <a:defRPr sz="1350">
                <a:solidFill>
                  <a:srgbClr val="000000"/>
                </a:solidFill>
                <a:latin typeface="+mn-lt"/>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defTabSz="342900" eaLnBrk="1" fontAlgn="auto" hangingPunct="1">
              <a:spcBef>
                <a:spcPts val="0"/>
              </a:spcBef>
              <a:spcAft>
                <a:spcPts val="0"/>
              </a:spcAft>
              <a:defRPr sz="1350">
                <a:solidFill>
                  <a:srgbClr val="000000"/>
                </a:solidFill>
                <a:latin typeface="+mn-lt"/>
              </a:defRPr>
            </a:lvl1pPr>
          </a:lstStyle>
          <a:p>
            <a:pPr>
              <a:defRPr/>
            </a:pPr>
            <a:fld id="{AA07C7A9-371D-4C8B-B033-41C3AF0578BF}" type="slidenum">
              <a:rPr lang="en-US"/>
              <a:pPr>
                <a:defRPr/>
              </a:pPr>
              <a:t>‹#›</a:t>
            </a:fld>
            <a:endParaRPr lang="en-US"/>
          </a:p>
        </p:txBody>
      </p:sp>
    </p:spTree>
    <p:extLst>
      <p:ext uri="{BB962C8B-B14F-4D97-AF65-F5344CB8AC3E}">
        <p14:creationId xmlns:p14="http://schemas.microsoft.com/office/powerpoint/2010/main" val="3615969666"/>
      </p:ext>
    </p:extLst>
  </p:cSld>
  <p:clrMapOvr>
    <a:masterClrMapping/>
  </p:clrMapOvr>
  <p:transition>
    <p:sndAc>
      <p:end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67578084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493835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210108592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3800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435983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028331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45516383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40144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27135767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63704112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224515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160546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D1AFF40-D916-43AB-BA4E-6450DC9013ED}" type="datetimeFigureOut">
              <a:rPr lang="en-US"/>
              <a:pPr>
                <a:defRPr/>
              </a:pPr>
              <a:t>11/13/2019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87E962-073A-41B5-8C22-1F4FAAC3C5E9}" type="slidenum">
              <a:rPr lang="en-US"/>
              <a:pPr>
                <a:defRPr/>
              </a:pPr>
              <a:t>‹#›</a:t>
            </a:fld>
            <a:endParaRPr lang="en-US"/>
          </a:p>
        </p:txBody>
      </p:sp>
    </p:spTree>
    <p:extLst>
      <p:ext uri="{BB962C8B-B14F-4D97-AF65-F5344CB8AC3E}">
        <p14:creationId xmlns:p14="http://schemas.microsoft.com/office/powerpoint/2010/main" val="42643517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F7D1D4D-7D55-466B-B540-B2C5CA02927C}" type="datetimeFigureOut">
              <a:rPr lang="en-US"/>
              <a:pPr>
                <a:defRPr/>
              </a:pPr>
              <a:t>11/13/2019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EB1D66-6B03-4464-AC84-1BAA921797D1}" type="slidenum">
              <a:rPr lang="en-US"/>
              <a:pPr>
                <a:defRPr/>
              </a:pPr>
              <a:t>‹#›</a:t>
            </a:fld>
            <a:endParaRPr lang="en-US"/>
          </a:p>
        </p:txBody>
      </p:sp>
    </p:spTree>
    <p:extLst>
      <p:ext uri="{BB962C8B-B14F-4D97-AF65-F5344CB8AC3E}">
        <p14:creationId xmlns:p14="http://schemas.microsoft.com/office/powerpoint/2010/main" val="3776769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53235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16ED5422-5220-4E19-95D5-4CD5D3B83A10}" type="datetimeFigureOut">
              <a:rPr lang="en-US"/>
              <a:pPr>
                <a:defRPr/>
              </a:pPr>
              <a:t>11/13/2019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8DEBA3-82D0-41F8-ABEB-F7F267A618F4}" type="slidenum">
              <a:rPr lang="en-US"/>
              <a:pPr>
                <a:defRPr/>
              </a:pPr>
              <a:t>‹#›</a:t>
            </a:fld>
            <a:endParaRPr lang="en-US"/>
          </a:p>
        </p:txBody>
      </p:sp>
    </p:spTree>
    <p:extLst>
      <p:ext uri="{BB962C8B-B14F-4D97-AF65-F5344CB8AC3E}">
        <p14:creationId xmlns:p14="http://schemas.microsoft.com/office/powerpoint/2010/main" val="35810486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4998644-8E95-4AF4-AB4A-8717E7EB1373}" type="datetimeFigureOut">
              <a:rPr lang="en-US"/>
              <a:pPr>
                <a:defRPr/>
              </a:pPr>
              <a:t>11/13/2019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27CA7B3-6C80-4FBC-ADCF-A08B54243106}" type="slidenum">
              <a:rPr lang="en-US"/>
              <a:pPr>
                <a:defRPr/>
              </a:pPr>
              <a:t>‹#›</a:t>
            </a:fld>
            <a:endParaRPr lang="en-US"/>
          </a:p>
        </p:txBody>
      </p:sp>
    </p:spTree>
    <p:extLst>
      <p:ext uri="{BB962C8B-B14F-4D97-AF65-F5344CB8AC3E}">
        <p14:creationId xmlns:p14="http://schemas.microsoft.com/office/powerpoint/2010/main" val="16028791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05A0ABF-DAED-4575-92F8-1FDF6F837E38}" type="datetimeFigureOut">
              <a:rPr lang="en-US"/>
              <a:pPr>
                <a:defRPr/>
              </a:pPr>
              <a:t>11/13/2019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50CF436-F329-4EBC-8289-AFEEAD507A1B}" type="slidenum">
              <a:rPr lang="en-US"/>
              <a:pPr>
                <a:defRPr/>
              </a:pPr>
              <a:t>‹#›</a:t>
            </a:fld>
            <a:endParaRPr lang="en-US"/>
          </a:p>
        </p:txBody>
      </p:sp>
    </p:spTree>
    <p:extLst>
      <p:ext uri="{BB962C8B-B14F-4D97-AF65-F5344CB8AC3E}">
        <p14:creationId xmlns:p14="http://schemas.microsoft.com/office/powerpoint/2010/main" val="28090192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67D787E-40A0-43A0-8088-57F58D25865B}" type="datetimeFigureOut">
              <a:rPr lang="en-US"/>
              <a:pPr>
                <a:defRPr/>
              </a:pPr>
              <a:t>11/13/2019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84BA9EB-9FCC-4734-82C5-8ACF04EB2863}" type="slidenum">
              <a:rPr lang="en-US"/>
              <a:pPr>
                <a:defRPr/>
              </a:pPr>
              <a:t>‹#›</a:t>
            </a:fld>
            <a:endParaRPr lang="en-US"/>
          </a:p>
        </p:txBody>
      </p:sp>
    </p:spTree>
    <p:extLst>
      <p:ext uri="{BB962C8B-B14F-4D97-AF65-F5344CB8AC3E}">
        <p14:creationId xmlns:p14="http://schemas.microsoft.com/office/powerpoint/2010/main" val="22390173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DABC2A7-834F-4C1F-9E50-04410EC9E35E}" type="datetimeFigureOut">
              <a:rPr lang="en-US"/>
              <a:pPr>
                <a:defRPr/>
              </a:pPr>
              <a:t>11/13/2019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9208101-8067-4331-BB4B-73C171800D72}" type="slidenum">
              <a:rPr lang="en-US"/>
              <a:pPr>
                <a:defRPr/>
              </a:pPr>
              <a:t>‹#›</a:t>
            </a:fld>
            <a:endParaRPr lang="en-US"/>
          </a:p>
        </p:txBody>
      </p:sp>
    </p:spTree>
    <p:extLst>
      <p:ext uri="{BB962C8B-B14F-4D97-AF65-F5344CB8AC3E}">
        <p14:creationId xmlns:p14="http://schemas.microsoft.com/office/powerpoint/2010/main" val="34686320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532B80D-6FA1-4754-AAF0-78FF31E1BEC5}" type="datetimeFigureOut">
              <a:rPr lang="en-US"/>
              <a:pPr>
                <a:defRPr/>
              </a:pPr>
              <a:t>11/13/2019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5B5D8A6-C2F5-4424-B724-DF388E62AB35}" type="slidenum">
              <a:rPr lang="en-US"/>
              <a:pPr>
                <a:defRPr/>
              </a:pPr>
              <a:t>‹#›</a:t>
            </a:fld>
            <a:endParaRPr lang="en-US"/>
          </a:p>
        </p:txBody>
      </p:sp>
    </p:spTree>
    <p:extLst>
      <p:ext uri="{BB962C8B-B14F-4D97-AF65-F5344CB8AC3E}">
        <p14:creationId xmlns:p14="http://schemas.microsoft.com/office/powerpoint/2010/main" val="26156761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5655BE67-7FA7-49DC-9D80-CCA2BD84AA85}" type="datetimeFigureOut">
              <a:rPr lang="en-US"/>
              <a:pPr>
                <a:defRPr/>
              </a:pPr>
              <a:t>11/13/2019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D255E59-5E08-47D5-B058-E7BE57958516}" type="slidenum">
              <a:rPr lang="en-US"/>
              <a:pPr>
                <a:defRPr/>
              </a:pPr>
              <a:t>‹#›</a:t>
            </a:fld>
            <a:endParaRPr lang="en-US"/>
          </a:p>
        </p:txBody>
      </p:sp>
    </p:spTree>
    <p:extLst>
      <p:ext uri="{BB962C8B-B14F-4D97-AF65-F5344CB8AC3E}">
        <p14:creationId xmlns:p14="http://schemas.microsoft.com/office/powerpoint/2010/main" val="9342439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E423E4C-0C47-4640-BA82-7970D36E25F7}" type="datetimeFigureOut">
              <a:rPr lang="en-US"/>
              <a:pPr>
                <a:defRPr/>
              </a:pPr>
              <a:t>11/13/2019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BDA540-66E4-4E08-BFC9-763A0DECF9D9}" type="slidenum">
              <a:rPr lang="en-US"/>
              <a:pPr>
                <a:defRPr/>
              </a:pPr>
              <a:t>‹#›</a:t>
            </a:fld>
            <a:endParaRPr lang="en-US"/>
          </a:p>
        </p:txBody>
      </p:sp>
    </p:spTree>
    <p:extLst>
      <p:ext uri="{BB962C8B-B14F-4D97-AF65-F5344CB8AC3E}">
        <p14:creationId xmlns:p14="http://schemas.microsoft.com/office/powerpoint/2010/main" val="12718683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5A31EA7-3918-49AC-B56B-3125C43B951D}" type="datetimeFigureOut">
              <a:rPr lang="en-US"/>
              <a:pPr>
                <a:defRPr/>
              </a:pPr>
              <a:t>11/13/2019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A1EFE1-0F0C-4838-9B3F-D8C6E9380131}" type="slidenum">
              <a:rPr lang="en-US"/>
              <a:pPr>
                <a:defRPr/>
              </a:pPr>
              <a:t>‹#›</a:t>
            </a:fld>
            <a:endParaRPr lang="en-US"/>
          </a:p>
        </p:txBody>
      </p:sp>
    </p:spTree>
    <p:extLst>
      <p:ext uri="{BB962C8B-B14F-4D97-AF65-F5344CB8AC3E}">
        <p14:creationId xmlns:p14="http://schemas.microsoft.com/office/powerpoint/2010/main" val="1620764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B3F91C2-4E5C-4714-A5B7-F4E366532D1E}" type="datetimeFigureOut">
              <a:rPr lang="en-US"/>
              <a:pPr>
                <a:defRPr/>
              </a:pPr>
              <a:t>11/13/2019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B37A43F-0AED-4648-B09C-99124F2FA7F4}" type="slidenum">
              <a:rPr lang="en-US"/>
              <a:pPr>
                <a:defRPr/>
              </a:pPr>
              <a:t>‹#›</a:t>
            </a:fld>
            <a:endParaRPr lang="en-US"/>
          </a:p>
        </p:txBody>
      </p:sp>
    </p:spTree>
    <p:extLst>
      <p:ext uri="{BB962C8B-B14F-4D97-AF65-F5344CB8AC3E}">
        <p14:creationId xmlns:p14="http://schemas.microsoft.com/office/powerpoint/2010/main" val="3842986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3269BA67-986B-489B-A326-6E6A693AA9CA}" type="datetimeFigureOut">
              <a:rPr lang="en-US"/>
              <a:pPr>
                <a:defRPr/>
              </a:pPr>
              <a:t>11/13/2019</a:t>
            </a:fld>
            <a:endParaRPr lang="en-US"/>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F1B7E769-9AD1-4457-A464-60B9655109DE}" type="slidenum">
              <a:rPr lang="en-US"/>
              <a:pPr>
                <a:defRPr/>
              </a:pPr>
              <a:t>‹#›</a:t>
            </a:fld>
            <a:endParaRPr lang="en-US"/>
          </a:p>
        </p:txBody>
      </p:sp>
    </p:spTree>
    <p:extLst>
      <p:ext uri="{BB962C8B-B14F-4D97-AF65-F5344CB8AC3E}">
        <p14:creationId xmlns:p14="http://schemas.microsoft.com/office/powerpoint/2010/main" val="32151438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DCFD6F11-9EC9-45DD-8366-81F686FF3F6C}" type="datetimeFigureOut">
              <a:rPr lang="en-US"/>
              <a:pPr>
                <a:defRPr/>
              </a:pPr>
              <a:t>11/13/2019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36FDC9-B60A-4376-B33A-D95BA7C3688D}" type="slidenum">
              <a:rPr lang="en-US"/>
              <a:pPr>
                <a:defRPr/>
              </a:pPr>
              <a:t>‹#›</a:t>
            </a:fld>
            <a:endParaRPr lang="en-US"/>
          </a:p>
        </p:txBody>
      </p:sp>
    </p:spTree>
    <p:extLst>
      <p:ext uri="{BB962C8B-B14F-4D97-AF65-F5344CB8AC3E}">
        <p14:creationId xmlns:p14="http://schemas.microsoft.com/office/powerpoint/2010/main" val="8676060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5FB6A9F6-1C07-4F5F-998A-1719553D9F65}" type="datetimeFigureOut">
              <a:rPr lang="en-US"/>
              <a:pPr>
                <a:defRPr/>
              </a:pPr>
              <a:t>11/13/2019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A3C68F-0809-47DB-B19F-DB04561AD758}" type="slidenum">
              <a:rPr lang="en-US"/>
              <a:pPr>
                <a:defRPr/>
              </a:pPr>
              <a:t>‹#›</a:t>
            </a:fld>
            <a:endParaRPr lang="en-US"/>
          </a:p>
        </p:txBody>
      </p:sp>
    </p:spTree>
    <p:extLst>
      <p:ext uri="{BB962C8B-B14F-4D97-AF65-F5344CB8AC3E}">
        <p14:creationId xmlns:p14="http://schemas.microsoft.com/office/powerpoint/2010/main" val="8597853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0246A850-1F34-46C7-B769-E7D1C6959A9D}" type="datetimeFigureOut">
              <a:rPr lang="en-US"/>
              <a:pPr>
                <a:defRPr/>
              </a:pPr>
              <a:t>11/13/2019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BF6E656-30D7-4897-B3E8-5026C67E7DBA}" type="slidenum">
              <a:rPr lang="en-US"/>
              <a:pPr>
                <a:defRPr/>
              </a:pPr>
              <a:t>‹#›</a:t>
            </a:fld>
            <a:endParaRPr lang="en-US"/>
          </a:p>
        </p:txBody>
      </p:sp>
    </p:spTree>
    <p:extLst>
      <p:ext uri="{BB962C8B-B14F-4D97-AF65-F5344CB8AC3E}">
        <p14:creationId xmlns:p14="http://schemas.microsoft.com/office/powerpoint/2010/main" val="30718957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BE4D6AAF-4A0E-4D36-B335-F22747999CB5}" type="datetimeFigureOut">
              <a:rPr lang="en-US"/>
              <a:pPr>
                <a:defRPr/>
              </a:pPr>
              <a:t>11/13/2019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85C6FC1-624E-437B-B28F-865855D99641}" type="slidenum">
              <a:rPr lang="en-US"/>
              <a:pPr>
                <a:defRPr/>
              </a:pPr>
              <a:t>‹#›</a:t>
            </a:fld>
            <a:endParaRPr lang="en-US"/>
          </a:p>
        </p:txBody>
      </p:sp>
    </p:spTree>
    <p:extLst>
      <p:ext uri="{BB962C8B-B14F-4D97-AF65-F5344CB8AC3E}">
        <p14:creationId xmlns:p14="http://schemas.microsoft.com/office/powerpoint/2010/main" val="17389880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5675FF5-9D83-44FB-8A6D-88A8FD269D5A}" type="datetimeFigureOut">
              <a:rPr lang="en-US"/>
              <a:pPr>
                <a:defRPr/>
              </a:pPr>
              <a:t>11/13/2019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A982110-BC6A-4DEA-90F2-E21989C9B495}" type="slidenum">
              <a:rPr lang="en-US"/>
              <a:pPr>
                <a:defRPr/>
              </a:pPr>
              <a:t>‹#›</a:t>
            </a:fld>
            <a:endParaRPr lang="en-US"/>
          </a:p>
        </p:txBody>
      </p:sp>
    </p:spTree>
    <p:extLst>
      <p:ext uri="{BB962C8B-B14F-4D97-AF65-F5344CB8AC3E}">
        <p14:creationId xmlns:p14="http://schemas.microsoft.com/office/powerpoint/2010/main" val="36099153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00BC485-2694-43BE-B901-6FA2437C39CF}" type="datetimeFigureOut">
              <a:rPr lang="en-US"/>
              <a:pPr>
                <a:defRPr/>
              </a:pPr>
              <a:t>11/13/2019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A657B25-D789-4D0F-800A-C59E534C59EE}" type="slidenum">
              <a:rPr lang="en-US"/>
              <a:pPr>
                <a:defRPr/>
              </a:pPr>
              <a:t>‹#›</a:t>
            </a:fld>
            <a:endParaRPr lang="en-US"/>
          </a:p>
        </p:txBody>
      </p:sp>
    </p:spTree>
    <p:extLst>
      <p:ext uri="{BB962C8B-B14F-4D97-AF65-F5344CB8AC3E}">
        <p14:creationId xmlns:p14="http://schemas.microsoft.com/office/powerpoint/2010/main" val="12635091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73B7BFDC-5557-4629-8038-3D7B96027AB3}" type="datetimeFigureOut">
              <a:rPr lang="en-US"/>
              <a:pPr>
                <a:defRPr/>
              </a:pPr>
              <a:t>11/13/2019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1607C1A-666C-4D48-9A70-CB00CD145685}" type="slidenum">
              <a:rPr lang="en-US"/>
              <a:pPr>
                <a:defRPr/>
              </a:pPr>
              <a:t>‹#›</a:t>
            </a:fld>
            <a:endParaRPr lang="en-US"/>
          </a:p>
        </p:txBody>
      </p:sp>
    </p:spTree>
    <p:extLst>
      <p:ext uri="{BB962C8B-B14F-4D97-AF65-F5344CB8AC3E}">
        <p14:creationId xmlns:p14="http://schemas.microsoft.com/office/powerpoint/2010/main" val="36317254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D754FFF4-0F2A-4F13-9C91-B42B84005723}" type="datetimeFigureOut">
              <a:rPr lang="en-US"/>
              <a:pPr>
                <a:defRPr/>
              </a:pPr>
              <a:t>11/13/2019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F26295E-1003-4BCD-8ACC-BE833AB777D8}" type="slidenum">
              <a:rPr lang="en-US"/>
              <a:pPr>
                <a:defRPr/>
              </a:pPr>
              <a:t>‹#›</a:t>
            </a:fld>
            <a:endParaRPr lang="en-US"/>
          </a:p>
        </p:txBody>
      </p:sp>
    </p:spTree>
    <p:extLst>
      <p:ext uri="{BB962C8B-B14F-4D97-AF65-F5344CB8AC3E}">
        <p14:creationId xmlns:p14="http://schemas.microsoft.com/office/powerpoint/2010/main" val="39140827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9DFB1259-922B-432E-BF8D-DD6CF39F2ACE}" type="datetimeFigureOut">
              <a:rPr lang="en-US"/>
              <a:pPr>
                <a:defRPr/>
              </a:pPr>
              <a:t>11/13/2019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BE3786-A811-4D5E-A94B-7894C5F14165}" type="slidenum">
              <a:rPr lang="en-US"/>
              <a:pPr>
                <a:defRPr/>
              </a:pPr>
              <a:t>‹#›</a:t>
            </a:fld>
            <a:endParaRPr lang="en-US"/>
          </a:p>
        </p:txBody>
      </p:sp>
    </p:spTree>
    <p:extLst>
      <p:ext uri="{BB962C8B-B14F-4D97-AF65-F5344CB8AC3E}">
        <p14:creationId xmlns:p14="http://schemas.microsoft.com/office/powerpoint/2010/main" val="39696201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4A0E684E-C25E-4E2C-819A-8547FF784B2F}" type="datetimeFigureOut">
              <a:rPr lang="en-US"/>
              <a:pPr>
                <a:defRPr/>
              </a:pPr>
              <a:t>11/13/2019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BE63EA-C759-471A-B554-99FFC87746DC}" type="slidenum">
              <a:rPr lang="en-US"/>
              <a:pPr>
                <a:defRPr/>
              </a:pPr>
              <a:t>‹#›</a:t>
            </a:fld>
            <a:endParaRPr lang="en-US"/>
          </a:p>
        </p:txBody>
      </p:sp>
    </p:spTree>
    <p:extLst>
      <p:ext uri="{BB962C8B-B14F-4D97-AF65-F5344CB8AC3E}">
        <p14:creationId xmlns:p14="http://schemas.microsoft.com/office/powerpoint/2010/main" val="1868554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fontAlgn="auto" hangingPunct="1">
              <a:spcBef>
                <a:spcPts val="0"/>
              </a:spcBef>
              <a:spcAft>
                <a:spcPts val="0"/>
              </a:spcAft>
              <a:defRPr>
                <a:solidFill>
                  <a:srgbClr val="000000"/>
                </a:solidFill>
                <a:latin typeface="+mn-lt"/>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fontAlgn="auto" hangingPunct="1">
              <a:spcBef>
                <a:spcPts val="0"/>
              </a:spcBef>
              <a:spcAft>
                <a:spcPts val="0"/>
              </a:spcAft>
              <a:defRPr>
                <a:solidFill>
                  <a:srgbClr val="000000"/>
                </a:solidFill>
                <a:latin typeface="+mn-lt"/>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1" fontAlgn="auto" hangingPunct="1">
              <a:spcBef>
                <a:spcPts val="0"/>
              </a:spcBef>
              <a:spcAft>
                <a:spcPts val="0"/>
              </a:spcAft>
              <a:defRPr>
                <a:solidFill>
                  <a:srgbClr val="000000"/>
                </a:solidFill>
                <a:latin typeface="+mn-lt"/>
              </a:defRPr>
            </a:lvl1pPr>
          </a:lstStyle>
          <a:p>
            <a:pPr>
              <a:defRPr/>
            </a:pPr>
            <a:fld id="{D97E35CB-C2A1-4A15-A883-84597BBF7ECC}" type="slidenum">
              <a:rPr lang="en-US"/>
              <a:pPr>
                <a:defRPr/>
              </a:pPr>
              <a:t>‹#›</a:t>
            </a:fld>
            <a:endParaRPr lang="en-US"/>
          </a:p>
        </p:txBody>
      </p:sp>
    </p:spTree>
    <p:extLst>
      <p:ext uri="{BB962C8B-B14F-4D97-AF65-F5344CB8AC3E}">
        <p14:creationId xmlns:p14="http://schemas.microsoft.com/office/powerpoint/2010/main" val="2494585271"/>
      </p:ext>
    </p:extLst>
  </p:cSld>
  <p:clrMapOvr>
    <a:masterClrMapping/>
  </p:clrMapOvr>
  <p:transition>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239732"/>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10.xml"/><Relationship Id="rId1" Type="http://schemas.openxmlformats.org/officeDocument/2006/relationships/slideLayout" Target="../slideLayouts/slideLayout17.xml"/><Relationship Id="rId4" Type="http://schemas.openxmlformats.org/officeDocument/2006/relationships/image" Target="../media/image4.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11.xml"/><Relationship Id="rId1" Type="http://schemas.openxmlformats.org/officeDocument/2006/relationships/slideLayout" Target="../slideLayouts/slideLayout18.xml"/><Relationship Id="rId4" Type="http://schemas.openxmlformats.org/officeDocument/2006/relationships/image" Target="../media/image4.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12.xml"/><Relationship Id="rId1" Type="http://schemas.openxmlformats.org/officeDocument/2006/relationships/slideLayout" Target="../slideLayouts/slideLayout19.xml"/><Relationship Id="rId4"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1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1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6.jpe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15.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1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5.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jpeg"/><Relationship Id="rId5" Type="http://schemas.openxmlformats.org/officeDocument/2006/relationships/theme" Target="../theme/theme7.xml"/><Relationship Id="rId4"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8.xml"/><Relationship Id="rId1" Type="http://schemas.openxmlformats.org/officeDocument/2006/relationships/slideLayout" Target="../slideLayouts/slideLayout15.xml"/><Relationship Id="rId4" Type="http://schemas.openxmlformats.org/officeDocument/2006/relationships/image" Target="../media/image4.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9.xml"/><Relationship Id="rId1" Type="http://schemas.openxmlformats.org/officeDocument/2006/relationships/slideLayout" Target="../slideLayouts/slideLayout16.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NEB_PP_Website_Bkgd6.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Autofit/>
          </a:bodyPr>
          <a:lstStyle/>
          <a:p>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4393" r:id="rId1"/>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3" descr="NEB_PP_Website_Bkgd5.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rmAutofit/>
          </a:bodyPr>
          <a:lstStyle/>
          <a:p>
            <a:r>
              <a:rPr lang="en-US" dirty="0"/>
              <a:t>Click to edit Master title style</a:t>
            </a:r>
          </a:p>
        </p:txBody>
      </p:sp>
      <p:sp>
        <p:nvSpPr>
          <p:cNvPr id="10244" name="Text Placeholder 2"/>
          <p:cNvSpPr>
            <a:spLocks noGrp="1"/>
          </p:cNvSpPr>
          <p:nvPr>
            <p:ph type="body" idx="1"/>
          </p:nvPr>
        </p:nvSpPr>
        <p:spPr bwMode="auto">
          <a:xfrm>
            <a:off x="228600" y="1371600"/>
            <a:ext cx="8229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45"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27888" y="150813"/>
            <a:ext cx="16986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33" r:id="rId1"/>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kern="1200">
          <a:solidFill>
            <a:srgbClr val="FFFFFF"/>
          </a:solidFill>
          <a:latin typeface="Helvetica"/>
          <a:ea typeface="+mn-ea"/>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FFFFFF"/>
          </a:solidFill>
          <a:latin typeface="Helvetica"/>
          <a:ea typeface="+mn-ea"/>
          <a:cs typeface="Helvetica"/>
        </a:defRPr>
      </a:lvl2pPr>
      <a:lvl3pPr marL="1143000" indent="-228600" algn="l" defTabSz="457200" rtl="0" eaLnBrk="0" fontAlgn="base" hangingPunct="0">
        <a:spcBef>
          <a:spcPct val="20000"/>
        </a:spcBef>
        <a:spcAft>
          <a:spcPct val="0"/>
        </a:spcAft>
        <a:buFont typeface="Courier New" panose="02070309020205020404" pitchFamily="49" charset="0"/>
        <a:buChar char="o"/>
        <a:defRPr sz="2000" kern="1200">
          <a:solidFill>
            <a:srgbClr val="FFFFFF"/>
          </a:solidFill>
          <a:latin typeface="Helvetica"/>
          <a:ea typeface="+mn-ea"/>
          <a:cs typeface="Helvetica"/>
        </a:defRPr>
      </a:lvl3pPr>
      <a:lvl4pPr marL="1600200" indent="-228600" algn="l" defTabSz="457200" rtl="0" eaLnBrk="0" fontAlgn="base" hangingPunct="0">
        <a:spcBef>
          <a:spcPct val="20000"/>
        </a:spcBef>
        <a:spcAft>
          <a:spcPct val="0"/>
        </a:spcAft>
        <a:buClr>
          <a:schemeClr val="tx2"/>
        </a:buClr>
        <a:buFont typeface="Wingdings" panose="05000000000000000000" pitchFamily="2" charset="2"/>
        <a:buChar char="§"/>
        <a:defRPr sz="2000" kern="1200">
          <a:solidFill>
            <a:srgbClr val="FFFFFF"/>
          </a:solidFill>
          <a:latin typeface="Helvetica"/>
          <a:ea typeface="+mn-ea"/>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3" descr="NEB_PP_Website_Bkgd10.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Autofit/>
          </a:bodyPr>
          <a:lstStyle/>
          <a:p>
            <a:r>
              <a:rPr lang="en-US" dirty="0"/>
              <a:t>Click to edit Master title style</a:t>
            </a:r>
          </a:p>
        </p:txBody>
      </p:sp>
      <p:sp>
        <p:nvSpPr>
          <p:cNvPr id="11268" name="Text Placeholder 2"/>
          <p:cNvSpPr>
            <a:spLocks noGrp="1"/>
          </p:cNvSpPr>
          <p:nvPr>
            <p:ph type="body" idx="1"/>
          </p:nvPr>
        </p:nvSpPr>
        <p:spPr bwMode="auto">
          <a:xfrm>
            <a:off x="228600" y="1371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1269"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27888" y="150813"/>
            <a:ext cx="16986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34" r:id="rId1"/>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kern="1200">
          <a:solidFill>
            <a:srgbClr val="FFFFFF"/>
          </a:solidFill>
          <a:latin typeface="Helvetica"/>
          <a:ea typeface="+mn-ea"/>
          <a:cs typeface="Helvetica"/>
        </a:defRPr>
      </a:lvl1pPr>
      <a:lvl2pPr marL="742950" indent="-285750" algn="l" defTabSz="457200" rtl="0" eaLnBrk="0" fontAlgn="base" hangingPunct="0">
        <a:spcBef>
          <a:spcPct val="20000"/>
        </a:spcBef>
        <a:spcAft>
          <a:spcPct val="0"/>
        </a:spcAft>
        <a:buFont typeface="Lucida Grande"/>
        <a:buChar char="–"/>
        <a:defRPr sz="2000" kern="1200">
          <a:solidFill>
            <a:srgbClr val="FFFFFF"/>
          </a:solidFill>
          <a:latin typeface="Helvetica"/>
          <a:ea typeface="+mn-ea"/>
          <a:cs typeface="Helvetica"/>
        </a:defRPr>
      </a:lvl2pPr>
      <a:lvl3pPr marL="1143000" indent="-228600" algn="l" defTabSz="457200" rtl="0" eaLnBrk="0" fontAlgn="base" hangingPunct="0">
        <a:spcBef>
          <a:spcPct val="20000"/>
        </a:spcBef>
        <a:spcAft>
          <a:spcPct val="0"/>
        </a:spcAft>
        <a:buClr>
          <a:schemeClr val="bg1"/>
        </a:buClr>
        <a:buFont typeface="Courier New" panose="02070309020205020404" pitchFamily="49" charset="0"/>
        <a:buChar char="o"/>
        <a:defRPr sz="2000" kern="1200">
          <a:solidFill>
            <a:srgbClr val="FFFFFF"/>
          </a:solidFill>
          <a:latin typeface="Helvetica"/>
          <a:ea typeface="+mn-ea"/>
          <a:cs typeface="Helvetica"/>
        </a:defRPr>
      </a:lvl3pPr>
      <a:lvl4pPr marL="1600200" indent="-228600" algn="l" defTabSz="457200" rtl="0" eaLnBrk="0" fontAlgn="base" hangingPunct="0">
        <a:spcBef>
          <a:spcPct val="20000"/>
        </a:spcBef>
        <a:spcAft>
          <a:spcPct val="0"/>
        </a:spcAft>
        <a:buClr>
          <a:schemeClr val="tx2"/>
        </a:buClr>
        <a:buFont typeface="Wingdings" panose="05000000000000000000" pitchFamily="2" charset="2"/>
        <a:buChar char="§"/>
        <a:defRPr sz="2000" kern="1200">
          <a:solidFill>
            <a:srgbClr val="FFFFFF"/>
          </a:solidFill>
          <a:latin typeface="Helvetica"/>
          <a:ea typeface="+mn-ea"/>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290" name="Picture 3" descr="NEB_PP_Website_Bkgd9.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rmAutofit/>
          </a:bodyPr>
          <a:lstStyle/>
          <a:p>
            <a:r>
              <a:rPr lang="en-US" dirty="0"/>
              <a:t>Click to edit Master title style</a:t>
            </a:r>
          </a:p>
        </p:txBody>
      </p:sp>
      <p:sp>
        <p:nvSpPr>
          <p:cNvPr id="12292" name="Text Placeholder 2"/>
          <p:cNvSpPr>
            <a:spLocks noGrp="1"/>
          </p:cNvSpPr>
          <p:nvPr>
            <p:ph type="body" idx="1"/>
          </p:nvPr>
        </p:nvSpPr>
        <p:spPr bwMode="auto">
          <a:xfrm>
            <a:off x="228600" y="1371600"/>
            <a:ext cx="8458200"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2293"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27888" y="150813"/>
            <a:ext cx="16986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35" r:id="rId1"/>
  </p:sldLayoutIdLst>
  <p:txStyles>
    <p:titleStyle>
      <a:lvl1pPr algn="l" defTabSz="457200" rtl="0" eaLnBrk="0" fontAlgn="base" hangingPunct="0">
        <a:spcBef>
          <a:spcPct val="0"/>
        </a:spcBef>
        <a:spcAft>
          <a:spcPct val="0"/>
        </a:spcAft>
        <a:defRPr sz="3600" b="1" kern="1200">
          <a:solidFill>
            <a:srgbClr val="FFFFFF"/>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kern="1200">
          <a:solidFill>
            <a:srgbClr val="FFFFFF"/>
          </a:solidFill>
          <a:latin typeface="Helvetica"/>
          <a:ea typeface="+mn-ea"/>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FFFFFF"/>
          </a:solidFill>
          <a:latin typeface="Helvetica"/>
          <a:ea typeface="+mn-ea"/>
          <a:cs typeface="Helvetica"/>
        </a:defRPr>
      </a:lvl2pPr>
      <a:lvl3pPr marL="1143000" indent="-228600" algn="l" defTabSz="457200" rtl="0" eaLnBrk="0" fontAlgn="base" hangingPunct="0">
        <a:spcBef>
          <a:spcPct val="20000"/>
        </a:spcBef>
        <a:spcAft>
          <a:spcPct val="0"/>
        </a:spcAft>
        <a:buFont typeface="Courier New" panose="02070309020205020404" pitchFamily="49" charset="0"/>
        <a:buChar char="o"/>
        <a:defRPr sz="2000" kern="1200">
          <a:solidFill>
            <a:srgbClr val="FFFFFF"/>
          </a:solidFill>
          <a:latin typeface="Helvetica"/>
          <a:ea typeface="+mn-ea"/>
          <a:cs typeface="Helvetica"/>
        </a:defRPr>
      </a:lvl3pPr>
      <a:lvl4pPr marL="1600200" indent="-228600" algn="l" defTabSz="457200" rtl="0" eaLnBrk="0" fontAlgn="base" hangingPunct="0">
        <a:spcBef>
          <a:spcPct val="20000"/>
        </a:spcBef>
        <a:spcAft>
          <a:spcPct val="0"/>
        </a:spcAft>
        <a:buClr>
          <a:schemeClr val="tx2"/>
        </a:buClr>
        <a:buFont typeface="Wingdings" panose="05000000000000000000" pitchFamily="2" charset="2"/>
        <a:buChar char="§"/>
        <a:defRPr sz="2000" kern="1200">
          <a:solidFill>
            <a:srgbClr val="FFFFFF"/>
          </a:solidFill>
          <a:latin typeface="Helvetica"/>
          <a:ea typeface="+mn-ea"/>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mn-lt"/>
              </a:defRPr>
            </a:lvl1pPr>
          </a:lstStyle>
          <a:p>
            <a:pPr>
              <a:defRPr/>
            </a:pPr>
            <a:fld id="{48BC87D5-F18D-4660-A72D-ADF615C04622}" type="datetimeFigureOut">
              <a:rPr lang="en-US"/>
              <a:pPr>
                <a:defRPr/>
              </a:pPr>
              <a:t>11/13/2019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900">
                <a:solidFill>
                  <a:prstClr val="black">
                    <a:tint val="75000"/>
                  </a:prstClr>
                </a:solidFill>
                <a:latin typeface="+mn-lt"/>
              </a:defRPr>
            </a:lvl1pPr>
          </a:lstStyle>
          <a:p>
            <a:pPr>
              <a:defRPr/>
            </a:pPr>
            <a:fld id="{4C2459BE-59A1-4F7C-9E68-5740CDEDC03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latin typeface="+mn-lt"/>
              </a:defRPr>
            </a:lvl1pPr>
          </a:lstStyle>
          <a:p>
            <a:pPr>
              <a:defRPr/>
            </a:pPr>
            <a:fld id="{5D860A53-821F-4DFE-9C2F-F3C6D7181070}" type="datetimeFigureOut">
              <a:rPr lang="en-US"/>
              <a:pPr>
                <a:defRPr/>
              </a:pPr>
              <a:t>11/13/2019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900">
                <a:solidFill>
                  <a:prstClr val="black">
                    <a:tint val="75000"/>
                  </a:prstClr>
                </a:solidFill>
                <a:latin typeface="+mn-lt"/>
              </a:defRPr>
            </a:lvl1pPr>
          </a:lstStyle>
          <a:p>
            <a:pPr>
              <a:defRPr/>
            </a:pPr>
            <a:fld id="{76746909-EB39-41CF-B999-FBE578FD3F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47" r:id="rId1"/>
    <p:sldLayoutId id="2147484348" r:id="rId2"/>
    <p:sldLayoutId id="2147484349" r:id="rId3"/>
    <p:sldLayoutId id="2147484350" r:id="rId4"/>
    <p:sldLayoutId id="2147484351" r:id="rId5"/>
    <p:sldLayoutId id="2147484352" r:id="rId6"/>
    <p:sldLayoutId id="2147484353" r:id="rId7"/>
    <p:sldLayoutId id="2147484354" r:id="rId8"/>
    <p:sldLayoutId id="2147484355" r:id="rId9"/>
    <p:sldLayoutId id="2147484356" r:id="rId10"/>
    <p:sldLayoutId id="2147484357"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362"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rmAutofit/>
          </a:bodyPr>
          <a:lstStyle/>
          <a:p>
            <a:r>
              <a:rPr lang="en-US" dirty="0"/>
              <a:t>Click to edit Master title style</a:t>
            </a:r>
          </a:p>
        </p:txBody>
      </p:sp>
      <p:sp>
        <p:nvSpPr>
          <p:cNvPr id="15364" name="Text Placeholder 2"/>
          <p:cNvSpPr>
            <a:spLocks noGrp="1"/>
          </p:cNvSpPr>
          <p:nvPr>
            <p:ph type="body" idx="1"/>
          </p:nvPr>
        </p:nvSpPr>
        <p:spPr bwMode="auto">
          <a:xfrm>
            <a:off x="228600" y="1371600"/>
            <a:ext cx="8458200" cy="478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358" r:id="rId1"/>
    <p:sldLayoutId id="2147484359" r:id="rId2"/>
    <p:sldLayoutId id="2147484399" r:id="rId3"/>
    <p:sldLayoutId id="2147484400" r:id="rId4"/>
    <p:sldLayoutId id="2147484401" r:id="rId5"/>
  </p:sldLayoutIdLst>
  <p:txStyles>
    <p:titleStyle>
      <a:lvl1pPr algn="l" defTabSz="342900" rtl="0" eaLnBrk="0" fontAlgn="base" hangingPunct="0">
        <a:spcBef>
          <a:spcPct val="0"/>
        </a:spcBef>
        <a:spcAft>
          <a:spcPct val="0"/>
        </a:spcAft>
        <a:defRPr sz="2700" b="1" kern="1200">
          <a:solidFill>
            <a:schemeClr val="bg1"/>
          </a:solidFill>
          <a:effectLst>
            <a:outerShdw blurRad="50800" dist="38100" dir="2700000" algn="tl" rotWithShape="0">
              <a:prstClr val="black">
                <a:alpha val="40000"/>
              </a:prstClr>
            </a:outerShdw>
          </a:effectLst>
          <a:latin typeface="Helvetica"/>
          <a:ea typeface="+mj-ea"/>
          <a:cs typeface="Helvetica"/>
        </a:defRPr>
      </a:lvl1pPr>
      <a:lvl2pPr algn="l" defTabSz="342900" rtl="0" eaLnBrk="0" fontAlgn="base" hangingPunct="0">
        <a:spcBef>
          <a:spcPct val="0"/>
        </a:spcBef>
        <a:spcAft>
          <a:spcPct val="0"/>
        </a:spcAft>
        <a:defRPr sz="2700" b="1">
          <a:solidFill>
            <a:schemeClr val="bg1"/>
          </a:solidFill>
          <a:latin typeface="Helvetica" panose="020B0604020202020204" pitchFamily="34" charset="0"/>
          <a:cs typeface="Helvetica" panose="020B0604020202020204" pitchFamily="34" charset="0"/>
        </a:defRPr>
      </a:lvl2pPr>
      <a:lvl3pPr algn="l" defTabSz="342900" rtl="0" eaLnBrk="0" fontAlgn="base" hangingPunct="0">
        <a:spcBef>
          <a:spcPct val="0"/>
        </a:spcBef>
        <a:spcAft>
          <a:spcPct val="0"/>
        </a:spcAft>
        <a:defRPr sz="2700" b="1">
          <a:solidFill>
            <a:schemeClr val="bg1"/>
          </a:solidFill>
          <a:latin typeface="Helvetica" panose="020B0604020202020204" pitchFamily="34" charset="0"/>
          <a:cs typeface="Helvetica" panose="020B0604020202020204" pitchFamily="34" charset="0"/>
        </a:defRPr>
      </a:lvl3pPr>
      <a:lvl4pPr algn="l" defTabSz="342900" rtl="0" eaLnBrk="0" fontAlgn="base" hangingPunct="0">
        <a:spcBef>
          <a:spcPct val="0"/>
        </a:spcBef>
        <a:spcAft>
          <a:spcPct val="0"/>
        </a:spcAft>
        <a:defRPr sz="2700" b="1">
          <a:solidFill>
            <a:schemeClr val="bg1"/>
          </a:solidFill>
          <a:latin typeface="Helvetica" panose="020B0604020202020204" pitchFamily="34" charset="0"/>
          <a:cs typeface="Helvetica" panose="020B0604020202020204" pitchFamily="34" charset="0"/>
        </a:defRPr>
      </a:lvl4pPr>
      <a:lvl5pPr algn="l" defTabSz="342900" rtl="0" eaLnBrk="0" fontAlgn="base" hangingPunct="0">
        <a:spcBef>
          <a:spcPct val="0"/>
        </a:spcBef>
        <a:spcAft>
          <a:spcPct val="0"/>
        </a:spcAft>
        <a:defRPr sz="2700" b="1">
          <a:solidFill>
            <a:schemeClr val="bg1"/>
          </a:solidFill>
          <a:latin typeface="Helvetica" panose="020B0604020202020204" pitchFamily="34" charset="0"/>
          <a:cs typeface="Helvetica" panose="020B0604020202020204" pitchFamily="34" charset="0"/>
        </a:defRPr>
      </a:lvl5pPr>
      <a:lvl6pPr marL="457200" algn="l" defTabSz="342900" rtl="0" fontAlgn="base">
        <a:spcBef>
          <a:spcPct val="0"/>
        </a:spcBef>
        <a:spcAft>
          <a:spcPct val="0"/>
        </a:spcAft>
        <a:defRPr sz="2700" b="1">
          <a:solidFill>
            <a:schemeClr val="bg1"/>
          </a:solidFill>
          <a:latin typeface="Helvetica" panose="020B0604020202020204" pitchFamily="34" charset="0"/>
          <a:cs typeface="Helvetica" panose="020B0604020202020204" pitchFamily="34" charset="0"/>
        </a:defRPr>
      </a:lvl6pPr>
      <a:lvl7pPr marL="914400" algn="l" defTabSz="342900" rtl="0" fontAlgn="base">
        <a:spcBef>
          <a:spcPct val="0"/>
        </a:spcBef>
        <a:spcAft>
          <a:spcPct val="0"/>
        </a:spcAft>
        <a:defRPr sz="2700" b="1">
          <a:solidFill>
            <a:schemeClr val="bg1"/>
          </a:solidFill>
          <a:latin typeface="Helvetica" panose="020B0604020202020204" pitchFamily="34" charset="0"/>
          <a:cs typeface="Helvetica" panose="020B0604020202020204" pitchFamily="34" charset="0"/>
        </a:defRPr>
      </a:lvl7pPr>
      <a:lvl8pPr marL="1371600" algn="l" defTabSz="342900" rtl="0" fontAlgn="base">
        <a:spcBef>
          <a:spcPct val="0"/>
        </a:spcBef>
        <a:spcAft>
          <a:spcPct val="0"/>
        </a:spcAft>
        <a:defRPr sz="2700" b="1">
          <a:solidFill>
            <a:schemeClr val="bg1"/>
          </a:solidFill>
          <a:latin typeface="Helvetica" panose="020B0604020202020204" pitchFamily="34" charset="0"/>
          <a:cs typeface="Helvetica" panose="020B0604020202020204" pitchFamily="34" charset="0"/>
        </a:defRPr>
      </a:lvl8pPr>
      <a:lvl9pPr marL="1828800" algn="l" defTabSz="342900" rtl="0" fontAlgn="base">
        <a:spcBef>
          <a:spcPct val="0"/>
        </a:spcBef>
        <a:spcAft>
          <a:spcPct val="0"/>
        </a:spcAft>
        <a:defRPr sz="2700" b="1">
          <a:solidFill>
            <a:schemeClr val="bg1"/>
          </a:solidFill>
          <a:latin typeface="Helvetica" panose="020B0604020202020204" pitchFamily="34" charset="0"/>
          <a:cs typeface="Helvetica" panose="020B0604020202020204" pitchFamily="34" charset="0"/>
        </a:defRPr>
      </a:lvl9pPr>
    </p:titleStyle>
    <p:bodyStyle>
      <a:lvl1pPr marL="257175" indent="-257175" algn="l" defTabSz="342900" rtl="0" eaLnBrk="0" fontAlgn="base" hangingPunct="0">
        <a:spcBef>
          <a:spcPct val="20000"/>
        </a:spcBef>
        <a:spcAft>
          <a:spcPct val="0"/>
        </a:spcAft>
        <a:buClr>
          <a:schemeClr val="tx2"/>
        </a:buClr>
        <a:buFont typeface="Arial" panose="020B0604020202020204" pitchFamily="34" charset="0"/>
        <a:buChar char="•"/>
        <a:defRPr sz="1500" kern="1200">
          <a:solidFill>
            <a:schemeClr val="tx1"/>
          </a:solidFill>
          <a:latin typeface="Helvetica"/>
          <a:ea typeface="+mn-ea"/>
          <a:cs typeface="Helvetica"/>
        </a:defRPr>
      </a:lvl1pPr>
      <a:lvl2pPr marL="557213" indent="-214313"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Helvetica"/>
          <a:ea typeface="+mn-ea"/>
          <a:cs typeface="Helvetica"/>
        </a:defRPr>
      </a:lvl2pPr>
      <a:lvl3pPr marL="857250" indent="-171450" algn="l" defTabSz="342900" rtl="0" eaLnBrk="0" fontAlgn="base" hangingPunct="0">
        <a:spcBef>
          <a:spcPct val="20000"/>
        </a:spcBef>
        <a:spcAft>
          <a:spcPct val="0"/>
        </a:spcAft>
        <a:buFont typeface="Courier New" panose="02070309020205020404" pitchFamily="49" charset="0"/>
        <a:buChar char="o"/>
        <a:defRPr sz="1500" kern="1200">
          <a:solidFill>
            <a:schemeClr val="tx1"/>
          </a:solidFill>
          <a:latin typeface="Helvetica"/>
          <a:ea typeface="+mn-ea"/>
          <a:cs typeface="Helvetica"/>
        </a:defRPr>
      </a:lvl3pPr>
      <a:lvl4pPr marL="1200150" indent="-171450" algn="l" defTabSz="342900" rtl="0" eaLnBrk="0" fontAlgn="base" hangingPunct="0">
        <a:spcBef>
          <a:spcPct val="20000"/>
        </a:spcBef>
        <a:spcAft>
          <a:spcPct val="0"/>
        </a:spcAft>
        <a:buClr>
          <a:schemeClr val="tx2"/>
        </a:buClr>
        <a:buFont typeface="Wingdings" panose="05000000000000000000" pitchFamily="2" charset="2"/>
        <a:buChar char="§"/>
        <a:defRPr sz="1500" kern="1200">
          <a:solidFill>
            <a:schemeClr val="tx1"/>
          </a:solidFill>
          <a:latin typeface="Helvetica"/>
          <a:ea typeface="+mn-ea"/>
          <a:cs typeface="Helvetica"/>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6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Lst>
  <p:transition/>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16EB1836-F5A1-4372-9E9A-438D92221354}" type="datetimeFigureOut">
              <a:rPr lang="en-US"/>
              <a:pPr>
                <a:defRPr/>
              </a:pPr>
              <a:t>11/13/2019</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EED3EDE0-9864-4B1C-8232-5DECB9EB26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71" r:id="rId1"/>
    <p:sldLayoutId id="2147484372" r:id="rId2"/>
    <p:sldLayoutId id="2147484373" r:id="rId3"/>
    <p:sldLayoutId id="2147484374" r:id="rId4"/>
    <p:sldLayoutId id="2147484375" r:id="rId5"/>
    <p:sldLayoutId id="2147484376" r:id="rId6"/>
    <p:sldLayoutId id="2147484377" r:id="rId7"/>
    <p:sldLayoutId id="2147484378" r:id="rId8"/>
    <p:sldLayoutId id="2147484379" r:id="rId9"/>
    <p:sldLayoutId id="2147484380" r:id="rId10"/>
    <p:sldLayoutId id="2147484381"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84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D5082F8F-237D-4D0C-8B6B-2B700C4A62AE}" type="datetimeFigureOut">
              <a:rPr lang="en-US"/>
              <a:pPr>
                <a:defRPr/>
              </a:pPr>
              <a:t>11/13/2019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B8ACA5AE-D81F-444B-A7AA-8A615139A75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NEB_PP_Website_Bkgd8.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rmAutofit/>
          </a:bodyPr>
          <a:lstStyle/>
          <a:p>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4323" r:id="rId1"/>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NEB_PP_Website_Bkgd4.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rmAutofit/>
          </a:bodyPr>
          <a:lstStyle/>
          <a:p>
            <a:r>
              <a:rPr lang="en-US" dirty="0"/>
              <a:t>Click to edit Master title style</a:t>
            </a:r>
          </a:p>
        </p:txBody>
      </p:sp>
      <p:pic>
        <p:nvPicPr>
          <p:cNvPr id="3076"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27888" y="150813"/>
            <a:ext cx="16986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94" r:id="rId1"/>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1" descr="NEB_PP_Website_Bkgd7.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Placeholder 10"/>
          <p:cNvSpPr>
            <a:spLocks noGrp="1"/>
          </p:cNvSpPr>
          <p:nvPr>
            <p:ph type="title"/>
          </p:nvPr>
        </p:nvSpPr>
        <p:spPr bwMode="auto">
          <a:xfrm>
            <a:off x="228600" y="228600"/>
            <a:ext cx="73152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4100"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27888" y="150813"/>
            <a:ext cx="16986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95" r:id="rId1"/>
  </p:sldLayoutIdLst>
  <p:txStyles>
    <p:titleStyle>
      <a:lvl1pPr algn="l" defTabSz="457200" rtl="0" eaLnBrk="0" fontAlgn="base" hangingPunct="0">
        <a:spcBef>
          <a:spcPct val="0"/>
        </a:spcBef>
        <a:spcAft>
          <a:spcPct val="0"/>
        </a:spcAft>
        <a:defRPr sz="4400" kern="1200">
          <a:solidFill>
            <a:schemeClr val="tx1"/>
          </a:solidFill>
          <a:latin typeface="+mj-lt"/>
          <a:ea typeface="+mj-ea"/>
          <a:cs typeface="+mj-cs"/>
        </a:defRPr>
      </a:lvl1pPr>
      <a:lvl2pPr algn="l" defTabSz="457200" rtl="0" eaLnBrk="0" fontAlgn="base" hangingPunct="0">
        <a:spcBef>
          <a:spcPct val="0"/>
        </a:spcBef>
        <a:spcAft>
          <a:spcPct val="0"/>
        </a:spcAft>
        <a:defRPr sz="4400">
          <a:solidFill>
            <a:schemeClr val="tx1"/>
          </a:solidFill>
          <a:latin typeface="Arial" panose="020B0604020202020204" pitchFamily="34" charset="0"/>
        </a:defRPr>
      </a:lvl2pPr>
      <a:lvl3pPr algn="l" defTabSz="457200" rtl="0" eaLnBrk="0" fontAlgn="base" hangingPunct="0">
        <a:spcBef>
          <a:spcPct val="0"/>
        </a:spcBef>
        <a:spcAft>
          <a:spcPct val="0"/>
        </a:spcAft>
        <a:defRPr sz="4400">
          <a:solidFill>
            <a:schemeClr val="tx1"/>
          </a:solidFill>
          <a:latin typeface="Arial" panose="020B0604020202020204" pitchFamily="34" charset="0"/>
        </a:defRPr>
      </a:lvl3pPr>
      <a:lvl4pPr algn="l" defTabSz="457200" rtl="0" eaLnBrk="0" fontAlgn="base" hangingPunct="0">
        <a:spcBef>
          <a:spcPct val="0"/>
        </a:spcBef>
        <a:spcAft>
          <a:spcPct val="0"/>
        </a:spcAft>
        <a:defRPr sz="4400">
          <a:solidFill>
            <a:schemeClr val="tx1"/>
          </a:solidFill>
          <a:latin typeface="Arial" panose="020B0604020202020204" pitchFamily="34" charset="0"/>
        </a:defRPr>
      </a:lvl4pPr>
      <a:lvl5pPr algn="l" defTabSz="457200" rtl="0" eaLnBrk="0" fontAlgn="base" hangingPunct="0">
        <a:spcBef>
          <a:spcPct val="0"/>
        </a:spcBef>
        <a:spcAft>
          <a:spcPct val="0"/>
        </a:spcAft>
        <a:defRPr sz="4400">
          <a:solidFill>
            <a:schemeClr val="tx1"/>
          </a:solidFill>
          <a:latin typeface="Arial" panose="020B0604020202020204" pitchFamily="34" charset="0"/>
        </a:defRPr>
      </a:lvl5pPr>
      <a:lvl6pPr marL="457200" algn="l" defTabSz="457200" rtl="0" fontAlgn="base">
        <a:spcBef>
          <a:spcPct val="0"/>
        </a:spcBef>
        <a:spcAft>
          <a:spcPct val="0"/>
        </a:spcAft>
        <a:defRPr sz="4400">
          <a:solidFill>
            <a:schemeClr val="tx1"/>
          </a:solidFill>
          <a:latin typeface="Arial" panose="020B0604020202020204" pitchFamily="34" charset="0"/>
        </a:defRPr>
      </a:lvl6pPr>
      <a:lvl7pPr marL="914400" algn="l" defTabSz="457200" rtl="0" fontAlgn="base">
        <a:spcBef>
          <a:spcPct val="0"/>
        </a:spcBef>
        <a:spcAft>
          <a:spcPct val="0"/>
        </a:spcAft>
        <a:defRPr sz="4400">
          <a:solidFill>
            <a:schemeClr val="tx1"/>
          </a:solidFill>
          <a:latin typeface="Arial" panose="020B0604020202020204" pitchFamily="34" charset="0"/>
        </a:defRPr>
      </a:lvl7pPr>
      <a:lvl8pPr marL="1371600" algn="l" defTabSz="457200" rtl="0" fontAlgn="base">
        <a:spcBef>
          <a:spcPct val="0"/>
        </a:spcBef>
        <a:spcAft>
          <a:spcPct val="0"/>
        </a:spcAft>
        <a:defRPr sz="4400">
          <a:solidFill>
            <a:schemeClr val="tx1"/>
          </a:solidFill>
          <a:latin typeface="Arial" panose="020B0604020202020204" pitchFamily="34" charset="0"/>
        </a:defRPr>
      </a:lvl8pPr>
      <a:lvl9pPr marL="1828800" algn="l" defTabSz="457200" rtl="0" fontAlgn="base">
        <a:spcBef>
          <a:spcPct val="0"/>
        </a:spcBef>
        <a:spcAft>
          <a:spcPct val="0"/>
        </a:spcAft>
        <a:defRPr sz="4400">
          <a:solidFill>
            <a:schemeClr val="tx1"/>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rmAutofit/>
          </a:bodyPr>
          <a:lstStyle/>
          <a:p>
            <a:r>
              <a:rPr lang="en-US" dirty="0"/>
              <a:t>Click to edit Master title style</a:t>
            </a:r>
          </a:p>
        </p:txBody>
      </p:sp>
      <p:sp>
        <p:nvSpPr>
          <p:cNvPr id="5124" name="Text Placeholder 2"/>
          <p:cNvSpPr>
            <a:spLocks noGrp="1"/>
          </p:cNvSpPr>
          <p:nvPr>
            <p:ph type="body" idx="1"/>
          </p:nvPr>
        </p:nvSpPr>
        <p:spPr bwMode="auto">
          <a:xfrm>
            <a:off x="228600" y="1371600"/>
            <a:ext cx="8458200" cy="478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324" r:id="rId1"/>
    <p:sldLayoutId id="2147484325" r:id="rId2"/>
    <p:sldLayoutId id="2147484396" r:id="rId3"/>
    <p:sldLayoutId id="2147484397" r:id="rId4"/>
    <p:sldLayoutId id="2147484398" r:id="rId5"/>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Helvetica"/>
          <a:ea typeface="+mn-ea"/>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mn-ea"/>
          <a:cs typeface="Helvetica"/>
        </a:defRPr>
      </a:lvl2pPr>
      <a:lvl3pPr marL="11430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Helvetica"/>
          <a:ea typeface="+mn-ea"/>
          <a:cs typeface="Helvetica"/>
        </a:defRPr>
      </a:lvl3pPr>
      <a:lvl4pPr marL="1600200" indent="-228600" algn="l" defTabSz="457200" rtl="0" eaLnBrk="0" fontAlgn="base" hangingPunct="0">
        <a:spcBef>
          <a:spcPct val="20000"/>
        </a:spcBef>
        <a:spcAft>
          <a:spcPct val="0"/>
        </a:spcAft>
        <a:buClr>
          <a:schemeClr val="tx2"/>
        </a:buClr>
        <a:buFont typeface="Wingdings" panose="05000000000000000000" pitchFamily="2" charset="2"/>
        <a:buChar char="§"/>
        <a:defRPr sz="2000" kern="1200">
          <a:solidFill>
            <a:schemeClr val="tx1"/>
          </a:solidFill>
          <a:latin typeface="Helvetica"/>
          <a:ea typeface="+mn-ea"/>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3" descr="NEB_PP_Website_Bkgd11.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Autofit/>
          </a:bodyPr>
          <a:lstStyle/>
          <a:p>
            <a:r>
              <a:rPr lang="en-US" dirty="0"/>
              <a:t>Click to edit Master title style</a:t>
            </a:r>
          </a:p>
        </p:txBody>
      </p:sp>
      <p:sp>
        <p:nvSpPr>
          <p:cNvPr id="6148" name="Text Placeholder 2"/>
          <p:cNvSpPr>
            <a:spLocks noGrp="1"/>
          </p:cNvSpPr>
          <p:nvPr>
            <p:ph type="body" idx="1"/>
          </p:nvPr>
        </p:nvSpPr>
        <p:spPr bwMode="auto">
          <a:xfrm>
            <a:off x="228600" y="1371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326" r:id="rId1"/>
  </p:sldLayoutIdLst>
  <p:txStyles>
    <p:titleStyle>
      <a:lvl1pPr algn="l" defTabSz="457200" rtl="0" eaLnBrk="0" fontAlgn="base" hangingPunct="0">
        <a:spcBef>
          <a:spcPct val="0"/>
        </a:spcBef>
        <a:spcAft>
          <a:spcPct val="0"/>
        </a:spcAft>
        <a:defRPr sz="3600" b="1" kern="1200">
          <a:solidFill>
            <a:srgbClr val="FFFFFF"/>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Helvetica"/>
          <a:ea typeface="+mn-ea"/>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mn-ea"/>
          <a:cs typeface="Helvetica"/>
        </a:defRPr>
      </a:lvl2pPr>
      <a:lvl3pPr marL="11430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Helvetica"/>
          <a:ea typeface="+mn-ea"/>
          <a:cs typeface="Helvetica"/>
        </a:defRPr>
      </a:lvl3pPr>
      <a:lvl4pPr marL="1600200" indent="-228600" algn="l" defTabSz="457200" rtl="0" eaLnBrk="0" fontAlgn="base" hangingPunct="0">
        <a:spcBef>
          <a:spcPct val="20000"/>
        </a:spcBef>
        <a:spcAft>
          <a:spcPct val="0"/>
        </a:spcAft>
        <a:buClr>
          <a:schemeClr val="tx2"/>
        </a:buClr>
        <a:buFont typeface="Wingdings" panose="05000000000000000000" pitchFamily="2" charset="2"/>
        <a:buChar char="§"/>
        <a:defRPr sz="2000" kern="1200">
          <a:solidFill>
            <a:schemeClr val="tx1"/>
          </a:solidFill>
          <a:latin typeface="Helvetica"/>
          <a:ea typeface="+mn-ea"/>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3" descr="NEB_PP_Website_Bkgd12.jp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Autofit/>
          </a:bodyPr>
          <a:lstStyle/>
          <a:p>
            <a:r>
              <a:rPr lang="en-US" dirty="0"/>
              <a:t>Click to edit Master title style</a:t>
            </a:r>
          </a:p>
        </p:txBody>
      </p:sp>
      <p:sp>
        <p:nvSpPr>
          <p:cNvPr id="7172" name="Text Placeholder 2"/>
          <p:cNvSpPr>
            <a:spLocks noGrp="1"/>
          </p:cNvSpPr>
          <p:nvPr>
            <p:ph type="body" idx="1"/>
          </p:nvPr>
        </p:nvSpPr>
        <p:spPr bwMode="auto">
          <a:xfrm>
            <a:off x="228600" y="1371600"/>
            <a:ext cx="4572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Helvetica"/>
          <a:ea typeface="+mn-ea"/>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mn-ea"/>
          <a:cs typeface="Helvetica"/>
        </a:defRPr>
      </a:lvl2pPr>
      <a:lvl3pPr marL="11430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Helvetica"/>
          <a:ea typeface="+mn-ea"/>
          <a:cs typeface="Helvetica"/>
        </a:defRPr>
      </a:lvl3pPr>
      <a:lvl4pPr marL="1600200" indent="-228600" algn="l" defTabSz="457200" rtl="0" eaLnBrk="0" fontAlgn="base" hangingPunct="0">
        <a:spcBef>
          <a:spcPct val="20000"/>
        </a:spcBef>
        <a:spcAft>
          <a:spcPct val="0"/>
        </a:spcAft>
        <a:buClr>
          <a:schemeClr val="tx2"/>
        </a:buClr>
        <a:buFont typeface="Wingdings" panose="05000000000000000000" pitchFamily="2" charset="2"/>
        <a:buChar char="§"/>
        <a:defRPr sz="2000" kern="1200">
          <a:solidFill>
            <a:schemeClr val="tx1"/>
          </a:solidFill>
          <a:latin typeface="Helvetica"/>
          <a:ea typeface="+mn-ea"/>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3" descr="NEB_PP_Website_Bkgd13.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Autofit/>
          </a:bodyPr>
          <a:lstStyle/>
          <a:p>
            <a:r>
              <a:rPr lang="en-US" dirty="0"/>
              <a:t>Click to edit Master title style</a:t>
            </a:r>
          </a:p>
        </p:txBody>
      </p:sp>
      <p:sp>
        <p:nvSpPr>
          <p:cNvPr id="8196" name="Text Placeholder 2"/>
          <p:cNvSpPr>
            <a:spLocks noGrp="1"/>
          </p:cNvSpPr>
          <p:nvPr>
            <p:ph type="body" idx="1"/>
          </p:nvPr>
        </p:nvSpPr>
        <p:spPr bwMode="auto">
          <a:xfrm>
            <a:off x="228600" y="1371600"/>
            <a:ext cx="4572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8197"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27888" y="150813"/>
            <a:ext cx="16986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31" r:id="rId1"/>
  </p:sldLayoutIdLst>
  <p:txStyles>
    <p:titleStyle>
      <a:lvl1pPr algn="l" defTabSz="457200" rtl="0" eaLnBrk="0" fontAlgn="base" hangingPunct="0">
        <a:spcBef>
          <a:spcPct val="0"/>
        </a:spcBef>
        <a:spcAft>
          <a:spcPct val="0"/>
        </a:spcAft>
        <a:defRPr sz="3600" b="1" kern="1200">
          <a:solidFill>
            <a:schemeClr val="bg1"/>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chemeClr val="bg1"/>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chemeClr val="bg1"/>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Clr>
          <a:schemeClr val="tx2"/>
        </a:buClr>
        <a:buFont typeface="Arial" panose="020B0604020202020204" pitchFamily="34" charset="0"/>
        <a:buChar char="•"/>
        <a:defRPr sz="2000" kern="1200">
          <a:solidFill>
            <a:schemeClr val="tx1"/>
          </a:solidFill>
          <a:latin typeface="Helvetica"/>
          <a:ea typeface="+mn-ea"/>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mn-ea"/>
          <a:cs typeface="Helvetica"/>
        </a:defRPr>
      </a:lvl2pPr>
      <a:lvl3pPr marL="11430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tx1"/>
          </a:solidFill>
          <a:latin typeface="Helvetica"/>
          <a:ea typeface="+mn-ea"/>
          <a:cs typeface="Helvetica"/>
        </a:defRPr>
      </a:lvl3pPr>
      <a:lvl4pPr marL="1600200" indent="-228600" algn="l" defTabSz="457200" rtl="0" eaLnBrk="0" fontAlgn="base" hangingPunct="0">
        <a:spcBef>
          <a:spcPct val="20000"/>
        </a:spcBef>
        <a:spcAft>
          <a:spcPct val="0"/>
        </a:spcAft>
        <a:buClr>
          <a:schemeClr val="tx2"/>
        </a:buClr>
        <a:buFont typeface="Wingdings" panose="05000000000000000000" pitchFamily="2" charset="2"/>
        <a:buChar char="§"/>
        <a:defRPr sz="2000" kern="1200">
          <a:solidFill>
            <a:schemeClr val="tx1"/>
          </a:solidFill>
          <a:latin typeface="Helvetica"/>
          <a:ea typeface="+mn-ea"/>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3" descr="NEB_PP_Website_Bkgd3.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228600" y="228600"/>
            <a:ext cx="7315200" cy="576263"/>
          </a:xfrm>
          <a:prstGeom prst="rect">
            <a:avLst/>
          </a:prstGeom>
        </p:spPr>
        <p:txBody>
          <a:bodyPr vert="horz" lIns="91440" tIns="45720" rIns="91440" bIns="45720" rtlCol="0" anchor="ctr">
            <a:normAutofit/>
          </a:bodyPr>
          <a:lstStyle/>
          <a:p>
            <a:r>
              <a:rPr lang="en-US" dirty="0"/>
              <a:t>Click to edit Master title style</a:t>
            </a:r>
          </a:p>
        </p:txBody>
      </p:sp>
      <p:sp>
        <p:nvSpPr>
          <p:cNvPr id="9220" name="Text Placeholder 2"/>
          <p:cNvSpPr>
            <a:spLocks noGrp="1"/>
          </p:cNvSpPr>
          <p:nvPr>
            <p:ph type="body" idx="1"/>
          </p:nvPr>
        </p:nvSpPr>
        <p:spPr bwMode="auto">
          <a:xfrm>
            <a:off x="228600" y="27432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9221"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27888" y="150813"/>
            <a:ext cx="16986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32" r:id="rId1"/>
  </p:sldLayoutIdLst>
  <p:txStyles>
    <p:titleStyle>
      <a:lvl1pPr algn="l" defTabSz="457200" rtl="0" eaLnBrk="0" fontAlgn="base" hangingPunct="0">
        <a:spcBef>
          <a:spcPct val="0"/>
        </a:spcBef>
        <a:spcAft>
          <a:spcPct val="0"/>
        </a:spcAft>
        <a:defRPr sz="3600" b="1" kern="1200">
          <a:solidFill>
            <a:srgbClr val="FFFFFF"/>
          </a:solidFill>
          <a:effectLst>
            <a:outerShdw blurRad="50800" dist="38100" dir="2700000" algn="tl" rotWithShape="0">
              <a:prstClr val="black">
                <a:alpha val="40000"/>
              </a:prstClr>
            </a:outerShdw>
          </a:effectLst>
          <a:latin typeface="Helvetica"/>
          <a:ea typeface="+mj-ea"/>
          <a:cs typeface="Helvetica"/>
        </a:defRPr>
      </a:lvl1pPr>
      <a:lvl2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2pPr>
      <a:lvl3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3pPr>
      <a:lvl4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4pPr>
      <a:lvl5pPr algn="l" defTabSz="457200" rtl="0" eaLnBrk="0" fontAlgn="base" hangingPunct="0">
        <a:spcBef>
          <a:spcPct val="0"/>
        </a:spcBef>
        <a:spcAft>
          <a:spcPct val="0"/>
        </a:spcAft>
        <a:defRPr sz="3600" b="1">
          <a:solidFill>
            <a:srgbClr val="FFFFFF"/>
          </a:solidFill>
          <a:latin typeface="Helvetica" panose="020B0604020202020204" pitchFamily="34" charset="0"/>
          <a:cs typeface="Helvetica" panose="020B0604020202020204" pitchFamily="34" charset="0"/>
        </a:defRPr>
      </a:lvl5pPr>
      <a:lvl6pPr marL="4572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6pPr>
      <a:lvl7pPr marL="9144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7pPr>
      <a:lvl8pPr marL="13716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8pPr>
      <a:lvl9pPr marL="1828800" algn="l" defTabSz="457200" rtl="0" fontAlgn="base">
        <a:spcBef>
          <a:spcPct val="0"/>
        </a:spcBef>
        <a:spcAft>
          <a:spcPct val="0"/>
        </a:spcAft>
        <a:defRPr sz="3600" b="1">
          <a:solidFill>
            <a:srgbClr val="FFFFFF"/>
          </a:solidFill>
          <a:latin typeface="Helvetica" panose="020B0604020202020204" pitchFamily="34" charset="0"/>
          <a:cs typeface="Helvetica"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Helvetica"/>
          <a:ea typeface="+mn-ea"/>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Helvetica"/>
          <a:ea typeface="+mn-ea"/>
          <a:cs typeface="Helvetica"/>
        </a:defRPr>
      </a:lvl2pPr>
      <a:lvl3pPr marL="1143000" indent="-228600" algn="l" defTabSz="457200" rtl="0" eaLnBrk="0" fontAlgn="base" hangingPunct="0">
        <a:spcBef>
          <a:spcPct val="20000"/>
        </a:spcBef>
        <a:spcAft>
          <a:spcPct val="0"/>
        </a:spcAft>
        <a:buFont typeface="Courier New" panose="02070309020205020404" pitchFamily="49" charset="0"/>
        <a:buChar char="o"/>
        <a:defRPr sz="2000" kern="1200">
          <a:solidFill>
            <a:schemeClr val="bg1"/>
          </a:solidFill>
          <a:latin typeface="Helvetica"/>
          <a:ea typeface="+mn-ea"/>
          <a:cs typeface="Helvetica"/>
        </a:defRPr>
      </a:lvl3pPr>
      <a:lvl4pPr marL="1600200" indent="-228600" algn="l" defTabSz="457200" rtl="0" eaLnBrk="0" fontAlgn="base" hangingPunct="0">
        <a:spcBef>
          <a:spcPct val="20000"/>
        </a:spcBef>
        <a:spcAft>
          <a:spcPct val="0"/>
        </a:spcAft>
        <a:buFont typeface="Wingdings" panose="05000000000000000000" pitchFamily="2" charset="2"/>
        <a:buChar char="§"/>
        <a:defRPr sz="2000" kern="1200">
          <a:solidFill>
            <a:schemeClr val="bg1"/>
          </a:solidFill>
          <a:latin typeface="Helvetica"/>
          <a:ea typeface="+mn-ea"/>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4.xml"/><Relationship Id="rId4" Type="http://schemas.openxmlformats.org/officeDocument/2006/relationships/hyperlink" Target="http://www.pitt.edu/super1"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1.xml"/><Relationship Id="rId5" Type="http://schemas.openxmlformats.org/officeDocument/2006/relationships/image" Target="../media/image27.jpe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17.jpe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75.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5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hyperlink" Target="http://hawaiitribune-herald.com/sections/news/local-news/papaya-gmo-success-story.html" TargetMode="External"/><Relationship Id="rId2" Type="http://schemas.openxmlformats.org/officeDocument/2006/relationships/hyperlink" Target="http://www.apsnet.org/edcenter/intropp/lessons/viruses/Pages/PapayaRingspotvirus.aspx" TargetMode="Externa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6.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64.xml"/><Relationship Id="rId6" Type="http://schemas.openxmlformats.org/officeDocument/2006/relationships/image" Target="../media/image46.png"/><Relationship Id="rId5" Type="http://schemas.openxmlformats.org/officeDocument/2006/relationships/hyperlink" Target="http://supportprecisionagriculture.org/" TargetMode="Externa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53.xml"/><Relationship Id="rId5" Type="http://schemas.openxmlformats.org/officeDocument/2006/relationships/hyperlink" Target="http://supportprecisionagriculture.org/" TargetMode="Externa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1375" y="354013"/>
            <a:ext cx="7513638" cy="3749744"/>
          </a:xfrm>
          <a:prstGeom prst="rect">
            <a:avLst/>
          </a:prstGeom>
          <a:noFill/>
        </p:spPr>
        <p:txBody>
          <a:bodyPr>
            <a:spAutoFit/>
          </a:bodyPr>
          <a:lstStyle/>
          <a:p>
            <a:pPr algn="ctr" defTabSz="685800">
              <a:defRPr/>
            </a:pPr>
            <a:r>
              <a:rPr lang="en-US" sz="3300" b="1" dirty="0">
                <a:solidFill>
                  <a:srgbClr val="FF0000"/>
                </a:solidFill>
                <a:latin typeface="Calibri" panose="020F0502020204030204"/>
              </a:rPr>
              <a:t>142 Nobel Ödülü sahibi GDO'ları destekliyor</a:t>
            </a:r>
          </a:p>
          <a:p>
            <a:pPr algn="ctr" defTabSz="685800">
              <a:defRPr/>
            </a:pPr>
            <a:endParaRPr lang="en-US" b="1" dirty="0">
              <a:solidFill>
                <a:prstClr val="black"/>
              </a:solidFill>
              <a:latin typeface="Calibri" panose="020F0502020204030204"/>
            </a:endParaRPr>
          </a:p>
          <a:p>
            <a:pPr algn="ctr" defTabSz="685800">
              <a:defRPr/>
            </a:pPr>
            <a:r>
              <a:rPr lang="en-US" b="1" dirty="0">
                <a:solidFill>
                  <a:prstClr val="black"/>
                </a:solidFill>
                <a:latin typeface="Calibri" panose="020F0502020204030204"/>
              </a:rPr>
              <a:t>Richard J. Roberts</a:t>
            </a:r>
          </a:p>
          <a:p>
            <a:pPr algn="ctr" defTabSz="685800">
              <a:defRPr/>
            </a:pPr>
            <a:endParaRPr lang="en-US" b="1" dirty="0">
              <a:solidFill>
                <a:prstClr val="black"/>
              </a:solidFill>
              <a:latin typeface="Calibri" panose="020F0502020204030204"/>
            </a:endParaRPr>
          </a:p>
          <a:p>
            <a:pPr algn="ctr" defTabSz="685800">
              <a:defRPr/>
            </a:pPr>
            <a:endParaRPr lang="en-US" b="1" dirty="0">
              <a:solidFill>
                <a:prstClr val="black"/>
              </a:solidFill>
              <a:latin typeface="Calibri" panose="020F0502020204030204"/>
            </a:endParaRPr>
          </a:p>
          <a:p>
            <a:pPr algn="ctr" defTabSz="685800">
              <a:defRPr/>
            </a:pPr>
            <a:endParaRPr lang="en-US" b="1" dirty="0">
              <a:solidFill>
                <a:prstClr val="black"/>
              </a:solidFill>
              <a:latin typeface="Calibri" panose="020F0502020204030204"/>
            </a:endParaRPr>
          </a:p>
          <a:p>
            <a:pPr algn="ctr" defTabSz="685800">
              <a:defRPr/>
            </a:pPr>
            <a:endParaRPr lang="en-US" b="1" dirty="0">
              <a:solidFill>
                <a:prstClr val="black"/>
              </a:solidFill>
              <a:latin typeface="Calibri" panose="020F0502020204030204"/>
            </a:endParaRPr>
          </a:p>
          <a:p>
            <a:pPr algn="ctr" defTabSz="685800">
              <a:defRPr/>
            </a:pPr>
            <a:endParaRPr lang="en-US" b="1" dirty="0">
              <a:solidFill>
                <a:prstClr val="black"/>
              </a:solidFill>
              <a:latin typeface="Calibri" panose="020F0502020204030204"/>
            </a:endParaRPr>
          </a:p>
          <a:p>
            <a:pPr algn="ctr" defTabSz="685800">
              <a:defRPr/>
            </a:pPr>
            <a:r>
              <a:rPr lang="en-US" b="1" dirty="0">
                <a:solidFill>
                  <a:prstClr val="black"/>
                </a:solidFill>
                <a:latin typeface="Calibri" panose="020F0502020204030204"/>
              </a:rPr>
              <a:t>ICGEB Valileri, 22 </a:t>
            </a:r>
            <a:r>
              <a:rPr lang="en-US" b="1" dirty="0" err="1">
                <a:solidFill>
                  <a:prstClr val="black"/>
                </a:solidFill>
                <a:latin typeface="Calibri" panose="020F0502020204030204"/>
              </a:rPr>
              <a:t>Mayıs</a:t>
            </a:r>
            <a:r>
              <a:rPr lang="en-US" b="1" baseline="30000" dirty="0" err="1">
                <a:solidFill>
                  <a:prstClr val="black"/>
                </a:solidFill>
                <a:latin typeface="Calibri" panose="020F0502020204030204"/>
              </a:rPr>
              <a:t>Nd</a:t>
            </a:r>
            <a:r>
              <a:rPr lang="en-US" b="1">
                <a:solidFill>
                  <a:prstClr val="black"/>
                </a:solidFill>
                <a:latin typeface="Calibri" panose="020F0502020204030204"/>
              </a:rPr>
              <a:t> 2019</a:t>
            </a:r>
            <a:endParaRPr lang="en-US" sz="2800" b="1" baseline="-25000" dirty="0">
              <a:solidFill>
                <a:prstClr val="black"/>
              </a:solidFill>
            </a:endParaRPr>
          </a:p>
          <a:p>
            <a:pPr algn="ctr" defTabSz="685800">
              <a:defRPr/>
            </a:pPr>
            <a:endParaRPr lang="en-US" sz="1350" dirty="0">
              <a:solidFill>
                <a:prstClr val="black"/>
              </a:solidFill>
              <a:latin typeface="Calibri" panose="020F0502020204030204"/>
            </a:endParaRPr>
          </a:p>
          <a:p>
            <a:pPr defTabSz="685800">
              <a:defRPr/>
            </a:pPr>
            <a:endParaRPr lang="en-US" sz="1350" dirty="0">
              <a:solidFill>
                <a:prstClr val="black"/>
              </a:solidFill>
              <a:latin typeface="Calibri" panose="020F0502020204030204"/>
            </a:endParaRPr>
          </a:p>
        </p:txBody>
      </p:sp>
      <p:pic>
        <p:nvPicPr>
          <p:cNvPr id="307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2375" y="1697038"/>
            <a:ext cx="1504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3"/>
          <p:cNvSpPr txBox="1">
            <a:spLocks noChangeArrowheads="1"/>
          </p:cNvSpPr>
          <p:nvPr/>
        </p:nvSpPr>
        <p:spPr bwMode="auto">
          <a:xfrm>
            <a:off x="1230313" y="4402138"/>
            <a:ext cx="68802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a:t>Dr. Roberts </a:t>
            </a:r>
            <a:r>
              <a:rPr lang="en-US" altLang="en-US" sz="1200" dirty="0" err="1"/>
              <a:t>çok</a:t>
            </a:r>
            <a:r>
              <a:rPr lang="en-US" altLang="en-US" sz="1200" dirty="0"/>
              <a:t> </a:t>
            </a:r>
            <a:r>
              <a:rPr lang="en-US" altLang="en-US" sz="1200" dirty="0" err="1"/>
              <a:t>dilli</a:t>
            </a:r>
            <a:r>
              <a:rPr lang="en-US" altLang="en-US" sz="1200" dirty="0"/>
              <a:t> </a:t>
            </a:r>
            <a:r>
              <a:rPr lang="en-US" altLang="en-US" sz="1200" dirty="0" err="1"/>
              <a:t>bilimin</a:t>
            </a:r>
            <a:r>
              <a:rPr lang="en-US" altLang="en-US" sz="1200" dirty="0"/>
              <a:t> </a:t>
            </a:r>
            <a:r>
              <a:rPr lang="en-US" altLang="en-US" sz="1200" dirty="0" err="1"/>
              <a:t>bir</a:t>
            </a:r>
            <a:r>
              <a:rPr lang="en-US" altLang="en-US" sz="1200" dirty="0"/>
              <a:t> </a:t>
            </a:r>
            <a:r>
              <a:rPr lang="en-US" altLang="en-US" sz="1200" dirty="0" err="1"/>
              <a:t>destekçisidir</a:t>
            </a:r>
            <a:r>
              <a:rPr lang="en-US" altLang="en-US" sz="1200" dirty="0"/>
              <a:t>. Dr. Ronald LaPorte, Eugene Shubnikov, İsmail Serageldin </a:t>
            </a:r>
            <a:r>
              <a:rPr lang="en-US" altLang="en-US" sz="1200" dirty="0" err="1"/>
              <a:t>ve</a:t>
            </a:r>
            <a:r>
              <a:rPr lang="en-US" altLang="en-US" sz="1200" dirty="0"/>
              <a:t> </a:t>
            </a:r>
            <a:r>
              <a:rPr lang="en-US" altLang="en-US" sz="1200" dirty="0" err="1"/>
              <a:t>daha</a:t>
            </a:r>
            <a:r>
              <a:rPr lang="en-US" altLang="en-US" sz="1200" dirty="0"/>
              <a:t> </a:t>
            </a:r>
            <a:r>
              <a:rPr lang="en-US" altLang="en-US" sz="1200" dirty="0" err="1"/>
              <a:t>birçok</a:t>
            </a:r>
            <a:r>
              <a:rPr lang="en-US" altLang="en-US" sz="1200" dirty="0"/>
              <a:t> </a:t>
            </a:r>
            <a:r>
              <a:rPr lang="en-US" altLang="en-US" sz="1200" dirty="0" err="1"/>
              <a:t>kişinin</a:t>
            </a:r>
            <a:r>
              <a:rPr lang="en-US" altLang="en-US" sz="1200" dirty="0"/>
              <a:t> </a:t>
            </a:r>
            <a:r>
              <a:rPr lang="en-US" altLang="en-US" sz="1200" dirty="0" err="1"/>
              <a:t>öncülük</a:t>
            </a:r>
            <a:r>
              <a:rPr lang="en-US" altLang="en-US" sz="1200" dirty="0"/>
              <a:t> </a:t>
            </a:r>
            <a:r>
              <a:rPr lang="en-US" altLang="en-US" sz="1200" dirty="0" err="1"/>
              <a:t>ettiği</a:t>
            </a:r>
            <a:r>
              <a:rPr lang="en-US" altLang="en-US" sz="1200" dirty="0"/>
              <a:t> </a:t>
            </a:r>
            <a:r>
              <a:rPr lang="en-US" altLang="en-US" sz="1200" dirty="0" err="1"/>
              <a:t>girişim</a:t>
            </a:r>
            <a:r>
              <a:rPr lang="en-US" altLang="en-US" sz="1200" dirty="0"/>
              <a:t> </a:t>
            </a:r>
            <a:r>
              <a:rPr lang="en-US" altLang="en-US" sz="1200" dirty="0" err="1"/>
              <a:t>sayesinde</a:t>
            </a:r>
            <a:r>
              <a:rPr lang="en-US" altLang="en-US" sz="1200" dirty="0"/>
              <a:t> </a:t>
            </a:r>
            <a:r>
              <a:rPr lang="en-US" altLang="en-US" sz="1200" dirty="0" err="1"/>
              <a:t>Trieste'de</a:t>
            </a:r>
            <a:r>
              <a:rPr lang="en-US" altLang="en-US" sz="1200" dirty="0"/>
              <a:t> </a:t>
            </a:r>
            <a:r>
              <a:rPr lang="en-US" altLang="en-US" sz="1200" dirty="0" err="1"/>
              <a:t>verilen</a:t>
            </a:r>
            <a:r>
              <a:rPr lang="en-US" altLang="en-US" sz="1200" dirty="0"/>
              <a:t> </a:t>
            </a:r>
            <a:r>
              <a:rPr lang="en-US" altLang="en-US" sz="1200" dirty="0" err="1"/>
              <a:t>bu</a:t>
            </a:r>
            <a:r>
              <a:rPr lang="en-US" altLang="en-US" sz="1200" dirty="0"/>
              <a:t> </a:t>
            </a:r>
            <a:r>
              <a:rPr lang="en-US" altLang="en-US" sz="1200" dirty="0" err="1"/>
              <a:t>ders</a:t>
            </a:r>
            <a:r>
              <a:rPr lang="en-US" altLang="en-US" sz="1200" dirty="0"/>
              <a:t> </a:t>
            </a:r>
            <a:r>
              <a:rPr lang="en-US" altLang="en-US" sz="1200" dirty="0" err="1"/>
              <a:t>birçok</a:t>
            </a:r>
            <a:r>
              <a:rPr lang="en-US" altLang="en-US" sz="1200" dirty="0"/>
              <a:t> </a:t>
            </a:r>
            <a:r>
              <a:rPr lang="en-US" altLang="en-US" sz="1200" dirty="0" err="1"/>
              <a:t>farklı</a:t>
            </a:r>
            <a:r>
              <a:rPr lang="en-US" altLang="en-US" sz="1200" dirty="0"/>
              <a:t> </a:t>
            </a:r>
            <a:r>
              <a:rPr lang="en-US" altLang="en-US" sz="1200" dirty="0" err="1"/>
              <a:t>dilde</a:t>
            </a:r>
            <a:r>
              <a:rPr lang="en-US" altLang="en-US" sz="1200" dirty="0"/>
              <a:t> </a:t>
            </a:r>
            <a:r>
              <a:rPr lang="en-US" altLang="en-US" sz="1200" dirty="0" err="1"/>
              <a:t>sunulabiliyor</a:t>
            </a:r>
            <a:r>
              <a:rPr lang="en-US" altLang="en-US" sz="1200" dirty="0"/>
              <a:t>.</a:t>
            </a:r>
          </a:p>
          <a:p>
            <a:endParaRPr lang="en-US" altLang="en-US" sz="1200" dirty="0"/>
          </a:p>
          <a:p>
            <a:endParaRPr lang="en-US" altLang="en-US" sz="1200" dirty="0"/>
          </a:p>
          <a:p>
            <a:r>
              <a:rPr lang="en-US" altLang="en-US" sz="1200" dirty="0"/>
              <a:t>6500 </a:t>
            </a:r>
            <a:r>
              <a:rPr lang="en-US" altLang="en-US" sz="1200" dirty="0" err="1"/>
              <a:t>dil</a:t>
            </a:r>
            <a:r>
              <a:rPr lang="en-US" altLang="en-US" sz="1200" dirty="0"/>
              <a:t> </a:t>
            </a:r>
            <a:r>
              <a:rPr lang="en-US" altLang="en-US" sz="1200" dirty="0" err="1"/>
              <a:t>vardır</a:t>
            </a:r>
            <a:r>
              <a:rPr lang="en-US" altLang="en-US" sz="1200" dirty="0"/>
              <a:t>, </a:t>
            </a:r>
            <a:r>
              <a:rPr lang="en-US" altLang="en-US" sz="1200" dirty="0" err="1"/>
              <a:t>ancak</a:t>
            </a:r>
            <a:r>
              <a:rPr lang="en-US" altLang="en-US" sz="1200" dirty="0"/>
              <a:t> </a:t>
            </a:r>
            <a:r>
              <a:rPr lang="en-US" altLang="en-US" sz="1200" dirty="0" err="1"/>
              <a:t>sadece</a:t>
            </a:r>
            <a:r>
              <a:rPr lang="en-US" altLang="en-US" sz="1200" dirty="0"/>
              <a:t> </a:t>
            </a:r>
            <a:r>
              <a:rPr lang="en-US" altLang="en-US" sz="1200" dirty="0" err="1"/>
              <a:t>bir</a:t>
            </a:r>
            <a:r>
              <a:rPr lang="en-US" altLang="en-US" sz="1200" dirty="0"/>
              <a:t> </a:t>
            </a:r>
            <a:r>
              <a:rPr lang="en-US" altLang="en-US" sz="1200" dirty="0" err="1"/>
              <a:t>bilim</a:t>
            </a:r>
            <a:r>
              <a:rPr lang="en-US" altLang="en-US" sz="1200" dirty="0"/>
              <a:t> </a:t>
            </a:r>
            <a:r>
              <a:rPr lang="en-US" altLang="en-US" sz="1200" dirty="0" err="1"/>
              <a:t>dili</a:t>
            </a:r>
            <a:r>
              <a:rPr lang="en-US" altLang="en-US" sz="1200" dirty="0"/>
              <a:t> (</a:t>
            </a:r>
            <a:r>
              <a:rPr lang="en-US" altLang="en-US" sz="1200" dirty="0" err="1"/>
              <a:t>İngilizce</a:t>
            </a:r>
            <a:r>
              <a:rPr lang="en-US" altLang="en-US" sz="1200" dirty="0"/>
              <a:t>). Dr Roberts </a:t>
            </a:r>
            <a:r>
              <a:rPr lang="en-US" altLang="en-US" sz="1200" dirty="0" err="1"/>
              <a:t>ve</a:t>
            </a:r>
            <a:r>
              <a:rPr lang="en-US" altLang="en-US" sz="1200" dirty="0"/>
              <a:t> </a:t>
            </a:r>
            <a:r>
              <a:rPr lang="en-US" altLang="en-US" sz="1200" dirty="0" err="1"/>
              <a:t>diğerleri</a:t>
            </a:r>
            <a:r>
              <a:rPr lang="en-US" altLang="en-US" sz="1200" dirty="0"/>
              <a:t> </a:t>
            </a:r>
            <a:r>
              <a:rPr lang="en-US" altLang="en-US" sz="1200" dirty="0" err="1"/>
              <a:t>tarafından</a:t>
            </a:r>
            <a:r>
              <a:rPr lang="en-US" altLang="en-US" sz="1200" dirty="0"/>
              <a:t> </a:t>
            </a:r>
            <a:r>
              <a:rPr lang="en-US" altLang="en-US" sz="1200" dirty="0" err="1"/>
              <a:t>bu</a:t>
            </a:r>
            <a:r>
              <a:rPr lang="en-US" altLang="en-US" sz="1200" dirty="0"/>
              <a:t> </a:t>
            </a:r>
            <a:r>
              <a:rPr lang="en-US" altLang="en-US" sz="1200" dirty="0" err="1"/>
              <a:t>sunum</a:t>
            </a:r>
            <a:r>
              <a:rPr lang="en-US" altLang="en-US" sz="1200" dirty="0"/>
              <a:t> </a:t>
            </a:r>
            <a:r>
              <a:rPr lang="en-US" altLang="en-US" sz="1200" dirty="0" err="1"/>
              <a:t>ile</a:t>
            </a:r>
            <a:r>
              <a:rPr lang="en-US" altLang="en-US" sz="1200" dirty="0"/>
              <a:t> biz </a:t>
            </a:r>
            <a:r>
              <a:rPr lang="en-US" altLang="en-US" sz="1200" dirty="0" err="1"/>
              <a:t>bilim</a:t>
            </a:r>
            <a:r>
              <a:rPr lang="en-US" altLang="en-US" sz="1200" dirty="0"/>
              <a:t> </a:t>
            </a:r>
            <a:r>
              <a:rPr lang="en-US" altLang="en-US" sz="1200" dirty="0" err="1"/>
              <a:t>dil</a:t>
            </a:r>
            <a:r>
              <a:rPr lang="en-US" altLang="en-US" sz="1200" dirty="0"/>
              <a:t> </a:t>
            </a:r>
            <a:r>
              <a:rPr lang="en-US" altLang="en-US" sz="1200" dirty="0" err="1"/>
              <a:t>sorunu</a:t>
            </a:r>
            <a:r>
              <a:rPr lang="en-US" altLang="en-US" sz="1200" dirty="0"/>
              <a:t> </a:t>
            </a:r>
            <a:r>
              <a:rPr lang="en-US" altLang="en-US" sz="1200" dirty="0" err="1"/>
              <a:t>azaltmak</a:t>
            </a:r>
            <a:r>
              <a:rPr lang="en-US" altLang="en-US" sz="1200" dirty="0"/>
              <a:t> </a:t>
            </a:r>
            <a:r>
              <a:rPr lang="en-US" altLang="en-US" sz="1200" dirty="0" err="1"/>
              <a:t>için</a:t>
            </a:r>
            <a:r>
              <a:rPr lang="en-US" altLang="en-US" sz="1200" dirty="0"/>
              <a:t> </a:t>
            </a:r>
            <a:r>
              <a:rPr lang="en-US" altLang="en-US" sz="1200" dirty="0" err="1"/>
              <a:t>Çok</a:t>
            </a:r>
            <a:r>
              <a:rPr lang="en-US" altLang="en-US" sz="1200" dirty="0"/>
              <a:t> </a:t>
            </a:r>
            <a:r>
              <a:rPr lang="en-US" altLang="en-US" sz="1200" dirty="0" err="1"/>
              <a:t>Dilli</a:t>
            </a:r>
            <a:r>
              <a:rPr lang="en-US" altLang="en-US" sz="1200" dirty="0"/>
              <a:t> </a:t>
            </a:r>
            <a:r>
              <a:rPr lang="en-US" altLang="en-US" sz="1200" dirty="0" err="1"/>
              <a:t>Bilim</a:t>
            </a:r>
            <a:r>
              <a:rPr lang="en-US" altLang="en-US" sz="1200" dirty="0"/>
              <a:t> </a:t>
            </a:r>
            <a:r>
              <a:rPr lang="en-US" altLang="en-US" sz="1200" dirty="0" err="1"/>
              <a:t>geliştiriyoruz</a:t>
            </a:r>
            <a:r>
              <a:rPr lang="en-US" altLang="en-US" sz="1200" dirty="0"/>
              <a:t> (</a:t>
            </a:r>
            <a:r>
              <a:rPr lang="en-US" altLang="en-US" sz="1200" dirty="0">
                <a:hlinkClick r:id="rId4"/>
              </a:rPr>
              <a:t>www.pitt.edu/~super1</a:t>
            </a:r>
            <a:r>
              <a:rPr lang="en-US" altLang="en-US" sz="1200" dirty="0"/>
              <a:t>)</a:t>
            </a:r>
          </a:p>
          <a:p>
            <a:endParaRPr lang="en-US" altLang="en-US" sz="1200" dirty="0"/>
          </a:p>
          <a:p>
            <a:endParaRPr lang="en-US" altLang="en-US" sz="1200" dirty="0"/>
          </a:p>
          <a:p>
            <a:r>
              <a:rPr lang="en-US" sz="1200" dirty="0"/>
              <a:t>Bu PP </a:t>
            </a:r>
            <a:r>
              <a:rPr lang="en-US" sz="1200" dirty="0" err="1"/>
              <a:t>sunumunu</a:t>
            </a:r>
            <a:r>
              <a:rPr lang="en-US" sz="1200" dirty="0"/>
              <a:t> </a:t>
            </a:r>
            <a:r>
              <a:rPr lang="en-US" sz="1200" dirty="0" err="1"/>
              <a:t>yapay-zekâ</a:t>
            </a:r>
            <a:r>
              <a:rPr lang="en-US" sz="1200" dirty="0"/>
              <a:t> </a:t>
            </a:r>
            <a:r>
              <a:rPr lang="en-US" sz="1200" dirty="0" err="1"/>
              <a:t>programı</a:t>
            </a:r>
            <a:r>
              <a:rPr lang="en-US" sz="1200" dirty="0"/>
              <a:t> </a:t>
            </a:r>
            <a:r>
              <a:rPr lang="en-US" sz="1200" dirty="0" err="1"/>
              <a:t>İngilizceden</a:t>
            </a:r>
            <a:r>
              <a:rPr lang="en-US" sz="1200" dirty="0"/>
              <a:t> </a:t>
            </a:r>
            <a:r>
              <a:rPr lang="en-US" sz="1200" dirty="0" err="1"/>
              <a:t>Türkçeye</a:t>
            </a:r>
            <a:r>
              <a:rPr lang="en-US" sz="1200" dirty="0"/>
              <a:t> </a:t>
            </a:r>
            <a:r>
              <a:rPr lang="en-US" sz="1200" dirty="0" err="1"/>
              <a:t>çevirmiş</a:t>
            </a:r>
            <a:r>
              <a:rPr lang="en-US" sz="1200" dirty="0"/>
              <a:t> </a:t>
            </a:r>
            <a:r>
              <a:rPr lang="en-US" sz="1200" dirty="0" err="1"/>
              <a:t>ve</a:t>
            </a:r>
            <a:r>
              <a:rPr lang="en-US" sz="1200" dirty="0"/>
              <a:t> </a:t>
            </a:r>
            <a:r>
              <a:rPr lang="en-US" sz="1200" dirty="0" err="1"/>
              <a:t>Haluk</a:t>
            </a:r>
            <a:r>
              <a:rPr lang="en-US" sz="1200" dirty="0"/>
              <a:t> </a:t>
            </a:r>
            <a:r>
              <a:rPr lang="en-US" sz="1200" dirty="0" err="1"/>
              <a:t>ile</a:t>
            </a:r>
            <a:r>
              <a:rPr lang="en-US" sz="1200" dirty="0"/>
              <a:t> Mehmet Berkmen </a:t>
            </a:r>
            <a:r>
              <a:rPr lang="en-US" sz="1200" dirty="0" err="1"/>
              <a:t>düzenlemiştir</a:t>
            </a:r>
            <a:r>
              <a:rPr lang="en-US" sz="1200" dirty="0"/>
              <a:t>.</a:t>
            </a:r>
            <a:endParaRPr lang="en-US" altLang="en-US" sz="1200" dirty="0"/>
          </a:p>
          <a:p>
            <a:endParaRPr lang="en-US" altLang="en-US" sz="1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7388" y="228600"/>
            <a:ext cx="7942262" cy="576263"/>
          </a:xfrm>
        </p:spPr>
        <p:txBody>
          <a:bodyPr>
            <a:normAutofit fontScale="90000"/>
          </a:bodyPr>
          <a:lstStyle/>
          <a:p>
            <a:pPr algn="ctr" eaLnBrk="1" fontAlgn="auto" hangingPunct="1">
              <a:spcAft>
                <a:spcPts val="0"/>
              </a:spcAft>
              <a:defRPr/>
            </a:pPr>
            <a:r>
              <a:rPr lang="en-US" dirty="0" err="1"/>
              <a:t>Geleneksel</a:t>
            </a:r>
            <a:r>
              <a:rPr lang="tr-TR" dirty="0"/>
              <a:t>e</a:t>
            </a:r>
            <a:r>
              <a:rPr lang="en-US" dirty="0"/>
              <a:t> karşı hassas yöntemler</a:t>
            </a:r>
          </a:p>
        </p:txBody>
      </p:sp>
      <p:sp>
        <p:nvSpPr>
          <p:cNvPr id="4" name="Content Placeholder 3"/>
          <p:cNvSpPr>
            <a:spLocks noGrp="1"/>
          </p:cNvSpPr>
          <p:nvPr>
            <p:ph idx="10"/>
          </p:nvPr>
        </p:nvSpPr>
        <p:spPr>
          <a:xfrm>
            <a:off x="687388" y="2957513"/>
            <a:ext cx="7942262" cy="4189412"/>
          </a:xfrm>
        </p:spPr>
        <p:txBody>
          <a:bodyPr rtlCol="0">
            <a:normAutofit/>
          </a:bodyPr>
          <a:lstStyle/>
          <a:p>
            <a:pPr algn="ctr" eaLnBrk="1" fontAlgn="auto" hangingPunct="1">
              <a:spcAft>
                <a:spcPts val="0"/>
              </a:spcAft>
              <a:buFont typeface="Arial"/>
              <a:buChar char="•"/>
              <a:defRPr/>
            </a:pPr>
            <a:endParaRPr lang="en-US" sz="2200" dirty="0">
              <a:solidFill>
                <a:schemeClr val="accent6"/>
              </a:solidFill>
            </a:endParaRPr>
          </a:p>
          <a:p>
            <a:pPr algn="ctr" eaLnBrk="1" fontAlgn="auto" hangingPunct="1">
              <a:spcAft>
                <a:spcPts val="0"/>
              </a:spcAft>
              <a:buFont typeface="Arial"/>
              <a:buChar char="•"/>
              <a:defRPr/>
            </a:pPr>
            <a:endParaRPr lang="en-US" sz="2200" dirty="0">
              <a:solidFill>
                <a:schemeClr val="accent6"/>
              </a:solidFill>
            </a:endParaRPr>
          </a:p>
          <a:p>
            <a:pPr algn="ctr" eaLnBrk="1" fontAlgn="auto" hangingPunct="1">
              <a:spcAft>
                <a:spcPts val="0"/>
              </a:spcAft>
              <a:buFont typeface="Arial"/>
              <a:buChar char="•"/>
              <a:defRPr/>
            </a:pPr>
            <a:endParaRPr lang="en-US" sz="2200" dirty="0">
              <a:solidFill>
                <a:schemeClr val="accent6"/>
              </a:solidFill>
            </a:endParaRPr>
          </a:p>
          <a:p>
            <a:pPr marL="0" indent="0" algn="ctr" eaLnBrk="1" fontAlgn="auto" hangingPunct="1">
              <a:spcAft>
                <a:spcPts val="0"/>
              </a:spcAft>
              <a:buFont typeface="Arial"/>
              <a:buNone/>
              <a:defRPr/>
            </a:pPr>
            <a:r>
              <a:rPr lang="en-US" sz="3600" b="1" dirty="0">
                <a:solidFill>
                  <a:srgbClr val="FF0000"/>
                </a:solidFill>
              </a:rPr>
              <a:t>Eğer bir uçaktan GPS alırsam.</a:t>
            </a:r>
          </a:p>
          <a:p>
            <a:pPr marL="0" indent="0" algn="ctr" eaLnBrk="1" fontAlgn="auto" hangingPunct="1">
              <a:spcAft>
                <a:spcPts val="0"/>
              </a:spcAft>
              <a:buFont typeface="Arial"/>
              <a:buNone/>
              <a:defRPr/>
            </a:pPr>
            <a:r>
              <a:rPr lang="en-US" sz="3600" b="1" dirty="0">
                <a:solidFill>
                  <a:srgbClr val="FF0000"/>
                </a:solidFill>
              </a:rPr>
              <a:t> Yeni araba uçacak mı?</a:t>
            </a:r>
          </a:p>
        </p:txBody>
      </p:sp>
      <p:sp>
        <p:nvSpPr>
          <p:cNvPr id="5" name="Rectangle 4"/>
          <p:cNvSpPr/>
          <p:nvPr/>
        </p:nvSpPr>
        <p:spPr>
          <a:xfrm>
            <a:off x="663575" y="4006850"/>
            <a:ext cx="8066088" cy="2286000"/>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noFill/>
            </a:endParaRPr>
          </a:p>
        </p:txBody>
      </p:sp>
      <p:pic>
        <p:nvPicPr>
          <p:cNvPr id="491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388" y="965200"/>
            <a:ext cx="7942262"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764588" cy="576263"/>
          </a:xfrm>
        </p:spPr>
        <p:txBody>
          <a:bodyPr>
            <a:normAutofit fontScale="90000"/>
          </a:bodyPr>
          <a:lstStyle/>
          <a:p>
            <a:pPr algn="ctr" eaLnBrk="1" fontAlgn="auto" hangingPunct="1">
              <a:spcAft>
                <a:spcPts val="0"/>
              </a:spcAft>
              <a:defRPr/>
            </a:pPr>
            <a:r>
              <a:rPr lang="en-US" dirty="0" err="1"/>
              <a:t>Genetik</a:t>
            </a:r>
            <a:r>
              <a:rPr lang="en-US" dirty="0"/>
              <a:t> </a:t>
            </a:r>
            <a:r>
              <a:rPr lang="tr-TR" dirty="0"/>
              <a:t>Dönüşüm</a:t>
            </a:r>
            <a:r>
              <a:rPr lang="en-US" dirty="0"/>
              <a:t> bir yöntem anlamına gelir</a:t>
            </a:r>
          </a:p>
        </p:txBody>
      </p:sp>
      <p:sp>
        <p:nvSpPr>
          <p:cNvPr id="51203" name="Content Placeholder 2"/>
          <p:cNvSpPr>
            <a:spLocks noGrp="1"/>
          </p:cNvSpPr>
          <p:nvPr>
            <p:ph idx="10"/>
          </p:nvPr>
        </p:nvSpPr>
        <p:spPr>
          <a:xfrm>
            <a:off x="228600" y="1371600"/>
            <a:ext cx="8764588" cy="4916488"/>
          </a:xfrm>
        </p:spPr>
        <p:txBody>
          <a:bodyPr/>
          <a:lstStyle/>
          <a:p>
            <a:pPr marL="0" indent="0" algn="ctr" eaLnBrk="1" hangingPunct="1">
              <a:buFont typeface="Arial" panose="020B0604020202020204" pitchFamily="34" charset="0"/>
              <a:buNone/>
            </a:pPr>
            <a:r>
              <a:rPr lang="en-US" altLang="en-US" sz="4000" dirty="0" err="1">
                <a:latin typeface="Helvetica" panose="020B0604020202020204" pitchFamily="34" charset="0"/>
                <a:cs typeface="Helvetica" panose="020B0604020202020204" pitchFamily="34" charset="0"/>
              </a:rPr>
              <a:t>Ama</a:t>
            </a:r>
            <a:r>
              <a:rPr lang="en-US" altLang="en-US" sz="4000" dirty="0">
                <a:latin typeface="Helvetica" panose="020B0604020202020204" pitchFamily="34" charset="0"/>
                <a:cs typeface="Helvetica" panose="020B0604020202020204" pitchFamily="34" charset="0"/>
              </a:rPr>
              <a:t> </a:t>
            </a:r>
            <a:r>
              <a:rPr lang="en-US" altLang="en-US" sz="4000" dirty="0" err="1">
                <a:latin typeface="Helvetica" panose="020B0604020202020204" pitchFamily="34" charset="0"/>
                <a:cs typeface="Helvetica" panose="020B0604020202020204" pitchFamily="34" charset="0"/>
              </a:rPr>
              <a:t>önemli</a:t>
            </a:r>
            <a:r>
              <a:rPr lang="en-US" altLang="en-US" sz="4000" dirty="0">
                <a:latin typeface="Helvetica" panose="020B0604020202020204" pitchFamily="34" charset="0"/>
                <a:cs typeface="Helvetica" panose="020B0604020202020204" pitchFamily="34" charset="0"/>
              </a:rPr>
              <a:t> </a:t>
            </a:r>
            <a:r>
              <a:rPr lang="en-US" altLang="en-US" sz="4000" dirty="0" err="1">
                <a:latin typeface="Helvetica" panose="020B0604020202020204" pitchFamily="34" charset="0"/>
                <a:cs typeface="Helvetica" panose="020B0604020202020204" pitchFamily="34" charset="0"/>
              </a:rPr>
              <a:t>olan</a:t>
            </a:r>
            <a:r>
              <a:rPr lang="en-US" altLang="en-US" sz="4000" dirty="0">
                <a:latin typeface="Helvetica" panose="020B0604020202020204" pitchFamily="34" charset="0"/>
                <a:cs typeface="Helvetica" panose="020B0604020202020204" pitchFamily="34" charset="0"/>
              </a:rPr>
              <a:t>. </a:t>
            </a:r>
          </a:p>
          <a:p>
            <a:pPr marL="0" indent="0" algn="ctr" eaLnBrk="1" hangingPunct="1">
              <a:buFont typeface="Arial" panose="020B0604020202020204" pitchFamily="34" charset="0"/>
              <a:buNone/>
            </a:pPr>
            <a:endParaRPr lang="en-US" altLang="en-US" sz="4000" dirty="0">
              <a:solidFill>
                <a:srgbClr val="FF0000"/>
              </a:solidFill>
              <a:latin typeface="Helvetica" panose="020B0604020202020204" pitchFamily="34" charset="0"/>
              <a:cs typeface="Helvetica" panose="020B0604020202020204" pitchFamily="34" charset="0"/>
            </a:endParaRPr>
          </a:p>
          <a:p>
            <a:pPr marL="0" indent="0" algn="ctr" eaLnBrk="1" hangingPunct="1">
              <a:buFont typeface="Arial" panose="020B0604020202020204" pitchFamily="34" charset="0"/>
              <a:buNone/>
            </a:pPr>
            <a:r>
              <a:rPr lang="en-US" altLang="en-US" sz="4800" dirty="0" err="1">
                <a:solidFill>
                  <a:srgbClr val="0070C0"/>
                </a:solidFill>
                <a:latin typeface="Helvetica" panose="020B0604020202020204" pitchFamily="34" charset="0"/>
                <a:cs typeface="Helvetica" panose="020B0604020202020204" pitchFamily="34" charset="0"/>
              </a:rPr>
              <a:t>Ürün</a:t>
            </a:r>
            <a:r>
              <a:rPr lang="en-US" altLang="en-US" sz="4800" dirty="0">
                <a:solidFill>
                  <a:srgbClr val="0070C0"/>
                </a:solidFill>
                <a:latin typeface="Helvetica" panose="020B0604020202020204" pitchFamily="34" charset="0"/>
                <a:cs typeface="Helvetica" panose="020B0604020202020204" pitchFamily="34" charset="0"/>
              </a:rPr>
              <a:t> </a:t>
            </a:r>
            <a:endParaRPr lang="en-US" altLang="en-US" sz="2800" dirty="0">
              <a:solidFill>
                <a:srgbClr val="0070C0"/>
              </a:solidFill>
              <a:latin typeface="Helvetica" panose="020B0604020202020204" pitchFamily="34" charset="0"/>
              <a:cs typeface="Helvetica" panose="020B0604020202020204" pitchFamily="34" charset="0"/>
            </a:endParaRPr>
          </a:p>
          <a:p>
            <a:pPr marL="0" indent="0" algn="ctr" eaLnBrk="1" hangingPunct="1">
              <a:buFont typeface="Arial" panose="020B0604020202020204" pitchFamily="34" charset="0"/>
              <a:buNone/>
            </a:pPr>
            <a:r>
              <a:rPr lang="en-US" altLang="en-US" sz="2400" dirty="0" err="1">
                <a:latin typeface="Helvetica" panose="020B0604020202020204" pitchFamily="34" charset="0"/>
                <a:cs typeface="Helvetica" panose="020B0604020202020204" pitchFamily="34" charset="0"/>
              </a:rPr>
              <a:t>değil</a:t>
            </a:r>
            <a:endParaRPr lang="en-US" altLang="en-US" sz="2400" dirty="0">
              <a:latin typeface="Helvetica" panose="020B0604020202020204" pitchFamily="34" charset="0"/>
              <a:cs typeface="Helvetica" panose="020B0604020202020204" pitchFamily="34" charset="0"/>
            </a:endParaRPr>
          </a:p>
          <a:p>
            <a:pPr marL="0" indent="0" algn="ctr" eaLnBrk="1" hangingPunct="1">
              <a:buFont typeface="Arial" panose="020B0604020202020204" pitchFamily="34" charset="0"/>
              <a:buNone/>
            </a:pPr>
            <a:r>
              <a:rPr lang="en-US" altLang="en-US" sz="4800" dirty="0" err="1">
                <a:solidFill>
                  <a:srgbClr val="FF0000"/>
                </a:solidFill>
                <a:latin typeface="Helvetica" panose="020B0604020202020204" pitchFamily="34" charset="0"/>
                <a:cs typeface="Helvetica" panose="020B0604020202020204" pitchFamily="34" charset="0"/>
              </a:rPr>
              <a:t>Yöntem</a:t>
            </a:r>
            <a:r>
              <a:rPr lang="en-US" altLang="en-US" sz="2800" dirty="0">
                <a:solidFill>
                  <a:srgbClr val="FF0000"/>
                </a:solidFill>
                <a:latin typeface="Helvetica" panose="020B0604020202020204" pitchFamily="34" charset="0"/>
                <a:cs typeface="Helvetica" panose="020B0604020202020204" pitchFamily="34" charset="0"/>
              </a:rPr>
              <a:t> </a:t>
            </a:r>
          </a:p>
          <a:p>
            <a:pPr marL="0" indent="0" algn="ctr" eaLnBrk="1" hangingPunct="1">
              <a:buFont typeface="Arial" panose="020B0604020202020204" pitchFamily="34" charset="0"/>
              <a:buNone/>
            </a:pPr>
            <a:endParaRPr lang="en-US" altLang="en-US" sz="2800" dirty="0">
              <a:solidFill>
                <a:srgbClr val="FF0000"/>
              </a:solidFill>
              <a:latin typeface="Helvetica" panose="020B0604020202020204" pitchFamily="34" charset="0"/>
              <a:cs typeface="Helvetica" panose="020B0604020202020204" pitchFamily="34" charset="0"/>
            </a:endParaRPr>
          </a:p>
          <a:p>
            <a:pPr marL="0" indent="0" algn="ctr" eaLnBrk="1" hangingPunct="1">
              <a:buFont typeface="Arial" panose="020B0604020202020204" pitchFamily="34" charset="0"/>
              <a:buNone/>
            </a:pPr>
            <a:r>
              <a:rPr lang="en-US" altLang="en-US" sz="2800" dirty="0">
                <a:latin typeface="Helvetica" panose="020B0604020202020204" pitchFamily="34" charset="0"/>
                <a:cs typeface="Helvetica" panose="020B0604020202020204" pitchFamily="34" charset="0"/>
              </a:rPr>
              <a:t>Bu </a:t>
            </a:r>
            <a:r>
              <a:rPr lang="en-US" altLang="en-US" sz="2800" dirty="0" err="1">
                <a:latin typeface="Helvetica" panose="020B0604020202020204" pitchFamily="34" charset="0"/>
                <a:cs typeface="Helvetica" panose="020B0604020202020204" pitchFamily="34" charset="0"/>
              </a:rPr>
              <a:t>da</a:t>
            </a:r>
            <a:r>
              <a:rPr lang="en-US" altLang="en-US" sz="2800" dirty="0">
                <a:latin typeface="Helvetica" panose="020B0604020202020204" pitchFamily="34" charset="0"/>
                <a:cs typeface="Helvetica" panose="020B0604020202020204" pitchFamily="34" charset="0"/>
              </a:rPr>
              <a:t> </a:t>
            </a:r>
            <a:r>
              <a:rPr lang="en-US" altLang="en-US" sz="2800" dirty="0" err="1">
                <a:latin typeface="Helvetica" panose="020B0604020202020204" pitchFamily="34" charset="0"/>
                <a:cs typeface="Helvetica" panose="020B0604020202020204" pitchFamily="34" charset="0"/>
              </a:rPr>
              <a:t>geleneksel</a:t>
            </a:r>
            <a:r>
              <a:rPr lang="en-US" altLang="en-US" sz="2800" dirty="0">
                <a:latin typeface="Helvetica" panose="020B0604020202020204" pitchFamily="34" charset="0"/>
                <a:cs typeface="Helvetica" panose="020B0604020202020204" pitchFamily="34" charset="0"/>
              </a:rPr>
              <a:t> </a:t>
            </a:r>
            <a:r>
              <a:rPr lang="en-US" altLang="en-US" sz="2800" dirty="0" err="1">
                <a:latin typeface="Helvetica" panose="020B0604020202020204" pitchFamily="34" charset="0"/>
                <a:cs typeface="Helvetica" panose="020B0604020202020204" pitchFamily="34" charset="0"/>
              </a:rPr>
              <a:t>üreme</a:t>
            </a:r>
            <a:r>
              <a:rPr lang="en-US" altLang="en-US" sz="2800" dirty="0">
                <a:latin typeface="Helvetica" panose="020B0604020202020204" pitchFamily="34" charset="0"/>
                <a:cs typeface="Helvetica" panose="020B0604020202020204" pitchFamily="34" charset="0"/>
              </a:rPr>
              <a:t> </a:t>
            </a:r>
            <a:r>
              <a:rPr lang="en-US" altLang="en-US" sz="2800" dirty="0" err="1">
                <a:latin typeface="Helvetica" panose="020B0604020202020204" pitchFamily="34" charset="0"/>
                <a:cs typeface="Helvetica" panose="020B0604020202020204" pitchFamily="34" charset="0"/>
              </a:rPr>
              <a:t>için</a:t>
            </a:r>
            <a:r>
              <a:rPr lang="en-US" altLang="en-US" sz="2800" dirty="0">
                <a:latin typeface="Helvetica" panose="020B0604020202020204" pitchFamily="34" charset="0"/>
                <a:cs typeface="Helvetica" panose="020B0604020202020204" pitchFamily="34" charset="0"/>
              </a:rPr>
              <a:t> de </a:t>
            </a:r>
            <a:r>
              <a:rPr lang="en-US" altLang="en-US" sz="2800" dirty="0" err="1">
                <a:latin typeface="Helvetica" panose="020B0604020202020204" pitchFamily="34" charset="0"/>
                <a:cs typeface="Helvetica" panose="020B0604020202020204" pitchFamily="34" charset="0"/>
              </a:rPr>
              <a:t>geçerli</a:t>
            </a:r>
            <a:r>
              <a:rPr lang="en-US" altLang="en-US" sz="2800" dirty="0">
                <a:latin typeface="Helvetica" panose="020B0604020202020204" pitchFamily="34" charset="0"/>
                <a:cs typeface="Helvetica" panose="020B0604020202020204" pitchFamily="34" charset="0"/>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5"/>
          <p:cNvSpPr txBox="1">
            <a:spLocks noChangeArrowheads="1"/>
          </p:cNvSpPr>
          <p:nvPr/>
        </p:nvSpPr>
        <p:spPr bwMode="auto">
          <a:xfrm>
            <a:off x="688975" y="1711325"/>
            <a:ext cx="77374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a:solidFill>
                  <a:srgbClr val="FF0000"/>
                </a:solidFill>
                <a:latin typeface="Calibri" panose="020F0502020204030204" pitchFamily="34" charset="0"/>
              </a:rPr>
              <a:t>Bitkiler yırtıcılardan kaçamaz.</a:t>
            </a:r>
          </a:p>
          <a:p>
            <a:pPr algn="ctr" eaLnBrk="1" hangingPunct="1"/>
            <a:endParaRPr lang="en-US" altLang="en-US" sz="3600">
              <a:solidFill>
                <a:srgbClr val="000000"/>
              </a:solidFill>
              <a:latin typeface="Calibri" panose="020F0502020204030204" pitchFamily="34" charset="0"/>
            </a:endParaRPr>
          </a:p>
          <a:p>
            <a:pPr algn="ctr" eaLnBrk="1" hangingPunct="1"/>
            <a:r>
              <a:rPr lang="en-US" altLang="en-US" sz="3600">
                <a:solidFill>
                  <a:srgbClr val="0070C0"/>
                </a:solidFill>
                <a:latin typeface="Calibri" panose="020F0502020204030204" pitchFamily="34" charset="0"/>
              </a:rPr>
              <a:t>Peki kendilerini nasıl koruyorlar?</a:t>
            </a:r>
          </a:p>
          <a:p>
            <a:pPr algn="ctr" eaLnBrk="1" hangingPunct="1"/>
            <a:endParaRPr lang="en-US" altLang="en-US" sz="3600">
              <a:solidFill>
                <a:srgbClr val="000000"/>
              </a:solidFill>
              <a:latin typeface="Calibri" panose="020F0502020204030204" pitchFamily="34" charset="0"/>
            </a:endParaRPr>
          </a:p>
          <a:p>
            <a:pPr algn="ctr" eaLnBrk="1" hangingPunct="1"/>
            <a:r>
              <a:rPr lang="en-US" altLang="en-US" sz="3600">
                <a:solidFill>
                  <a:srgbClr val="00B050"/>
                </a:solidFill>
                <a:latin typeface="Calibri" panose="020F0502020204030204" pitchFamily="34" charset="0"/>
              </a:rPr>
              <a:t>Böcek ilaçlarıyla!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3325" y="587375"/>
            <a:ext cx="4664075"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675" y="2622550"/>
            <a:ext cx="53721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Box 5"/>
          <p:cNvSpPr txBox="1">
            <a:spLocks noChangeArrowheads="1"/>
          </p:cNvSpPr>
          <p:nvPr/>
        </p:nvSpPr>
        <p:spPr bwMode="auto">
          <a:xfrm>
            <a:off x="2868613" y="5640388"/>
            <a:ext cx="1333500" cy="3238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500" b="1">
                <a:latin typeface="Bookman Old Style" panose="02050604050505020204" pitchFamily="18" charset="0"/>
              </a:rPr>
              <a:t>+ 11 daha fazla</a:t>
            </a:r>
          </a:p>
        </p:txBody>
      </p:sp>
      <p:sp>
        <p:nvSpPr>
          <p:cNvPr id="55301" name="TextBox 1"/>
          <p:cNvSpPr txBox="1">
            <a:spLocks noChangeArrowheads="1"/>
          </p:cNvSpPr>
          <p:nvPr/>
        </p:nvSpPr>
        <p:spPr bwMode="auto">
          <a:xfrm>
            <a:off x="5867400" y="828675"/>
            <a:ext cx="3319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solidFill>
                  <a:srgbClr val="FF0000"/>
                </a:solidFill>
                <a:latin typeface="Calibri" panose="020F0502020204030204" pitchFamily="34" charset="0"/>
              </a:rPr>
              <a:t>Birçok yaygın sebze doğal pestisitler yüksek düzeyde var.</a:t>
            </a:r>
          </a:p>
        </p:txBody>
      </p:sp>
      <p:pic>
        <p:nvPicPr>
          <p:cNvPr id="55302" name="Picture 2" descr="Image result for cele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500" y="3044825"/>
            <a:ext cx="285750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68425" y="228600"/>
            <a:ext cx="6935820" cy="576263"/>
          </a:xfrm>
        </p:spPr>
        <p:txBody>
          <a:bodyPr>
            <a:normAutofit fontScale="90000"/>
          </a:bodyPr>
          <a:lstStyle/>
          <a:p>
            <a:pPr eaLnBrk="1" fontAlgn="auto" hangingPunct="1">
              <a:spcAft>
                <a:spcPts val="0"/>
              </a:spcAft>
              <a:defRPr/>
            </a:pPr>
            <a:r>
              <a:rPr lang="en-US" dirty="0">
                <a:solidFill>
                  <a:srgbClr val="FFFFFF"/>
                </a:solidFill>
              </a:rPr>
              <a:t>Gelişmekte Olan Ülkelerde Gıda</a:t>
            </a:r>
          </a:p>
        </p:txBody>
      </p:sp>
      <p:sp>
        <p:nvSpPr>
          <p:cNvPr id="5" name="Content Placeholder 4"/>
          <p:cNvSpPr>
            <a:spLocks noGrp="1"/>
          </p:cNvSpPr>
          <p:nvPr>
            <p:ph idx="10"/>
          </p:nvPr>
        </p:nvSpPr>
        <p:spPr>
          <a:xfrm>
            <a:off x="228600" y="1371600"/>
            <a:ext cx="8724900" cy="4597400"/>
          </a:xfrm>
        </p:spPr>
        <p:txBody>
          <a:bodyPr rtlCol="0">
            <a:normAutofit lnSpcReduction="10000"/>
          </a:bodyPr>
          <a:lstStyle/>
          <a:p>
            <a:pPr marL="0" indent="0" eaLnBrk="1" fontAlgn="auto" hangingPunct="1">
              <a:spcAft>
                <a:spcPts val="0"/>
              </a:spcAft>
              <a:buFont typeface="Arial"/>
              <a:buNone/>
              <a:defRPr/>
            </a:pPr>
            <a:r>
              <a:rPr lang="en-US" sz="2200" dirty="0">
                <a:solidFill>
                  <a:schemeClr val="accent5">
                    <a:lumMod val="75000"/>
                  </a:schemeClr>
                </a:solidFill>
              </a:rPr>
              <a:t>Afrika, </a:t>
            </a:r>
            <a:r>
              <a:rPr lang="tr-TR" sz="2200" dirty="0">
                <a:solidFill>
                  <a:schemeClr val="accent5">
                    <a:lumMod val="75000"/>
                  </a:schemeClr>
                </a:solidFill>
              </a:rPr>
              <a:t>Güney</a:t>
            </a:r>
            <a:r>
              <a:rPr lang="en-US" sz="2200" dirty="0">
                <a:solidFill>
                  <a:schemeClr val="accent5">
                    <a:lumMod val="75000"/>
                  </a:schemeClr>
                </a:solidFill>
              </a:rPr>
              <a:t> Amerika, Asya daha yüksek verim ile daha </a:t>
            </a:r>
            <a:r>
              <a:rPr lang="en-US" sz="2200" dirty="0" err="1">
                <a:solidFill>
                  <a:schemeClr val="accent5">
                    <a:lumMod val="75000"/>
                  </a:schemeClr>
                </a:solidFill>
              </a:rPr>
              <a:t>iyi</a:t>
            </a:r>
            <a:r>
              <a:rPr lang="en-US" sz="2200" dirty="0">
                <a:solidFill>
                  <a:schemeClr val="accent5">
                    <a:lumMod val="75000"/>
                  </a:schemeClr>
                </a:solidFill>
              </a:rPr>
              <a:t> </a:t>
            </a:r>
            <a:r>
              <a:rPr lang="en-US" sz="2200" dirty="0" err="1">
                <a:solidFill>
                  <a:schemeClr val="accent5">
                    <a:lumMod val="75000"/>
                  </a:schemeClr>
                </a:solidFill>
              </a:rPr>
              <a:t>bitkiler</a:t>
            </a:r>
            <a:r>
              <a:rPr lang="en-US" sz="2200" dirty="0">
                <a:solidFill>
                  <a:schemeClr val="accent5">
                    <a:lumMod val="75000"/>
                  </a:schemeClr>
                </a:solidFill>
              </a:rPr>
              <a:t> </a:t>
            </a:r>
            <a:r>
              <a:rPr lang="tr-TR" sz="2200" dirty="0">
                <a:solidFill>
                  <a:schemeClr val="accent5">
                    <a:lumMod val="75000"/>
                  </a:schemeClr>
                </a:solidFill>
              </a:rPr>
              <a:t>üretebilir</a:t>
            </a:r>
            <a:r>
              <a:rPr lang="en-US" sz="2200" dirty="0">
                <a:solidFill>
                  <a:schemeClr val="accent5">
                    <a:lumMod val="75000"/>
                  </a:schemeClr>
                </a:solidFill>
              </a:rPr>
              <a:t>.</a:t>
            </a:r>
          </a:p>
          <a:p>
            <a:pPr marL="0" indent="0" eaLnBrk="1" fontAlgn="auto" hangingPunct="1">
              <a:spcAft>
                <a:spcPts val="0"/>
              </a:spcAft>
              <a:buFont typeface="Arial"/>
              <a:buNone/>
              <a:defRPr/>
            </a:pPr>
            <a:r>
              <a:rPr lang="en-US" sz="2200" dirty="0">
                <a:solidFill>
                  <a:schemeClr val="accent5">
                    <a:lumMod val="75000"/>
                  </a:schemeClr>
                </a:solidFill>
              </a:rPr>
              <a:t>           Hassas ıslah ürünlerine ihtiyaçları var.</a:t>
            </a:r>
          </a:p>
          <a:p>
            <a:pPr marL="0" indent="0" eaLnBrk="1" fontAlgn="auto" hangingPunct="1">
              <a:spcAft>
                <a:spcPts val="0"/>
              </a:spcAft>
              <a:buFont typeface="Arial"/>
              <a:buNone/>
              <a:defRPr/>
            </a:pPr>
            <a:r>
              <a:rPr lang="en-US" sz="2200" dirty="0">
                <a:solidFill>
                  <a:schemeClr val="accent5">
                    <a:lumMod val="75000"/>
                  </a:schemeClr>
                </a:solidFill>
              </a:rPr>
              <a:t> </a:t>
            </a:r>
            <a:endParaRPr lang="en-US" sz="2200" dirty="0"/>
          </a:p>
          <a:p>
            <a:pPr marL="0" indent="0" eaLnBrk="1" fontAlgn="auto" hangingPunct="1">
              <a:spcAft>
                <a:spcPts val="0"/>
              </a:spcAft>
              <a:buFont typeface="Arial"/>
              <a:buNone/>
              <a:defRPr/>
            </a:pPr>
            <a:r>
              <a:rPr lang="en-US" sz="2200" dirty="0">
                <a:solidFill>
                  <a:srgbClr val="FF0000"/>
                </a:solidFill>
              </a:rPr>
              <a:t>                     </a:t>
            </a:r>
            <a:r>
              <a:rPr lang="en-US" sz="3200" dirty="0" err="1">
                <a:solidFill>
                  <a:srgbClr val="FF0000"/>
                </a:solidFill>
              </a:rPr>
              <a:t>Avrupa</a:t>
            </a:r>
            <a:r>
              <a:rPr lang="tr-TR" sz="3200" dirty="0">
                <a:solidFill>
                  <a:srgbClr val="FF0000"/>
                </a:solidFill>
              </a:rPr>
              <a:t>’da</a:t>
            </a:r>
            <a:r>
              <a:rPr lang="en-US" sz="3200" dirty="0">
                <a:solidFill>
                  <a:srgbClr val="FF0000"/>
                </a:solidFill>
              </a:rPr>
              <a:t> yok</a:t>
            </a:r>
          </a:p>
          <a:p>
            <a:pPr eaLnBrk="1" fontAlgn="auto" hangingPunct="1">
              <a:spcAft>
                <a:spcPts val="0"/>
              </a:spcAft>
              <a:buFont typeface="Arial"/>
              <a:buChar char="•"/>
              <a:defRPr/>
            </a:pPr>
            <a:endParaRPr lang="en-US" sz="2200" dirty="0"/>
          </a:p>
          <a:p>
            <a:pPr marL="0" indent="0" eaLnBrk="1" fontAlgn="auto" hangingPunct="1">
              <a:spcAft>
                <a:spcPts val="0"/>
              </a:spcAft>
              <a:buFont typeface="Arial"/>
              <a:buNone/>
              <a:defRPr/>
            </a:pPr>
            <a:endParaRPr lang="en-US" sz="2200" dirty="0"/>
          </a:p>
          <a:p>
            <a:pPr marL="0" indent="0" eaLnBrk="1" fontAlgn="auto" hangingPunct="1">
              <a:spcAft>
                <a:spcPts val="0"/>
              </a:spcAft>
              <a:buFont typeface="Arial"/>
              <a:buNone/>
              <a:defRPr/>
            </a:pPr>
            <a:r>
              <a:rPr lang="en-US" sz="2200" dirty="0"/>
              <a:t>Peki Avrupa bunu neden onaylamıyor?</a:t>
            </a:r>
          </a:p>
          <a:p>
            <a:pPr eaLnBrk="1" fontAlgn="auto" hangingPunct="1">
              <a:spcAft>
                <a:spcPts val="0"/>
              </a:spcAft>
              <a:buFont typeface="Arial"/>
              <a:buChar char="•"/>
              <a:defRPr/>
            </a:pPr>
            <a:endParaRPr lang="en-US" sz="2200" dirty="0"/>
          </a:p>
          <a:p>
            <a:pPr marL="0" indent="0" eaLnBrk="1" fontAlgn="auto" hangingPunct="1">
              <a:spcAft>
                <a:spcPts val="0"/>
              </a:spcAft>
              <a:buFont typeface="Arial"/>
              <a:buNone/>
              <a:defRPr/>
            </a:pPr>
            <a:r>
              <a:rPr lang="en-US" sz="2200" dirty="0">
                <a:solidFill>
                  <a:srgbClr val="FF0000"/>
                </a:solidFill>
              </a:rPr>
              <a:t> </a:t>
            </a:r>
          </a:p>
          <a:p>
            <a:pPr marL="0" indent="0" eaLnBrk="1" fontAlgn="auto" hangingPunct="1">
              <a:spcAft>
                <a:spcPts val="0"/>
              </a:spcAft>
              <a:buFont typeface="Arial"/>
              <a:buNone/>
              <a:defRPr/>
            </a:pPr>
            <a:r>
              <a:rPr lang="en-US" sz="2200" dirty="0">
                <a:solidFill>
                  <a:srgbClr val="FF0000"/>
                </a:solidFill>
              </a:rPr>
              <a:t> </a:t>
            </a:r>
            <a:r>
              <a:rPr lang="en-US" sz="3200" dirty="0">
                <a:solidFill>
                  <a:srgbClr val="FF0000"/>
                </a:solidFill>
              </a:rPr>
              <a:t>Politika olabilir mi, para mı, ikisi birden mi?</a:t>
            </a:r>
          </a:p>
          <a:p>
            <a:pPr eaLnBrk="1" fontAlgn="auto" hangingPunct="1">
              <a:spcAft>
                <a:spcPts val="0"/>
              </a:spcAft>
              <a:buFont typeface="Arial"/>
              <a:buChar char="•"/>
              <a:defRPr/>
            </a:pPr>
            <a:endParaRPr lang="en-US" sz="2200" dirty="0"/>
          </a:p>
          <a:p>
            <a:pPr eaLnBrk="1" fontAlgn="auto" hangingPunct="1">
              <a:spcAft>
                <a:spcPts val="0"/>
              </a:spcAft>
              <a:buFont typeface="Arial"/>
              <a:buChar char="•"/>
              <a:defRPr/>
            </a:pPr>
            <a:endParaRPr lang="en-US" sz="2200" dirty="0"/>
          </a:p>
        </p:txBody>
      </p:sp>
      <p:pic>
        <p:nvPicPr>
          <p:cNvPr id="57348" name="Picture 5" descr="gmo-free-europ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78500" y="2208213"/>
            <a:ext cx="31750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32038" y="228600"/>
            <a:ext cx="3767137" cy="576263"/>
          </a:xfrm>
        </p:spPr>
        <p:txBody>
          <a:bodyPr>
            <a:normAutofit fontScale="90000"/>
          </a:bodyPr>
          <a:lstStyle/>
          <a:p>
            <a:pPr eaLnBrk="1" fontAlgn="auto" hangingPunct="1">
              <a:spcAft>
                <a:spcPts val="0"/>
              </a:spcAft>
              <a:defRPr/>
            </a:pPr>
            <a:r>
              <a:rPr lang="en-US" dirty="0">
                <a:solidFill>
                  <a:srgbClr val="FFFFFF"/>
                </a:solidFill>
              </a:rPr>
              <a:t>Gerçek Sorun</a:t>
            </a:r>
          </a:p>
        </p:txBody>
      </p:sp>
      <p:sp>
        <p:nvSpPr>
          <p:cNvPr id="4" name="Content Placeholder 3"/>
          <p:cNvSpPr>
            <a:spLocks noGrp="1"/>
          </p:cNvSpPr>
          <p:nvPr>
            <p:ph idx="10"/>
          </p:nvPr>
        </p:nvSpPr>
        <p:spPr>
          <a:xfrm>
            <a:off x="381000" y="1546225"/>
            <a:ext cx="7972425" cy="4189413"/>
          </a:xfrm>
        </p:spPr>
        <p:txBody>
          <a:bodyPr rtlCol="0">
            <a:normAutofit lnSpcReduction="10000"/>
          </a:bodyPr>
          <a:lstStyle/>
          <a:p>
            <a:pPr marL="0" indent="0" algn="ctr" eaLnBrk="1" fontAlgn="auto" hangingPunct="1">
              <a:spcAft>
                <a:spcPts val="0"/>
              </a:spcAft>
              <a:buFont typeface="Arial"/>
              <a:buNone/>
              <a:defRPr/>
            </a:pPr>
            <a:r>
              <a:rPr lang="en-US" sz="2200" dirty="0">
                <a:solidFill>
                  <a:prstClr val="black"/>
                </a:solidFill>
              </a:rPr>
              <a:t>Avrupalılar ABD'li şirketlerin yiyeceklerini kontrol etmesini istemediler</a:t>
            </a:r>
          </a:p>
          <a:p>
            <a:pPr marL="0" indent="0" algn="ctr" eaLnBrk="1" fontAlgn="auto" hangingPunct="1">
              <a:spcAft>
                <a:spcPts val="0"/>
              </a:spcAft>
              <a:buFont typeface="Arial"/>
              <a:buNone/>
              <a:defRPr/>
            </a:pPr>
            <a:endParaRPr lang="en-US" sz="2200" dirty="0">
              <a:solidFill>
                <a:prstClr val="black"/>
              </a:solidFill>
            </a:endParaRPr>
          </a:p>
          <a:p>
            <a:pPr marL="0" indent="0" algn="ctr" eaLnBrk="1" fontAlgn="auto" hangingPunct="1">
              <a:spcAft>
                <a:spcPts val="0"/>
              </a:spcAft>
              <a:buFont typeface="Arial"/>
              <a:buNone/>
              <a:defRPr/>
            </a:pPr>
            <a:endParaRPr lang="en-US" dirty="0">
              <a:solidFill>
                <a:prstClr val="black"/>
              </a:solidFill>
            </a:endParaRPr>
          </a:p>
          <a:p>
            <a:pPr marL="0" indent="0" algn="ctr" eaLnBrk="1" fontAlgn="auto" hangingPunct="1">
              <a:spcAft>
                <a:spcPts val="0"/>
              </a:spcAft>
              <a:buFont typeface="Arial"/>
              <a:buNone/>
              <a:defRPr/>
            </a:pPr>
            <a:r>
              <a:rPr lang="en-US" dirty="0">
                <a:solidFill>
                  <a:prstClr val="black"/>
                </a:solidFill>
              </a:rPr>
              <a:t>Bu nasıl önlenebilir?</a:t>
            </a:r>
          </a:p>
          <a:p>
            <a:pPr marL="0" indent="0" algn="ctr" eaLnBrk="1" fontAlgn="auto" hangingPunct="1">
              <a:spcAft>
                <a:spcPts val="0"/>
              </a:spcAft>
              <a:buFont typeface="Arial"/>
              <a:buNone/>
              <a:defRPr/>
            </a:pPr>
            <a:endParaRPr lang="en-US" dirty="0">
              <a:solidFill>
                <a:prstClr val="black"/>
              </a:solidFill>
            </a:endParaRPr>
          </a:p>
          <a:p>
            <a:pPr marL="0" indent="0" algn="ctr" eaLnBrk="1" fontAlgn="auto" hangingPunct="1">
              <a:spcAft>
                <a:spcPts val="0"/>
              </a:spcAft>
              <a:buFont typeface="Arial"/>
              <a:buNone/>
              <a:defRPr/>
            </a:pPr>
            <a:endParaRPr lang="en-US" dirty="0">
              <a:solidFill>
                <a:prstClr val="black"/>
              </a:solidFill>
            </a:endParaRPr>
          </a:p>
          <a:p>
            <a:pPr marL="0" indent="0" algn="ctr" eaLnBrk="1" fontAlgn="auto" hangingPunct="1">
              <a:spcAft>
                <a:spcPts val="0"/>
              </a:spcAft>
              <a:buFont typeface="Arial"/>
              <a:buNone/>
              <a:defRPr/>
            </a:pPr>
            <a:r>
              <a:rPr lang="en-US" dirty="0">
                <a:solidFill>
                  <a:srgbClr val="FF0000"/>
                </a:solidFill>
              </a:rPr>
              <a:t>Monsanto ve diğer büyük ABD </a:t>
            </a:r>
            <a:r>
              <a:rPr lang="en-US" dirty="0" err="1">
                <a:solidFill>
                  <a:srgbClr val="FF0000"/>
                </a:solidFill>
              </a:rPr>
              <a:t>tarım</a:t>
            </a:r>
            <a:r>
              <a:rPr lang="en-US" dirty="0">
                <a:solidFill>
                  <a:srgbClr val="FF0000"/>
                </a:solidFill>
              </a:rPr>
              <a:t> </a:t>
            </a:r>
            <a:r>
              <a:rPr lang="en-US" dirty="0" err="1">
                <a:solidFill>
                  <a:srgbClr val="FF0000"/>
                </a:solidFill>
              </a:rPr>
              <a:t>işletmeleri</a:t>
            </a:r>
            <a:r>
              <a:rPr lang="tr-TR" dirty="0" err="1">
                <a:solidFill>
                  <a:srgbClr val="FF0000"/>
                </a:solidFill>
              </a:rPr>
              <a:t>ni</a:t>
            </a:r>
            <a:r>
              <a:rPr lang="tr-TR" dirty="0">
                <a:solidFill>
                  <a:srgbClr val="FF0000"/>
                </a:solidFill>
              </a:rPr>
              <a:t> yasakla.</a:t>
            </a:r>
            <a:endParaRPr lang="en-US" dirty="0">
              <a:solidFill>
                <a:srgbClr val="FF0000"/>
              </a:solidFill>
            </a:endParaRPr>
          </a:p>
          <a:p>
            <a:pPr algn="ctr" eaLnBrk="1" fontAlgn="auto" hangingPunct="1">
              <a:spcAft>
                <a:spcPts val="0"/>
              </a:spcAft>
              <a:buFont typeface="Arial"/>
              <a:buChar char="•"/>
              <a:defRPr/>
            </a:pPr>
            <a:endParaRPr lang="en-US" dirty="0">
              <a:solidFill>
                <a:prstClr val="black"/>
              </a:solidFill>
            </a:endParaRPr>
          </a:p>
          <a:p>
            <a:pPr marL="0" indent="0" algn="ctr" eaLnBrk="1" fontAlgn="auto" hangingPunct="1">
              <a:spcAft>
                <a:spcPts val="0"/>
              </a:spcAft>
              <a:buFont typeface="Arial"/>
              <a:buNone/>
              <a:defRPr/>
            </a:pPr>
            <a:endParaRPr lang="en-US" dirty="0">
              <a:solidFill>
                <a:prstClr val="black"/>
              </a:solidFill>
            </a:endParaRPr>
          </a:p>
          <a:p>
            <a:pPr marL="0" indent="0" algn="ctr" eaLnBrk="1" fontAlgn="auto" hangingPunct="1">
              <a:spcAft>
                <a:spcPts val="0"/>
              </a:spcAft>
              <a:buFont typeface="Arial"/>
              <a:buNone/>
              <a:defRPr/>
            </a:pPr>
            <a:r>
              <a:rPr lang="en-US" sz="2400" dirty="0">
                <a:solidFill>
                  <a:schemeClr val="accent5">
                    <a:lumMod val="75000"/>
                  </a:schemeClr>
                </a:solidFill>
              </a:rPr>
              <a:t>O </a:t>
            </a:r>
            <a:r>
              <a:rPr lang="en-US" sz="2400" dirty="0" err="1">
                <a:solidFill>
                  <a:schemeClr val="accent5">
                    <a:lumMod val="75000"/>
                  </a:schemeClr>
                </a:solidFill>
              </a:rPr>
              <a:t>kadar</a:t>
            </a:r>
            <a:r>
              <a:rPr lang="en-US" sz="2400" dirty="0">
                <a:solidFill>
                  <a:schemeClr val="accent5">
                    <a:lumMod val="75000"/>
                  </a:schemeClr>
                </a:solidFill>
              </a:rPr>
              <a:t> </a:t>
            </a:r>
            <a:r>
              <a:rPr lang="tr-TR" sz="2400" dirty="0">
                <a:solidFill>
                  <a:schemeClr val="accent5">
                    <a:lumMod val="75000"/>
                  </a:schemeClr>
                </a:solidFill>
              </a:rPr>
              <a:t>kolay</a:t>
            </a:r>
            <a:r>
              <a:rPr lang="en-US" sz="2400" dirty="0">
                <a:solidFill>
                  <a:schemeClr val="accent5">
                    <a:lumMod val="75000"/>
                  </a:schemeClr>
                </a:solidFill>
              </a:rPr>
              <a:t> değil - çiftçiler </a:t>
            </a:r>
            <a:r>
              <a:rPr lang="en-US" sz="2400" dirty="0" err="1">
                <a:solidFill>
                  <a:schemeClr val="accent5">
                    <a:lumMod val="75000"/>
                  </a:schemeClr>
                </a:solidFill>
              </a:rPr>
              <a:t>onlardan</a:t>
            </a:r>
            <a:r>
              <a:rPr lang="en-US" sz="2400" dirty="0">
                <a:solidFill>
                  <a:schemeClr val="accent5">
                    <a:lumMod val="75000"/>
                  </a:schemeClr>
                </a:solidFill>
              </a:rPr>
              <a:t> </a:t>
            </a:r>
            <a:r>
              <a:rPr lang="en-US" sz="2400" dirty="0" err="1">
                <a:solidFill>
                  <a:schemeClr val="accent5">
                    <a:lumMod val="75000"/>
                  </a:schemeClr>
                </a:solidFill>
              </a:rPr>
              <a:t>tohumlar</a:t>
            </a:r>
            <a:r>
              <a:rPr lang="en-US" sz="2400" dirty="0">
                <a:solidFill>
                  <a:schemeClr val="accent5">
                    <a:lumMod val="75000"/>
                  </a:schemeClr>
                </a:solidFill>
              </a:rPr>
              <a:t> </a:t>
            </a:r>
            <a:r>
              <a:rPr lang="en-US" sz="2400" dirty="0" err="1">
                <a:solidFill>
                  <a:schemeClr val="accent5">
                    <a:lumMod val="75000"/>
                  </a:schemeClr>
                </a:solidFill>
              </a:rPr>
              <a:t>satın</a:t>
            </a:r>
            <a:r>
              <a:rPr lang="tr-TR" sz="2400" dirty="0">
                <a:solidFill>
                  <a:schemeClr val="accent5">
                    <a:lumMod val="75000"/>
                  </a:schemeClr>
                </a:solidFill>
              </a:rPr>
              <a:t> alıyor.</a:t>
            </a:r>
            <a:endParaRPr lang="en-US" sz="2400" dirty="0">
              <a:solidFill>
                <a:schemeClr val="accent5">
                  <a:lumMod val="75000"/>
                </a:schemeClr>
              </a:solidFill>
            </a:endParaRPr>
          </a:p>
          <a:p>
            <a:pPr eaLnBrk="1" fontAlgn="auto" hangingPunct="1">
              <a:spcAft>
                <a:spcPts val="0"/>
              </a:spcAft>
              <a:buFont typeface="Arial"/>
              <a:buChar char="•"/>
              <a:defRPr/>
            </a:pPr>
            <a:endParaRPr lang="en-US" dirty="0">
              <a:solidFill>
                <a:prstClr val="black"/>
              </a:solidFill>
            </a:endParaRPr>
          </a:p>
          <a:p>
            <a:pPr eaLnBrk="1" fontAlgn="auto" hangingPunct="1">
              <a:spcAft>
                <a:spcPts val="0"/>
              </a:spcAft>
              <a:buFont typeface="Arial"/>
              <a:buChar char="•"/>
              <a:defRPr/>
            </a:pP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66875" y="228600"/>
            <a:ext cx="5464175" cy="576263"/>
          </a:xfrm>
        </p:spPr>
        <p:txBody>
          <a:bodyPr>
            <a:normAutofit fontScale="90000"/>
          </a:bodyPr>
          <a:lstStyle/>
          <a:p>
            <a:pPr eaLnBrk="1" fontAlgn="auto" hangingPunct="1">
              <a:spcAft>
                <a:spcPts val="0"/>
              </a:spcAft>
              <a:defRPr/>
            </a:pPr>
            <a:r>
              <a:rPr lang="en-US" dirty="0"/>
              <a:t>Yeşil Partiler Çözümü</a:t>
            </a:r>
          </a:p>
        </p:txBody>
      </p:sp>
      <p:sp>
        <p:nvSpPr>
          <p:cNvPr id="4" name="Content Placeholder 3"/>
          <p:cNvSpPr>
            <a:spLocks noGrp="1"/>
          </p:cNvSpPr>
          <p:nvPr>
            <p:ph idx="10"/>
          </p:nvPr>
        </p:nvSpPr>
        <p:spPr>
          <a:xfrm>
            <a:off x="579438" y="1839913"/>
            <a:ext cx="7477125" cy="4135437"/>
          </a:xfrm>
        </p:spPr>
        <p:txBody>
          <a:bodyPr rtlCol="0">
            <a:normAutofit/>
          </a:bodyPr>
          <a:lstStyle/>
          <a:p>
            <a:pPr marL="0" indent="0" eaLnBrk="1" fontAlgn="auto" hangingPunct="1">
              <a:spcAft>
                <a:spcPts val="0"/>
              </a:spcAft>
              <a:buFont typeface="Arial"/>
              <a:buNone/>
              <a:defRPr/>
            </a:pPr>
            <a:r>
              <a:rPr lang="en-US" sz="2400" dirty="0">
                <a:solidFill>
                  <a:prstClr val="black"/>
                </a:solidFill>
              </a:rPr>
              <a:t>Bu hassas </a:t>
            </a:r>
            <a:r>
              <a:rPr lang="en-US" sz="2400" dirty="0" err="1">
                <a:solidFill>
                  <a:prstClr val="black"/>
                </a:solidFill>
              </a:rPr>
              <a:t>ıslah</a:t>
            </a:r>
            <a:r>
              <a:rPr lang="en-US" sz="2400" dirty="0">
                <a:solidFill>
                  <a:prstClr val="black"/>
                </a:solidFill>
              </a:rPr>
              <a:t> </a:t>
            </a:r>
            <a:r>
              <a:rPr lang="en-US" sz="2400" dirty="0" err="1">
                <a:solidFill>
                  <a:prstClr val="black"/>
                </a:solidFill>
              </a:rPr>
              <a:t>iddia</a:t>
            </a:r>
            <a:r>
              <a:rPr lang="tr-TR" sz="2400" dirty="0">
                <a:solidFill>
                  <a:prstClr val="black"/>
                </a:solidFill>
              </a:rPr>
              <a:t>sı</a:t>
            </a:r>
            <a:r>
              <a:rPr lang="en-US" sz="2400" dirty="0">
                <a:solidFill>
                  <a:prstClr val="black"/>
                </a:solidFill>
              </a:rPr>
              <a:t> </a:t>
            </a:r>
            <a:r>
              <a:rPr lang="tr-TR" sz="2400" dirty="0">
                <a:solidFill>
                  <a:prstClr val="black"/>
                </a:solidFill>
              </a:rPr>
              <a:t>tehlikeli </a:t>
            </a:r>
            <a:r>
              <a:rPr lang="en-US" sz="2400" i="1" dirty="0" err="1">
                <a:solidFill>
                  <a:srgbClr val="FF0000"/>
                </a:solidFill>
              </a:rPr>
              <a:t>Olabilir</a:t>
            </a:r>
            <a:r>
              <a:rPr lang="en-US" sz="2400" dirty="0">
                <a:solidFill>
                  <a:prstClr val="black"/>
                </a:solidFill>
              </a:rPr>
              <a:t> !</a:t>
            </a:r>
          </a:p>
          <a:p>
            <a:pPr marL="457200" indent="-457200" eaLnBrk="1" fontAlgn="auto" hangingPunct="1">
              <a:spcAft>
                <a:spcPts val="0"/>
              </a:spcAft>
              <a:defRPr/>
            </a:pPr>
            <a:endParaRPr lang="en-US" sz="2400" dirty="0">
              <a:solidFill>
                <a:prstClr val="black"/>
              </a:solidFill>
            </a:endParaRPr>
          </a:p>
          <a:p>
            <a:pPr marL="0" indent="0" eaLnBrk="1" fontAlgn="auto" hangingPunct="1">
              <a:spcAft>
                <a:spcPts val="0"/>
              </a:spcAft>
              <a:buFont typeface="Arial"/>
              <a:buNone/>
              <a:defRPr/>
            </a:pPr>
            <a:r>
              <a:rPr lang="en-US" sz="2400" dirty="0">
                <a:solidFill>
                  <a:prstClr val="black"/>
                </a:solidFill>
              </a:rPr>
              <a:t>Politikacılar ve yeşil </a:t>
            </a:r>
            <a:r>
              <a:rPr lang="en-US" sz="2400" dirty="0" err="1">
                <a:solidFill>
                  <a:prstClr val="black"/>
                </a:solidFill>
              </a:rPr>
              <a:t>partiler</a:t>
            </a:r>
            <a:r>
              <a:rPr lang="en-US" sz="2400" dirty="0">
                <a:solidFill>
                  <a:prstClr val="black"/>
                </a:solidFill>
              </a:rPr>
              <a:t> </a:t>
            </a:r>
            <a:r>
              <a:rPr lang="en-US" sz="2400" dirty="0" err="1">
                <a:solidFill>
                  <a:srgbClr val="FF0000"/>
                </a:solidFill>
              </a:rPr>
              <a:t>Büyüyen</a:t>
            </a:r>
            <a:r>
              <a:rPr lang="en-US" sz="2400" dirty="0">
                <a:solidFill>
                  <a:prstClr val="black"/>
                </a:solidFill>
              </a:rPr>
              <a:t> G</a:t>
            </a:r>
            <a:r>
              <a:rPr lang="tr-TR" sz="2400" dirty="0">
                <a:solidFill>
                  <a:prstClr val="black"/>
                </a:solidFill>
              </a:rPr>
              <a:t>DO</a:t>
            </a:r>
            <a:r>
              <a:rPr lang="en-US" sz="2400" dirty="0">
                <a:solidFill>
                  <a:prstClr val="black"/>
                </a:solidFill>
              </a:rPr>
              <a:t> </a:t>
            </a:r>
            <a:r>
              <a:rPr lang="tr-TR" sz="2400" dirty="0">
                <a:solidFill>
                  <a:prstClr val="black"/>
                </a:solidFill>
              </a:rPr>
              <a:t>riskinden </a:t>
            </a:r>
            <a:endParaRPr lang="en-US" sz="2400" dirty="0">
              <a:solidFill>
                <a:prstClr val="black"/>
              </a:solidFill>
            </a:endParaRPr>
          </a:p>
          <a:p>
            <a:pPr marL="0" indent="0" eaLnBrk="1" fontAlgn="auto" hangingPunct="1">
              <a:spcAft>
                <a:spcPts val="0"/>
              </a:spcAft>
              <a:buFont typeface="Arial"/>
              <a:buNone/>
              <a:defRPr/>
            </a:pPr>
            <a:r>
              <a:rPr lang="en-US" sz="2400" dirty="0">
                <a:solidFill>
                  <a:prstClr val="black"/>
                </a:solidFill>
              </a:rPr>
              <a:t>     </a:t>
            </a:r>
            <a:r>
              <a:rPr lang="en-US" sz="2400" dirty="0" err="1">
                <a:solidFill>
                  <a:prstClr val="black"/>
                </a:solidFill>
              </a:rPr>
              <a:t>yasaklayarak</a:t>
            </a:r>
            <a:r>
              <a:rPr lang="en-US" sz="2400" dirty="0">
                <a:solidFill>
                  <a:prstClr val="black"/>
                </a:solidFill>
              </a:rPr>
              <a:t> </a:t>
            </a:r>
            <a:r>
              <a:rPr lang="en-US" sz="2400" dirty="0" err="1">
                <a:solidFill>
                  <a:prstClr val="black"/>
                </a:solidFill>
              </a:rPr>
              <a:t>sizi</a:t>
            </a:r>
            <a:r>
              <a:rPr lang="tr-TR" sz="2400" dirty="0">
                <a:solidFill>
                  <a:prstClr val="black"/>
                </a:solidFill>
              </a:rPr>
              <a:t> koruyamaz.</a:t>
            </a:r>
            <a:endParaRPr lang="en-US" sz="2400" dirty="0">
              <a:solidFill>
                <a:prstClr val="black"/>
              </a:solidFill>
            </a:endParaRPr>
          </a:p>
          <a:p>
            <a:pPr eaLnBrk="1" fontAlgn="auto" hangingPunct="1">
              <a:spcAft>
                <a:spcPts val="0"/>
              </a:spcAft>
              <a:buFont typeface="Arial"/>
              <a:buChar char="•"/>
              <a:defRPr/>
            </a:pPr>
            <a:endParaRPr lang="en-US" sz="2400" dirty="0">
              <a:solidFill>
                <a:prstClr val="black"/>
              </a:solidFill>
            </a:endParaRPr>
          </a:p>
          <a:p>
            <a:pPr marL="0" indent="0" eaLnBrk="1" fontAlgn="auto" hangingPunct="1">
              <a:spcAft>
                <a:spcPts val="0"/>
              </a:spcAft>
              <a:buFont typeface="Arial"/>
              <a:buNone/>
              <a:defRPr/>
            </a:pPr>
            <a:r>
              <a:rPr lang="en-US" sz="2400" dirty="0">
                <a:solidFill>
                  <a:srgbClr val="00B050"/>
                </a:solidFill>
              </a:rPr>
              <a:t>                           Hepsinden iyisi</a:t>
            </a:r>
            <a:endParaRPr lang="en-US" sz="2400" dirty="0">
              <a:solidFill>
                <a:prstClr val="black"/>
              </a:solidFill>
            </a:endParaRPr>
          </a:p>
          <a:p>
            <a:pPr eaLnBrk="1" fontAlgn="auto" hangingPunct="1">
              <a:spcAft>
                <a:spcPts val="0"/>
              </a:spcAft>
              <a:buFont typeface="Arial"/>
              <a:buChar char="•"/>
              <a:defRPr/>
            </a:pPr>
            <a:endParaRPr lang="en-US" sz="2400" dirty="0">
              <a:solidFill>
                <a:prstClr val="black"/>
              </a:solidFill>
            </a:endParaRPr>
          </a:p>
          <a:p>
            <a:pPr marL="0" indent="0" eaLnBrk="1" fontAlgn="auto" hangingPunct="1">
              <a:spcAft>
                <a:spcPts val="0"/>
              </a:spcAft>
              <a:buFont typeface="Arial"/>
              <a:buNone/>
              <a:defRPr/>
            </a:pPr>
            <a:r>
              <a:rPr lang="en-US" sz="2400" dirty="0">
                <a:solidFill>
                  <a:prstClr val="black"/>
                </a:solidFill>
              </a:rPr>
              <a:t> </a:t>
            </a:r>
            <a:r>
              <a:rPr lang="en-US" sz="2400" dirty="0">
                <a:solidFill>
                  <a:srgbClr val="00B050"/>
                </a:solidFill>
              </a:rPr>
              <a:t>Bunun Avrupa için ekonomik bir </a:t>
            </a:r>
            <a:r>
              <a:rPr lang="en-US" sz="2400" dirty="0" err="1">
                <a:solidFill>
                  <a:srgbClr val="00B050"/>
                </a:solidFill>
              </a:rPr>
              <a:t>sonucu</a:t>
            </a:r>
            <a:r>
              <a:rPr lang="en-US" sz="2400" dirty="0">
                <a:solidFill>
                  <a:srgbClr val="00B050"/>
                </a:solidFill>
              </a:rPr>
              <a:t> </a:t>
            </a:r>
            <a:r>
              <a:rPr lang="en-US" sz="2400" dirty="0" err="1">
                <a:solidFill>
                  <a:srgbClr val="00B050"/>
                </a:solidFill>
              </a:rPr>
              <a:t>yok</a:t>
            </a:r>
            <a:r>
              <a:rPr lang="tr-TR" sz="2400" dirty="0">
                <a:solidFill>
                  <a:srgbClr val="00B050"/>
                </a:solidFill>
              </a:rPr>
              <a:t>, demek</a:t>
            </a:r>
            <a:r>
              <a:rPr lang="en-US" sz="2400" dirty="0">
                <a:solidFill>
                  <a:srgbClr val="00B050"/>
                </a:solidFill>
              </a:rPr>
              <a:t>!</a:t>
            </a:r>
          </a:p>
          <a:p>
            <a:pPr eaLnBrk="1" fontAlgn="auto" hangingPunct="1">
              <a:spcAft>
                <a:spcPts val="0"/>
              </a:spcAft>
              <a:buFont typeface="Arial"/>
              <a:buChar char="•"/>
              <a:defRPr/>
            </a:pPr>
            <a:endParaRPr lang="en-US" sz="2400" dirty="0"/>
          </a:p>
          <a:p>
            <a:pPr eaLnBrk="1" fontAlgn="auto" hangingPunct="1">
              <a:spcAft>
                <a:spcPts val="0"/>
              </a:spcAft>
              <a:buFont typeface="Arial"/>
              <a:buChar char="•"/>
              <a:defRPr/>
            </a:pPr>
            <a:endParaRPr lang="en-US"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98613" y="190500"/>
            <a:ext cx="5391150" cy="576263"/>
          </a:xfrm>
        </p:spPr>
        <p:txBody>
          <a:bodyPr>
            <a:normAutofit fontScale="90000"/>
          </a:bodyPr>
          <a:lstStyle/>
          <a:p>
            <a:pPr eaLnBrk="1" fontAlgn="auto" hangingPunct="1">
              <a:spcAft>
                <a:spcPts val="0"/>
              </a:spcAft>
              <a:defRPr/>
            </a:pPr>
            <a:r>
              <a:rPr lang="en-US" dirty="0">
                <a:solidFill>
                  <a:srgbClr val="FFFFFF"/>
                </a:solidFill>
              </a:rPr>
              <a:t>Trajik sonuçları</a:t>
            </a:r>
          </a:p>
        </p:txBody>
      </p:sp>
      <p:sp>
        <p:nvSpPr>
          <p:cNvPr id="4" name="Content Placeholder 3"/>
          <p:cNvSpPr>
            <a:spLocks noGrp="1"/>
          </p:cNvSpPr>
          <p:nvPr>
            <p:ph idx="10"/>
          </p:nvPr>
        </p:nvSpPr>
        <p:spPr>
          <a:xfrm>
            <a:off x="479425" y="1725613"/>
            <a:ext cx="8185150" cy="1708052"/>
          </a:xfrm>
        </p:spPr>
        <p:txBody>
          <a:bodyPr rtlCol="0">
            <a:normAutofit/>
          </a:bodyPr>
          <a:lstStyle/>
          <a:p>
            <a:pPr marL="0" indent="0" algn="ctr" eaLnBrk="1" fontAlgn="auto" hangingPunct="1">
              <a:spcAft>
                <a:spcPts val="0"/>
              </a:spcAft>
              <a:buFont typeface="Arial"/>
              <a:buNone/>
              <a:defRPr/>
            </a:pPr>
            <a:r>
              <a:rPr lang="en-US" dirty="0">
                <a:solidFill>
                  <a:prstClr val="black"/>
                </a:solidFill>
              </a:rPr>
              <a:t>Avrupa'da </a:t>
            </a:r>
            <a:r>
              <a:rPr lang="en-US" dirty="0" err="1">
                <a:solidFill>
                  <a:prstClr val="black"/>
                </a:solidFill>
              </a:rPr>
              <a:t>hassas</a:t>
            </a:r>
            <a:r>
              <a:rPr lang="en-US" dirty="0">
                <a:solidFill>
                  <a:prstClr val="black"/>
                </a:solidFill>
              </a:rPr>
              <a:t> </a:t>
            </a:r>
            <a:r>
              <a:rPr lang="en-US" dirty="0" err="1">
                <a:solidFill>
                  <a:prstClr val="black"/>
                </a:solidFill>
              </a:rPr>
              <a:t>tarım</a:t>
            </a:r>
            <a:r>
              <a:rPr lang="tr-TR" dirty="0">
                <a:solidFill>
                  <a:prstClr val="black"/>
                </a:solidFill>
              </a:rPr>
              <a:t>ı</a:t>
            </a:r>
            <a:r>
              <a:rPr lang="en-US" dirty="0">
                <a:solidFill>
                  <a:prstClr val="black"/>
                </a:solidFill>
              </a:rPr>
              <a:t> engelleme </a:t>
            </a:r>
            <a:r>
              <a:rPr lang="en-US" dirty="0" err="1">
                <a:solidFill>
                  <a:prstClr val="black"/>
                </a:solidFill>
              </a:rPr>
              <a:t>ile</a:t>
            </a:r>
            <a:r>
              <a:rPr lang="en-US" dirty="0">
                <a:solidFill>
                  <a:prstClr val="black"/>
                </a:solidFill>
              </a:rPr>
              <a:t> </a:t>
            </a:r>
            <a:r>
              <a:rPr lang="en-US" dirty="0" err="1">
                <a:solidFill>
                  <a:prstClr val="black"/>
                </a:solidFill>
              </a:rPr>
              <a:t>yetinmez</a:t>
            </a:r>
            <a:r>
              <a:rPr lang="tr-TR" dirty="0">
                <a:solidFill>
                  <a:prstClr val="black"/>
                </a:solidFill>
              </a:rPr>
              <a:t>,</a:t>
            </a:r>
            <a:r>
              <a:rPr lang="en-US" dirty="0">
                <a:solidFill>
                  <a:prstClr val="black"/>
                </a:solidFill>
              </a:rPr>
              <a:t> birçok politikacı ve STK gibi "Greenpeace" ve "Dünya'nın Dostları" şimdi gelişmekte olan </a:t>
            </a:r>
            <a:r>
              <a:rPr lang="en-US" dirty="0" err="1">
                <a:solidFill>
                  <a:prstClr val="black"/>
                </a:solidFill>
              </a:rPr>
              <a:t>ülkelere</a:t>
            </a:r>
            <a:r>
              <a:rPr lang="en-US" dirty="0">
                <a:solidFill>
                  <a:prstClr val="black"/>
                </a:solidFill>
              </a:rPr>
              <a:t> </a:t>
            </a:r>
            <a:r>
              <a:rPr lang="en-US" dirty="0" err="1">
                <a:solidFill>
                  <a:prstClr val="black"/>
                </a:solidFill>
              </a:rPr>
              <a:t>mesaj</a:t>
            </a:r>
            <a:r>
              <a:rPr lang="tr-TR" dirty="0" err="1">
                <a:solidFill>
                  <a:prstClr val="black"/>
                </a:solidFill>
              </a:rPr>
              <a:t>lar</a:t>
            </a:r>
            <a:r>
              <a:rPr lang="en-US" dirty="0">
                <a:solidFill>
                  <a:prstClr val="black"/>
                </a:solidFill>
              </a:rPr>
              <a:t> </a:t>
            </a:r>
            <a:r>
              <a:rPr lang="en-US" dirty="0" err="1">
                <a:solidFill>
                  <a:prstClr val="black"/>
                </a:solidFill>
              </a:rPr>
              <a:t>yayıyor</a:t>
            </a:r>
            <a:r>
              <a:rPr lang="tr-TR" dirty="0" err="1">
                <a:solidFill>
                  <a:prstClr val="black"/>
                </a:solidFill>
              </a:rPr>
              <a:t>lar</a:t>
            </a:r>
            <a:r>
              <a:rPr lang="tr-TR" dirty="0">
                <a:solidFill>
                  <a:prstClr val="black"/>
                </a:solidFill>
              </a:rPr>
              <a:t>.</a:t>
            </a:r>
            <a:endParaRPr lang="en-US" dirty="0">
              <a:solidFill>
                <a:prstClr val="black"/>
              </a:solidFill>
            </a:endParaRPr>
          </a:p>
          <a:p>
            <a:pPr eaLnBrk="1" fontAlgn="auto" hangingPunct="1">
              <a:spcAft>
                <a:spcPts val="0"/>
              </a:spcAft>
              <a:buFont typeface="Arial"/>
              <a:buChar char="•"/>
              <a:defRPr/>
            </a:pPr>
            <a:endParaRPr lang="en-US" dirty="0"/>
          </a:p>
        </p:txBody>
      </p:sp>
      <p:pic>
        <p:nvPicPr>
          <p:cNvPr id="63492" name="Picture 4" descr="4500382320_bcb130345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138" y="3862388"/>
            <a:ext cx="2743200"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5" descr="GP02DSS_layou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2625" y="3862388"/>
            <a:ext cx="2743200"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6" descr="greenpeace-stop-gmo-invasio.ashx_.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16638" y="3862388"/>
            <a:ext cx="2743200"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4503738" y="3048000"/>
            <a:ext cx="1841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spcBef>
                <a:spcPct val="0"/>
              </a:spcBef>
              <a:buClrTx/>
              <a:buFontTx/>
              <a:buNone/>
            </a:pPr>
            <a:endParaRPr lang="de-CH" altLang="en-US" sz="4400">
              <a:solidFill>
                <a:srgbClr val="808000"/>
              </a:solidFill>
              <a:latin typeface="Times New Roman" panose="02020603050405020304" pitchFamily="18" charset="0"/>
              <a:ea typeface="ヒラギノ角ゴ Pro W3"/>
              <a:cs typeface="ヒラギノ角ゴ Pro W3"/>
            </a:endParaRPr>
          </a:p>
        </p:txBody>
      </p:sp>
      <p:sp>
        <p:nvSpPr>
          <p:cNvPr id="65539" name="Text Box 4"/>
          <p:cNvSpPr txBox="1">
            <a:spLocks noChangeArrowheads="1"/>
          </p:cNvSpPr>
          <p:nvPr/>
        </p:nvSpPr>
        <p:spPr bwMode="auto">
          <a:xfrm>
            <a:off x="1600200" y="533400"/>
            <a:ext cx="5943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lgn="ctr">
              <a:spcBef>
                <a:spcPct val="50000"/>
              </a:spcBef>
              <a:buClrTx/>
              <a:buFontTx/>
              <a:buNone/>
            </a:pPr>
            <a:endParaRPr lang="de-CH" altLang="en-US" sz="2800">
              <a:solidFill>
                <a:srgbClr val="000000"/>
              </a:solidFill>
              <a:latin typeface="Times New Roman" panose="02020603050405020304" pitchFamily="18" charset="0"/>
              <a:ea typeface="ヒラギノ角ゴ Pro W3"/>
              <a:cs typeface="ヒラギノ角ゴ Pro W3"/>
            </a:endParaRPr>
          </a:p>
        </p:txBody>
      </p:sp>
      <p:sp>
        <p:nvSpPr>
          <p:cNvPr id="65540" name="Text Box 6"/>
          <p:cNvSpPr txBox="1">
            <a:spLocks noChangeArrowheads="1"/>
          </p:cNvSpPr>
          <p:nvPr/>
        </p:nvSpPr>
        <p:spPr bwMode="auto">
          <a:xfrm>
            <a:off x="2171700" y="5470525"/>
            <a:ext cx="4914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lgn="ctr">
              <a:spcBef>
                <a:spcPct val="50000"/>
              </a:spcBef>
              <a:buClrTx/>
              <a:buFontTx/>
              <a:buNone/>
            </a:pPr>
            <a:endParaRPr lang="de-CH" altLang="en-US" b="1">
              <a:solidFill>
                <a:srgbClr val="FFFFCC"/>
              </a:solidFill>
              <a:latin typeface="Arial" panose="020B0604020202020204" pitchFamily="34" charset="0"/>
              <a:ea typeface="ヒラギノ角ゴ Pro W3"/>
              <a:cs typeface="ヒラギノ角ゴ Pro W3"/>
            </a:endParaRPr>
          </a:p>
        </p:txBody>
      </p:sp>
      <p:sp>
        <p:nvSpPr>
          <p:cNvPr id="65541" name="TextBox 1"/>
          <p:cNvSpPr txBox="1">
            <a:spLocks noChangeArrowheads="1"/>
          </p:cNvSpPr>
          <p:nvPr/>
        </p:nvSpPr>
        <p:spPr bwMode="auto">
          <a:xfrm>
            <a:off x="6529388" y="6334125"/>
            <a:ext cx="2700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eaLnBrk="1" hangingPunct="1">
              <a:spcBef>
                <a:spcPct val="0"/>
              </a:spcBef>
              <a:buClrTx/>
              <a:buFontTx/>
              <a:buNone/>
            </a:pPr>
            <a:r>
              <a:rPr lang="en-US" altLang="en-US" sz="1400">
                <a:latin typeface="Arial" panose="020B0604020202020204" pitchFamily="34" charset="0"/>
              </a:rPr>
              <a:t>*Ingo Potrykus'un izniyle</a:t>
            </a:r>
          </a:p>
        </p:txBody>
      </p:sp>
      <p:sp>
        <p:nvSpPr>
          <p:cNvPr id="4" name="Title 3"/>
          <p:cNvSpPr>
            <a:spLocks noGrp="1"/>
          </p:cNvSpPr>
          <p:nvPr>
            <p:ph type="ctrTitle"/>
          </p:nvPr>
        </p:nvSpPr>
        <p:spPr>
          <a:xfrm>
            <a:off x="2886074" y="246063"/>
            <a:ext cx="4657725" cy="574675"/>
          </a:xfrm>
        </p:spPr>
        <p:txBody>
          <a:bodyPr>
            <a:normAutofit fontScale="90000"/>
          </a:bodyPr>
          <a:lstStyle/>
          <a:p>
            <a:pPr eaLnBrk="1" fontAlgn="auto" hangingPunct="1">
              <a:spcAft>
                <a:spcPts val="0"/>
              </a:spcAft>
              <a:defRPr/>
            </a:pPr>
            <a:r>
              <a:rPr lang="en-US" dirty="0"/>
              <a:t>Bir vaka çalışması</a:t>
            </a:r>
          </a:p>
        </p:txBody>
      </p:sp>
      <p:graphicFrame>
        <p:nvGraphicFramePr>
          <p:cNvPr id="7" name="Table 6"/>
          <p:cNvGraphicFramePr>
            <a:graphicFrameLocks noGrp="1"/>
          </p:cNvGraphicFramePr>
          <p:nvPr/>
        </p:nvGraphicFramePr>
        <p:xfrm>
          <a:off x="1270000" y="1827213"/>
          <a:ext cx="6835776" cy="3411540"/>
        </p:xfrm>
        <a:graphic>
          <a:graphicData uri="http://schemas.openxmlformats.org/drawingml/2006/table">
            <a:tbl>
              <a:tblPr firstRow="1" bandRow="1">
                <a:tableStyleId>{5C22544A-7EE6-4342-B048-85BDC9FD1C3A}</a:tableStyleId>
              </a:tblPr>
              <a:tblGrid>
                <a:gridCol w="3417888">
                  <a:extLst>
                    <a:ext uri="{9D8B030D-6E8A-4147-A177-3AD203B41FA5}">
                      <a16:colId xmlns:a16="http://schemas.microsoft.com/office/drawing/2014/main" val="20000"/>
                    </a:ext>
                  </a:extLst>
                </a:gridCol>
                <a:gridCol w="3417888">
                  <a:extLst>
                    <a:ext uri="{9D8B030D-6E8A-4147-A177-3AD203B41FA5}">
                      <a16:colId xmlns:a16="http://schemas.microsoft.com/office/drawing/2014/main" val="20001"/>
                    </a:ext>
                  </a:extLst>
                </a:gridCol>
              </a:tblGrid>
              <a:tr h="568590">
                <a:tc gridSpan="2">
                  <a:txBody>
                    <a:bodyPr/>
                    <a:lstStyle/>
                    <a:p>
                      <a:r>
                        <a:rPr lang="en-US" sz="2000" dirty="0">
                          <a:solidFill>
                            <a:srgbClr val="F58025"/>
                          </a:solidFill>
                          <a:effectLst/>
                          <a:latin typeface="Helvetica"/>
                          <a:cs typeface="Helvetica"/>
                        </a:rPr>
                        <a:t>A vitamini eksikliği</a:t>
                      </a:r>
                    </a:p>
                  </a:txBody>
                  <a:tcPr marL="91452" marR="91452" marT="45710" marB="45710"/>
                </a:tc>
                <a:tc hMerge="1">
                  <a:txBody>
                    <a:bodyPr/>
                    <a:lstStyle/>
                    <a:p>
                      <a:endParaRPr lang="en-US" dirty="0"/>
                    </a:p>
                  </a:txBody>
                  <a:tcPr/>
                </a:tc>
                <a:extLst>
                  <a:ext uri="{0D108BD9-81ED-4DB2-BD59-A6C34878D82A}">
                    <a16:rowId xmlns:a16="http://schemas.microsoft.com/office/drawing/2014/main" val="10000"/>
                  </a:ext>
                </a:extLst>
              </a:tr>
              <a:tr h="568590">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0" dirty="0">
                          <a:solidFill>
                            <a:schemeClr val="tx1"/>
                          </a:solidFill>
                          <a:effectLst/>
                          <a:latin typeface="Helvetica"/>
                          <a:cs typeface="Helvetica"/>
                        </a:rPr>
                        <a:t>Küresel nüfus ölüm oranı (milyonlar)</a:t>
                      </a:r>
                    </a:p>
                  </a:txBody>
                  <a:tcPr marL="91452" marR="91452" marT="45710" marB="45710">
                    <a:solidFill>
                      <a:schemeClr val="bg2"/>
                    </a:solidFill>
                  </a:tcPr>
                </a:tc>
                <a:tc hMerge="1">
                  <a:txBody>
                    <a:bodyPr/>
                    <a:lstStyle/>
                    <a:p>
                      <a:endParaRPr lang="en-US" dirty="0"/>
                    </a:p>
                  </a:txBody>
                  <a:tcPr/>
                </a:tc>
                <a:extLst>
                  <a:ext uri="{0D108BD9-81ED-4DB2-BD59-A6C34878D82A}">
                    <a16:rowId xmlns:a16="http://schemas.microsoft.com/office/drawing/2014/main" val="10001"/>
                  </a:ext>
                </a:extLst>
              </a:tr>
              <a:tr h="568590">
                <a:tc>
                  <a:txBody>
                    <a:bodyPr/>
                    <a:lstStyle/>
                    <a:p>
                      <a:r>
                        <a:rPr lang="de-DE" sz="2000" b="1" dirty="0">
                          <a:solidFill>
                            <a:srgbClr val="FF0000"/>
                          </a:solidFill>
                          <a:effectLst/>
                          <a:latin typeface="Helvetica"/>
                          <a:cs typeface="Helvetica"/>
                        </a:rPr>
                        <a:t>A vitamini-</a:t>
                      </a:r>
                      <a:r>
                        <a:rPr lang="de-DE" sz="2000" b="1" dirty="0" err="1">
                          <a:solidFill>
                            <a:srgbClr val="FF0000"/>
                          </a:solidFill>
                          <a:effectLst/>
                          <a:latin typeface="Helvetica"/>
                          <a:cs typeface="Helvetica"/>
                        </a:rPr>
                        <a:t>Eksikliği</a:t>
                      </a:r>
                      <a:endParaRPr lang="en-US" sz="2000" dirty="0">
                        <a:solidFill>
                          <a:srgbClr val="FF0000"/>
                        </a:solidFill>
                        <a:effectLst/>
                        <a:latin typeface="Helvetica"/>
                        <a:cs typeface="Helvetica"/>
                      </a:endParaRPr>
                    </a:p>
                  </a:txBody>
                  <a:tcPr marL="91452" marR="91452" marT="45710" marB="4571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a:solidFill>
                            <a:srgbClr val="FF0000"/>
                          </a:solidFill>
                          <a:effectLst/>
                          <a:latin typeface="Helvetica"/>
                          <a:cs typeface="Helvetica"/>
                        </a:rPr>
                        <a:t>1.9-2.7</a:t>
                      </a:r>
                    </a:p>
                  </a:txBody>
                  <a:tcPr marL="91452" marR="91452" marT="45710" marB="45710"/>
                </a:tc>
                <a:extLst>
                  <a:ext uri="{0D108BD9-81ED-4DB2-BD59-A6C34878D82A}">
                    <a16:rowId xmlns:a16="http://schemas.microsoft.com/office/drawing/2014/main" val="10002"/>
                  </a:ext>
                </a:extLst>
              </a:tr>
              <a:tr h="568590">
                <a:tc>
                  <a:txBody>
                    <a:bodyPr/>
                    <a:lstStyle/>
                    <a:p>
                      <a:r>
                        <a:rPr lang="de-DE" sz="2000" b="0" dirty="0">
                          <a:solidFill>
                            <a:schemeClr val="accent1"/>
                          </a:solidFill>
                          <a:effectLst/>
                          <a:latin typeface="Helvetica"/>
                          <a:cs typeface="Helvetica"/>
                        </a:rPr>
                        <a:t>HIV / Aids</a:t>
                      </a:r>
                      <a:endParaRPr lang="en-US" sz="2000" b="0" dirty="0">
                        <a:solidFill>
                          <a:schemeClr val="accent1"/>
                        </a:solidFill>
                        <a:effectLst/>
                        <a:latin typeface="Helvetica"/>
                        <a:cs typeface="Helvetica"/>
                      </a:endParaRPr>
                    </a:p>
                  </a:txBody>
                  <a:tcPr marL="91452" marR="91452" marT="45710" marB="45710"/>
                </a:tc>
                <a:tc>
                  <a:txBody>
                    <a:bodyPr/>
                    <a:lstStyle/>
                    <a:p>
                      <a:r>
                        <a:rPr lang="en-US" sz="2000" b="0" dirty="0">
                          <a:solidFill>
                            <a:schemeClr val="accent1"/>
                          </a:solidFill>
                          <a:effectLst/>
                          <a:latin typeface="Helvetica"/>
                          <a:cs typeface="Helvetica"/>
                        </a:rPr>
                        <a:t>1.7</a:t>
                      </a:r>
                    </a:p>
                  </a:txBody>
                  <a:tcPr marL="91452" marR="91452" marT="45710" marB="45710"/>
                </a:tc>
                <a:extLst>
                  <a:ext uri="{0D108BD9-81ED-4DB2-BD59-A6C34878D82A}">
                    <a16:rowId xmlns:a16="http://schemas.microsoft.com/office/drawing/2014/main" val="10003"/>
                  </a:ext>
                </a:extLst>
              </a:tr>
              <a:tr h="568590">
                <a:tc>
                  <a:txBody>
                    <a:bodyPr/>
                    <a:lstStyle/>
                    <a:p>
                      <a:r>
                        <a:rPr lang="de-DE" sz="2000" b="0" dirty="0" err="1">
                          <a:solidFill>
                            <a:schemeClr val="accent1"/>
                          </a:solidFill>
                          <a:effectLst/>
                          <a:latin typeface="Helvetica"/>
                          <a:cs typeface="Helvetica"/>
                        </a:rPr>
                        <a:t>Tüberküloz</a:t>
                      </a:r>
                      <a:endParaRPr lang="en-US" sz="2000" b="0" dirty="0">
                        <a:solidFill>
                          <a:schemeClr val="accent1"/>
                        </a:solidFill>
                        <a:effectLst/>
                        <a:latin typeface="Helvetica"/>
                        <a:cs typeface="Helvetica"/>
                      </a:endParaRPr>
                    </a:p>
                  </a:txBody>
                  <a:tcPr marL="91452" marR="91452" marT="45710" marB="45710"/>
                </a:tc>
                <a:tc>
                  <a:txBody>
                    <a:bodyPr/>
                    <a:lstStyle/>
                    <a:p>
                      <a:r>
                        <a:rPr lang="en-US" sz="2000" b="0" dirty="0">
                          <a:solidFill>
                            <a:schemeClr val="accent1"/>
                          </a:solidFill>
                          <a:effectLst/>
                          <a:latin typeface="Helvetica"/>
                          <a:cs typeface="Helvetica"/>
                        </a:rPr>
                        <a:t>1.4</a:t>
                      </a:r>
                    </a:p>
                  </a:txBody>
                  <a:tcPr marL="91452" marR="91452" marT="45710" marB="45710"/>
                </a:tc>
                <a:extLst>
                  <a:ext uri="{0D108BD9-81ED-4DB2-BD59-A6C34878D82A}">
                    <a16:rowId xmlns:a16="http://schemas.microsoft.com/office/drawing/2014/main" val="10004"/>
                  </a:ext>
                </a:extLst>
              </a:tr>
              <a:tr h="568590">
                <a:tc>
                  <a:txBody>
                    <a:bodyPr/>
                    <a:lstStyle/>
                    <a:p>
                      <a:r>
                        <a:rPr lang="de-DE" sz="2000" b="0" dirty="0">
                          <a:solidFill>
                            <a:schemeClr val="accent1"/>
                          </a:solidFill>
                          <a:effectLst/>
                          <a:latin typeface="Helvetica"/>
                          <a:cs typeface="Helvetica"/>
                        </a:rPr>
                        <a:t> Sıtma</a:t>
                      </a:r>
                      <a:endParaRPr lang="en-US" sz="2000" b="0" dirty="0">
                        <a:solidFill>
                          <a:schemeClr val="accent1"/>
                        </a:solidFill>
                        <a:effectLst/>
                        <a:latin typeface="Helvetica"/>
                        <a:cs typeface="Helvetica"/>
                      </a:endParaRPr>
                    </a:p>
                  </a:txBody>
                  <a:tcPr marL="91452" marR="91452" marT="45710" marB="45710"/>
                </a:tc>
                <a:tc>
                  <a:txBody>
                    <a:bodyPr/>
                    <a:lstStyle/>
                    <a:p>
                      <a:r>
                        <a:rPr lang="en-US" sz="2000" b="0" dirty="0">
                          <a:solidFill>
                            <a:schemeClr val="accent1"/>
                          </a:solidFill>
                          <a:effectLst/>
                          <a:latin typeface="Helvetica"/>
                          <a:cs typeface="Helvetica"/>
                        </a:rPr>
                        <a:t>0.75</a:t>
                      </a:r>
                    </a:p>
                  </a:txBody>
                  <a:tcPr marL="91452" marR="91452" marT="45710" marB="45710"/>
                </a:tc>
                <a:extLst>
                  <a:ext uri="{0D108BD9-81ED-4DB2-BD59-A6C34878D82A}">
                    <a16:rowId xmlns:a16="http://schemas.microsoft.com/office/drawing/2014/main" val="10005"/>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9275" y="1603375"/>
            <a:ext cx="4506913"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Box 3"/>
          <p:cNvSpPr txBox="1">
            <a:spLocks noChangeArrowheads="1"/>
          </p:cNvSpPr>
          <p:nvPr/>
        </p:nvSpPr>
        <p:spPr bwMode="auto">
          <a:xfrm rot="10800000" flipH="1" flipV="1">
            <a:off x="6889750" y="6238875"/>
            <a:ext cx="2254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eaLnBrk="1" hangingPunct="1">
              <a:spcBef>
                <a:spcPct val="0"/>
              </a:spcBef>
              <a:buClrTx/>
              <a:buFontTx/>
              <a:buNone/>
            </a:pPr>
            <a:r>
              <a:rPr lang="en-US" altLang="en-US" sz="1400">
                <a:latin typeface="Arial" panose="020B0604020202020204" pitchFamily="34" charset="0"/>
              </a:rPr>
              <a:t>Ingo Potrykus'un izniyle</a:t>
            </a:r>
          </a:p>
        </p:txBody>
      </p:sp>
      <p:sp>
        <p:nvSpPr>
          <p:cNvPr id="5" name="Title 4"/>
          <p:cNvSpPr>
            <a:spLocks noGrp="1"/>
          </p:cNvSpPr>
          <p:nvPr>
            <p:ph type="ctrTitle"/>
          </p:nvPr>
        </p:nvSpPr>
        <p:spPr>
          <a:xfrm>
            <a:off x="3279775" y="228600"/>
            <a:ext cx="2813050" cy="576263"/>
          </a:xfrm>
        </p:spPr>
        <p:txBody>
          <a:bodyPr>
            <a:normAutofit fontScale="90000"/>
          </a:bodyPr>
          <a:lstStyle/>
          <a:p>
            <a:pPr eaLnBrk="1" fontAlgn="auto" hangingPunct="1">
              <a:spcAft>
                <a:spcPts val="0"/>
              </a:spcAft>
              <a:defRPr/>
            </a:pPr>
            <a:r>
              <a:rPr lang="en-US" dirty="0"/>
              <a:t>Altın Pirinç</a:t>
            </a:r>
          </a:p>
        </p:txBody>
      </p:sp>
      <p:sp>
        <p:nvSpPr>
          <p:cNvPr id="6" name="Content Placeholder 5"/>
          <p:cNvSpPr>
            <a:spLocks noGrp="1"/>
          </p:cNvSpPr>
          <p:nvPr>
            <p:ph idx="10"/>
          </p:nvPr>
        </p:nvSpPr>
        <p:spPr>
          <a:xfrm>
            <a:off x="228600" y="1371600"/>
            <a:ext cx="5178425" cy="4189413"/>
          </a:xfrm>
        </p:spPr>
        <p:txBody>
          <a:bodyPr rtlCol="0">
            <a:normAutofit/>
          </a:bodyPr>
          <a:lstStyle/>
          <a:p>
            <a:pPr marL="0" indent="0" eaLnBrk="1" fontAlgn="auto" hangingPunct="1">
              <a:spcAft>
                <a:spcPts val="0"/>
              </a:spcAft>
              <a:buFont typeface="Arial"/>
              <a:buNone/>
              <a:defRPr/>
            </a:pPr>
            <a:r>
              <a:rPr lang="en-US" sz="2400" dirty="0">
                <a:solidFill>
                  <a:srgbClr val="3B3D3C"/>
                </a:solidFill>
              </a:rPr>
              <a:t>A vitamini yeni bir kaynak</a:t>
            </a:r>
          </a:p>
          <a:p>
            <a:pPr eaLnBrk="1" fontAlgn="auto" hangingPunct="1">
              <a:spcAft>
                <a:spcPts val="0"/>
              </a:spcAft>
              <a:buFont typeface="Arial"/>
              <a:buChar char="•"/>
              <a:defRPr/>
            </a:pPr>
            <a:r>
              <a:rPr lang="en-US" sz="2400" dirty="0"/>
              <a:t>Ingo Potrykus, ETH Zürih</a:t>
            </a:r>
          </a:p>
          <a:p>
            <a:pPr eaLnBrk="1" fontAlgn="auto" hangingPunct="1">
              <a:spcAft>
                <a:spcPts val="0"/>
              </a:spcAft>
              <a:buFont typeface="Arial"/>
              <a:buChar char="•"/>
              <a:defRPr/>
            </a:pPr>
            <a:r>
              <a:rPr lang="en-US" sz="2400" dirty="0"/>
              <a:t>Peter Beyer, Abd Freiburg</a:t>
            </a:r>
          </a:p>
          <a:p>
            <a:pPr marL="0" indent="0" eaLnBrk="1" fontAlgn="auto" hangingPunct="1">
              <a:spcAft>
                <a:spcPts val="0"/>
              </a:spcAft>
              <a:buFont typeface="Arial"/>
              <a:buNone/>
              <a:defRPr/>
            </a:pPr>
            <a:endParaRPr lang="en-US" sz="2400" dirty="0">
              <a:solidFill>
                <a:srgbClr val="3B3D3C"/>
              </a:solidFill>
            </a:endParaRPr>
          </a:p>
          <a:p>
            <a:pPr eaLnBrk="1" fontAlgn="auto" hangingPunct="1">
              <a:spcAft>
                <a:spcPts val="0"/>
              </a:spcAft>
              <a:buFont typeface="Arial"/>
              <a:buChar char="•"/>
              <a:defRPr/>
            </a:pP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88938" y="4227513"/>
            <a:ext cx="8331200" cy="1493837"/>
          </a:xfrm>
          <a:prstGeom prst="rect">
            <a:avLst/>
          </a:prstGeom>
        </p:spPr>
        <p:txBody>
          <a:bodyPr>
            <a:normAutofit fontScale="85000" lnSpcReduction="20000"/>
          </a:bodyPr>
          <a:lst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2800" dirty="0"/>
              <a:t>Marc Van Montagu ve Jeff Schell</a:t>
            </a:r>
          </a:p>
          <a:p>
            <a:pPr fontAlgn="auto">
              <a:spcAft>
                <a:spcPts val="0"/>
              </a:spcAft>
              <a:defRPr/>
            </a:pPr>
            <a:endParaRPr lang="en-US" sz="2800" dirty="0"/>
          </a:p>
          <a:p>
            <a:pPr fontAlgn="auto">
              <a:spcAft>
                <a:spcPts val="0"/>
              </a:spcAft>
              <a:defRPr/>
            </a:pPr>
            <a:r>
              <a:rPr lang="en-US" sz="2800" dirty="0"/>
              <a:t>Ti plazmid dönüşüm kaşifleri </a:t>
            </a:r>
          </a:p>
          <a:p>
            <a:pPr fontAlgn="auto">
              <a:spcAft>
                <a:spcPts val="0"/>
              </a:spcAft>
              <a:defRPr/>
            </a:pPr>
            <a:r>
              <a:rPr lang="en-US" sz="2800" dirty="0"/>
              <a:t> Mary Dell Chilton ile birlikte</a:t>
            </a:r>
          </a:p>
          <a:p>
            <a:pPr marL="0" indent="0" fontAlgn="auto">
              <a:spcAft>
                <a:spcPts val="0"/>
              </a:spcAft>
              <a:buFont typeface="Arial"/>
              <a:buNone/>
              <a:defRPr/>
            </a:pPr>
            <a:endParaRPr lang="en-US" sz="3200" dirty="0"/>
          </a:p>
        </p:txBody>
      </p:sp>
      <p:sp>
        <p:nvSpPr>
          <p:cNvPr id="8" name="Rectangle 7"/>
          <p:cNvSpPr/>
          <p:nvPr/>
        </p:nvSpPr>
        <p:spPr>
          <a:xfrm>
            <a:off x="0" y="-63500"/>
            <a:ext cx="9144000" cy="10906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277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2738" y="749300"/>
            <a:ext cx="2273300"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41425" y="749300"/>
            <a:ext cx="3606800"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 descr="Mary-Dell-Chil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9700" y="4894263"/>
            <a:ext cx="2195513"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4503738" y="3048000"/>
            <a:ext cx="1841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spcBef>
                <a:spcPct val="0"/>
              </a:spcBef>
              <a:buClrTx/>
              <a:buFontTx/>
              <a:buNone/>
            </a:pPr>
            <a:endParaRPr lang="de-CH" altLang="en-US" sz="4400">
              <a:solidFill>
                <a:srgbClr val="808000"/>
              </a:solidFill>
              <a:latin typeface="Times New Roman" panose="02020603050405020304" pitchFamily="18" charset="0"/>
              <a:ea typeface="ヒラギノ角ゴ Pro W3"/>
              <a:cs typeface="ヒラギノ角ゴ Pro W3"/>
            </a:endParaRPr>
          </a:p>
        </p:txBody>
      </p:sp>
      <p:sp>
        <p:nvSpPr>
          <p:cNvPr id="69635" name="Text Box 3"/>
          <p:cNvSpPr txBox="1">
            <a:spLocks noChangeArrowheads="1"/>
          </p:cNvSpPr>
          <p:nvPr/>
        </p:nvSpPr>
        <p:spPr bwMode="auto">
          <a:xfrm>
            <a:off x="1714500" y="1143000"/>
            <a:ext cx="548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spcBef>
                <a:spcPct val="50000"/>
              </a:spcBef>
              <a:buClrTx/>
              <a:buFontTx/>
              <a:buNone/>
            </a:pPr>
            <a:endParaRPr lang="de-CH" altLang="en-US" sz="2800">
              <a:solidFill>
                <a:srgbClr val="000000"/>
              </a:solidFill>
              <a:latin typeface="Times New Roman" panose="02020603050405020304" pitchFamily="18" charset="0"/>
              <a:ea typeface="ヒラギノ角ゴ Pro W3"/>
              <a:cs typeface="ヒラギノ角ゴ Pro W3"/>
            </a:endParaRPr>
          </a:p>
        </p:txBody>
      </p:sp>
      <p:sp>
        <p:nvSpPr>
          <p:cNvPr id="69636" name="Text Box 4"/>
          <p:cNvSpPr txBox="1">
            <a:spLocks noChangeArrowheads="1"/>
          </p:cNvSpPr>
          <p:nvPr/>
        </p:nvSpPr>
        <p:spPr bwMode="auto">
          <a:xfrm>
            <a:off x="1600200" y="533400"/>
            <a:ext cx="5943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lgn="ctr">
              <a:spcBef>
                <a:spcPct val="50000"/>
              </a:spcBef>
              <a:buClrTx/>
              <a:buFontTx/>
              <a:buNone/>
            </a:pPr>
            <a:endParaRPr lang="de-CH" altLang="en-US" sz="2800">
              <a:solidFill>
                <a:srgbClr val="000000"/>
              </a:solidFill>
              <a:latin typeface="Times New Roman" panose="02020603050405020304" pitchFamily="18" charset="0"/>
              <a:ea typeface="ヒラギノ角ゴ Pro W3"/>
              <a:cs typeface="ヒラギノ角ゴ Pro W3"/>
            </a:endParaRPr>
          </a:p>
        </p:txBody>
      </p:sp>
      <p:sp>
        <p:nvSpPr>
          <p:cNvPr id="69637" name="Text Box 5"/>
          <p:cNvSpPr txBox="1">
            <a:spLocks noChangeArrowheads="1"/>
          </p:cNvSpPr>
          <p:nvPr/>
        </p:nvSpPr>
        <p:spPr bwMode="auto">
          <a:xfrm>
            <a:off x="2132013" y="274638"/>
            <a:ext cx="4743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lgn="ctr">
              <a:spcBef>
                <a:spcPct val="50000"/>
              </a:spcBef>
              <a:buClrTx/>
              <a:buFontTx/>
              <a:buNone/>
            </a:pPr>
            <a:endParaRPr lang="de-CH" altLang="en-US" sz="2800">
              <a:solidFill>
                <a:srgbClr val="000000"/>
              </a:solidFill>
              <a:latin typeface="Times New Roman" panose="02020603050405020304" pitchFamily="18" charset="0"/>
              <a:ea typeface="ヒラギノ角ゴ Pro W3"/>
              <a:cs typeface="ヒラギノ角ゴ Pro W3"/>
            </a:endParaRPr>
          </a:p>
        </p:txBody>
      </p:sp>
      <p:sp>
        <p:nvSpPr>
          <p:cNvPr id="69638" name="Text Box 6"/>
          <p:cNvSpPr txBox="1">
            <a:spLocks noChangeArrowheads="1"/>
          </p:cNvSpPr>
          <p:nvPr/>
        </p:nvSpPr>
        <p:spPr bwMode="auto">
          <a:xfrm>
            <a:off x="2171700" y="5470525"/>
            <a:ext cx="4914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37931725" indent="-37474525">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lgn="ctr">
              <a:spcBef>
                <a:spcPct val="50000"/>
              </a:spcBef>
              <a:buClrTx/>
              <a:buFontTx/>
              <a:buNone/>
            </a:pPr>
            <a:endParaRPr lang="de-CH" altLang="en-US" b="1">
              <a:solidFill>
                <a:srgbClr val="FFFFCC"/>
              </a:solidFill>
              <a:latin typeface="Arial" panose="020B0604020202020204" pitchFamily="34" charset="0"/>
              <a:ea typeface="ヒラギノ角ゴ Pro W3"/>
              <a:cs typeface="ヒラギノ角ゴ Pro W3"/>
            </a:endParaRPr>
          </a:p>
        </p:txBody>
      </p:sp>
      <p:sp>
        <p:nvSpPr>
          <p:cNvPr id="69639" name="TextBox 1"/>
          <p:cNvSpPr txBox="1">
            <a:spLocks noChangeArrowheads="1"/>
          </p:cNvSpPr>
          <p:nvPr/>
        </p:nvSpPr>
        <p:spPr bwMode="auto">
          <a:xfrm>
            <a:off x="7327900" y="6400800"/>
            <a:ext cx="1997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eaLnBrk="1" hangingPunct="1">
              <a:spcBef>
                <a:spcPct val="0"/>
              </a:spcBef>
              <a:buClrTx/>
              <a:buFontTx/>
              <a:buNone/>
            </a:pPr>
            <a:r>
              <a:rPr lang="en-US" altLang="en-US" sz="1400">
                <a:latin typeface="Arial" panose="020B0604020202020204" pitchFamily="34" charset="0"/>
              </a:rPr>
              <a:t>Ingo Potrykus'un izniyle</a:t>
            </a:r>
          </a:p>
        </p:txBody>
      </p:sp>
      <p:sp>
        <p:nvSpPr>
          <p:cNvPr id="4" name="Title 3"/>
          <p:cNvSpPr>
            <a:spLocks noGrp="1"/>
          </p:cNvSpPr>
          <p:nvPr>
            <p:ph type="ctrTitle"/>
          </p:nvPr>
        </p:nvSpPr>
        <p:spPr>
          <a:xfrm>
            <a:off x="2943225" y="214313"/>
            <a:ext cx="3028950" cy="576262"/>
          </a:xfrm>
        </p:spPr>
        <p:txBody>
          <a:bodyPr>
            <a:normAutofit fontScale="90000"/>
          </a:bodyPr>
          <a:lstStyle/>
          <a:p>
            <a:pPr eaLnBrk="1" fontAlgn="auto" hangingPunct="1">
              <a:spcAft>
                <a:spcPts val="0"/>
              </a:spcAft>
              <a:defRPr/>
            </a:pPr>
            <a:r>
              <a:rPr lang="en-US" dirty="0"/>
              <a:t>Altın Pirinç</a:t>
            </a:r>
          </a:p>
        </p:txBody>
      </p:sp>
      <p:sp>
        <p:nvSpPr>
          <p:cNvPr id="5" name="Content Placeholder 4"/>
          <p:cNvSpPr>
            <a:spLocks noGrp="1"/>
          </p:cNvSpPr>
          <p:nvPr>
            <p:ph idx="10"/>
          </p:nvPr>
        </p:nvSpPr>
        <p:spPr>
          <a:xfrm>
            <a:off x="525463" y="1403350"/>
            <a:ext cx="8207375" cy="4997450"/>
          </a:xfrm>
        </p:spPr>
        <p:txBody>
          <a:bodyPr rtlCol="0">
            <a:noAutofit/>
          </a:bodyPr>
          <a:lstStyle/>
          <a:p>
            <a:pPr marL="0" indent="0">
              <a:spcBef>
                <a:spcPct val="0"/>
              </a:spcBef>
              <a:buFont typeface="Arial"/>
              <a:buNone/>
              <a:defRPr/>
            </a:pPr>
            <a:endParaRPr lang="de-CH" sz="2200" dirty="0">
              <a:solidFill>
                <a:srgbClr val="3B3D3C"/>
              </a:solidFill>
            </a:endParaRPr>
          </a:p>
          <a:p>
            <a:pPr>
              <a:spcBef>
                <a:spcPct val="0"/>
              </a:spcBef>
              <a:defRPr/>
            </a:pPr>
            <a:r>
              <a:rPr lang="de-CH" sz="2200" dirty="0">
                <a:solidFill>
                  <a:srgbClr val="3B3D3C"/>
                </a:solidFill>
              </a:rPr>
              <a:t>Şubat 1999'da gerçek oldu. </a:t>
            </a:r>
          </a:p>
          <a:p>
            <a:pPr marL="0" indent="0">
              <a:spcBef>
                <a:spcPct val="0"/>
              </a:spcBef>
              <a:buFont typeface="Arial"/>
              <a:buNone/>
              <a:defRPr/>
            </a:pPr>
            <a:endParaRPr lang="de-CH" sz="2200" dirty="0">
              <a:solidFill>
                <a:srgbClr val="3B3D3C"/>
              </a:solidFill>
            </a:endParaRPr>
          </a:p>
          <a:p>
            <a:pPr>
              <a:spcBef>
                <a:spcPct val="0"/>
              </a:spcBef>
              <a:defRPr/>
            </a:pPr>
            <a:r>
              <a:rPr lang="de-CH" sz="2200" dirty="0">
                <a:solidFill>
                  <a:srgbClr val="3B3D3C"/>
                </a:solidFill>
              </a:rPr>
              <a:t>2-5 yıl içinde sahada olabilir, körlük </a:t>
            </a:r>
            <a:r>
              <a:rPr lang="de-CH" sz="2200" dirty="0" err="1">
                <a:solidFill>
                  <a:srgbClr val="3B3D3C"/>
                </a:solidFill>
              </a:rPr>
              <a:t>ve</a:t>
            </a:r>
            <a:r>
              <a:rPr lang="de-CH" sz="2200" dirty="0">
                <a:solidFill>
                  <a:srgbClr val="3B3D3C"/>
                </a:solidFill>
              </a:rPr>
              <a:t> </a:t>
            </a:r>
            <a:r>
              <a:rPr lang="de-CH" sz="2200" dirty="0" err="1">
                <a:solidFill>
                  <a:srgbClr val="3B3D3C"/>
                </a:solidFill>
              </a:rPr>
              <a:t>ölümden</a:t>
            </a:r>
            <a:r>
              <a:rPr lang="de-CH" sz="2200" dirty="0">
                <a:solidFill>
                  <a:srgbClr val="3B3D3C"/>
                </a:solidFill>
              </a:rPr>
              <a:t> çocukları kurtarmak </a:t>
            </a:r>
            <a:r>
              <a:rPr lang="de-CH" sz="2200" dirty="0" err="1">
                <a:solidFill>
                  <a:srgbClr val="3B3D3C"/>
                </a:solidFill>
              </a:rPr>
              <a:t>için</a:t>
            </a:r>
            <a:r>
              <a:rPr lang="de-CH" sz="2200" dirty="0">
                <a:solidFill>
                  <a:srgbClr val="3B3D3C"/>
                </a:solidFill>
              </a:rPr>
              <a:t> </a:t>
            </a:r>
            <a:r>
              <a:rPr lang="de-CH" sz="2200" dirty="0" err="1">
                <a:solidFill>
                  <a:srgbClr val="3B3D3C"/>
                </a:solidFill>
              </a:rPr>
              <a:t>başl</a:t>
            </a:r>
            <a:r>
              <a:rPr lang="tr-TR" sz="2200" dirty="0">
                <a:solidFill>
                  <a:srgbClr val="3B3D3C"/>
                </a:solidFill>
              </a:rPr>
              <a:t>adı</a:t>
            </a:r>
            <a:r>
              <a:rPr lang="de-CH" sz="2200" dirty="0">
                <a:solidFill>
                  <a:srgbClr val="3B3D3C"/>
                </a:solidFill>
              </a:rPr>
              <a:t>.</a:t>
            </a:r>
          </a:p>
          <a:p>
            <a:pPr marL="0" indent="0">
              <a:spcBef>
                <a:spcPct val="0"/>
              </a:spcBef>
              <a:buFont typeface="Arial"/>
              <a:buNone/>
              <a:defRPr/>
            </a:pPr>
            <a:endParaRPr lang="de-CH" sz="2200" dirty="0">
              <a:solidFill>
                <a:srgbClr val="3B3D3C"/>
              </a:solidFill>
            </a:endParaRPr>
          </a:p>
          <a:p>
            <a:pPr>
              <a:spcBef>
                <a:spcPct val="0"/>
              </a:spcBef>
              <a:defRPr/>
            </a:pPr>
            <a:r>
              <a:rPr lang="de-CH" sz="2200" dirty="0">
                <a:solidFill>
                  <a:srgbClr val="3B3D3C"/>
                </a:solidFill>
              </a:rPr>
              <a:t>Ama bir «</a:t>
            </a:r>
            <a:r>
              <a:rPr lang="de-CH" sz="2200" dirty="0">
                <a:solidFill>
                  <a:srgbClr val="3B3D3C"/>
                </a:solidFill>
                <a:latin typeface="Calibri" panose="020F0502020204030204" pitchFamily="34" charset="0"/>
                <a:cs typeface="Calibri" panose="020F0502020204030204" pitchFamily="34" charset="0"/>
              </a:rPr>
              <a:t>GDO»</a:t>
            </a:r>
            <a:r>
              <a:rPr lang="tr-TR" sz="2200" dirty="0">
                <a:solidFill>
                  <a:srgbClr val="3B3D3C"/>
                </a:solidFill>
                <a:latin typeface="Calibri" panose="020F0502020204030204" pitchFamily="34" charset="0"/>
                <a:cs typeface="Calibri" panose="020F0502020204030204" pitchFamily="34" charset="0"/>
              </a:rPr>
              <a:t> ürünü</a:t>
            </a:r>
            <a:r>
              <a:rPr lang="de-CH" sz="1000" dirty="0">
                <a:solidFill>
                  <a:srgbClr val="3B3D3C"/>
                </a:solidFill>
                <a:latin typeface="Calibri" panose="020F0502020204030204" pitchFamily="34" charset="0"/>
                <a:cs typeface="Calibri" panose="020F0502020204030204" pitchFamily="34" charset="0"/>
              </a:rPr>
              <a:t> </a:t>
            </a:r>
            <a:r>
              <a:rPr lang="de-CH" sz="2200" dirty="0">
                <a:solidFill>
                  <a:srgbClr val="3B3D3C"/>
                </a:solidFill>
              </a:rPr>
              <a:t>ve </a:t>
            </a:r>
            <a:r>
              <a:rPr lang="de-CH" sz="2200" dirty="0" err="1">
                <a:solidFill>
                  <a:srgbClr val="3B3D3C"/>
                </a:solidFill>
              </a:rPr>
              <a:t>sadece</a:t>
            </a:r>
            <a:r>
              <a:rPr lang="de-CH" sz="2200" dirty="0">
                <a:solidFill>
                  <a:srgbClr val="3B3D3C"/>
                </a:solidFill>
              </a:rPr>
              <a:t> </a:t>
            </a:r>
            <a:r>
              <a:rPr lang="de-CH" sz="2200" dirty="0" err="1">
                <a:solidFill>
                  <a:srgbClr val="3B3D3C"/>
                </a:solidFill>
              </a:rPr>
              <a:t>yakında</a:t>
            </a:r>
            <a:r>
              <a:rPr lang="de-CH" sz="2200" dirty="0">
                <a:solidFill>
                  <a:srgbClr val="3B3D3C"/>
                </a:solidFill>
              </a:rPr>
              <a:t> Bangladeş'te satışa sunulacak.</a:t>
            </a:r>
          </a:p>
          <a:p>
            <a:pPr marL="0" indent="0">
              <a:spcBef>
                <a:spcPct val="0"/>
              </a:spcBef>
              <a:buFont typeface="Arial"/>
              <a:buNone/>
              <a:defRPr/>
            </a:pPr>
            <a:endParaRPr lang="de-CH" sz="2200" dirty="0">
              <a:solidFill>
                <a:srgbClr val="3B3D3C"/>
              </a:solidFill>
            </a:endParaRPr>
          </a:p>
          <a:p>
            <a:pPr>
              <a:spcBef>
                <a:spcPct val="0"/>
              </a:spcBef>
              <a:defRPr/>
            </a:pPr>
            <a:r>
              <a:rPr lang="de-CH" sz="2200" dirty="0">
                <a:solidFill>
                  <a:srgbClr val="3B3D3C"/>
                </a:solidFill>
              </a:rPr>
              <a:t>Neden? </a:t>
            </a:r>
          </a:p>
          <a:p>
            <a:pPr>
              <a:spcBef>
                <a:spcPct val="0"/>
              </a:spcBef>
              <a:defRPr/>
            </a:pPr>
            <a:endParaRPr lang="de-CH" sz="2200" dirty="0">
              <a:solidFill>
                <a:srgbClr val="3B3D3C"/>
              </a:solidFill>
            </a:endParaRPr>
          </a:p>
          <a:p>
            <a:pPr>
              <a:spcBef>
                <a:spcPct val="0"/>
              </a:spcBef>
              <a:defRPr/>
            </a:pPr>
            <a:r>
              <a:rPr lang="de-CH" sz="2200" dirty="0">
                <a:solidFill>
                  <a:srgbClr val="FF0000"/>
                </a:solidFill>
              </a:rPr>
              <a:t>Düzenleme ve muhalefet nedeniyle birden fazla </a:t>
            </a:r>
            <a:r>
              <a:rPr lang="de-CH" sz="2200" dirty="0" err="1">
                <a:solidFill>
                  <a:srgbClr val="FF0000"/>
                </a:solidFill>
              </a:rPr>
              <a:t>yıl</a:t>
            </a:r>
            <a:r>
              <a:rPr lang="de-CH" sz="2200" dirty="0">
                <a:solidFill>
                  <a:srgbClr val="FF0000"/>
                </a:solidFill>
              </a:rPr>
              <a:t> </a:t>
            </a:r>
            <a:r>
              <a:rPr lang="de-CH" sz="2200" dirty="0" err="1">
                <a:solidFill>
                  <a:srgbClr val="FF0000"/>
                </a:solidFill>
              </a:rPr>
              <a:t>gecikme</a:t>
            </a:r>
            <a:r>
              <a:rPr lang="tr-TR" sz="2200" dirty="0">
                <a:solidFill>
                  <a:srgbClr val="FF0000"/>
                </a:solidFill>
              </a:rPr>
              <a:t> yaşandı</a:t>
            </a:r>
            <a:r>
              <a:rPr lang="de-CH" sz="2200" dirty="0">
                <a:solidFill>
                  <a:srgbClr val="3B3D3C"/>
                </a:solidFill>
              </a:rPr>
              <a:t>.</a:t>
            </a:r>
            <a:endParaRPr lang="de-DE" sz="2200" dirty="0">
              <a:solidFill>
                <a:srgbClr val="3B3D3C"/>
              </a:solidFill>
              <a:effectLst>
                <a:outerShdw blurRad="38100" dist="38100" dir="2700000" algn="tl">
                  <a:srgbClr val="FFFFFF"/>
                </a:outerShdw>
              </a:effectLst>
            </a:endParaRPr>
          </a:p>
          <a:p>
            <a:pPr eaLnBrk="1" fontAlgn="auto" hangingPunct="1">
              <a:spcAft>
                <a:spcPts val="0"/>
              </a:spcAft>
              <a:buNone/>
              <a:defRPr/>
            </a:pPr>
            <a:endParaRPr lang="en-US" sz="2200" dirty="0">
              <a:solidFill>
                <a:srgbClr val="3B3D3C"/>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813" y="1062038"/>
            <a:ext cx="3900487" cy="549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Box 5"/>
          <p:cNvSpPr txBox="1">
            <a:spLocks noChangeArrowheads="1"/>
          </p:cNvSpPr>
          <p:nvPr/>
        </p:nvSpPr>
        <p:spPr bwMode="auto">
          <a:xfrm>
            <a:off x="2314575" y="0"/>
            <a:ext cx="57769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eaLnBrk="1" hangingPunct="1">
              <a:spcBef>
                <a:spcPct val="0"/>
              </a:spcBef>
              <a:buClrTx/>
              <a:buFontTx/>
              <a:buNone/>
            </a:pPr>
            <a:r>
              <a:rPr lang="en-US" altLang="en-US" sz="4800">
                <a:solidFill>
                  <a:schemeClr val="bg1"/>
                </a:solidFill>
                <a:latin typeface="Arial" panose="020B0604020202020204" pitchFamily="34" charset="0"/>
              </a:rPr>
              <a:t>Bilim Kurgu</a:t>
            </a:r>
          </a:p>
        </p:txBody>
      </p:sp>
      <p:sp>
        <p:nvSpPr>
          <p:cNvPr id="71684" name="TextBox 6"/>
          <p:cNvSpPr txBox="1">
            <a:spLocks noChangeArrowheads="1"/>
          </p:cNvSpPr>
          <p:nvPr/>
        </p:nvSpPr>
        <p:spPr bwMode="auto">
          <a:xfrm>
            <a:off x="4595813" y="2095500"/>
            <a:ext cx="446722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eaLnBrk="1" hangingPunct="1">
              <a:spcBef>
                <a:spcPct val="0"/>
              </a:spcBef>
              <a:buClrTx/>
              <a:buFontTx/>
              <a:buNone/>
            </a:pPr>
            <a:r>
              <a:rPr lang="en-US" altLang="en-US" sz="1800" dirty="0">
                <a:solidFill>
                  <a:srgbClr val="FF0000"/>
                </a:solidFill>
                <a:latin typeface="Arial" panose="020B0604020202020204" pitchFamily="34" charset="0"/>
              </a:rPr>
              <a:t>Greenpeace </a:t>
            </a:r>
            <a:r>
              <a:rPr lang="en-US" altLang="en-US" sz="1800" dirty="0" err="1">
                <a:solidFill>
                  <a:srgbClr val="FF0000"/>
                </a:solidFill>
                <a:latin typeface="Arial" panose="020B0604020202020204" pitchFamily="34" charset="0"/>
              </a:rPr>
              <a:t>geliştirmeyi</a:t>
            </a:r>
            <a:r>
              <a:rPr lang="en-US" altLang="en-US" sz="1800" dirty="0">
                <a:solidFill>
                  <a:srgbClr val="FF0000"/>
                </a:solidFill>
                <a:latin typeface="Arial" panose="020B0604020202020204" pitchFamily="34" charset="0"/>
              </a:rPr>
              <a:t> </a:t>
            </a:r>
            <a:r>
              <a:rPr lang="en-US" altLang="en-US" sz="1800" dirty="0" err="1">
                <a:solidFill>
                  <a:srgbClr val="FF0000"/>
                </a:solidFill>
                <a:latin typeface="Arial" panose="020B0604020202020204" pitchFamily="34" charset="0"/>
              </a:rPr>
              <a:t>engelle</a:t>
            </a:r>
            <a:r>
              <a:rPr lang="tr-TR" altLang="en-US" sz="1800" dirty="0" err="1">
                <a:solidFill>
                  <a:srgbClr val="FF0000"/>
                </a:solidFill>
                <a:latin typeface="Arial" panose="020B0604020202020204" pitchFamily="34" charset="0"/>
              </a:rPr>
              <a:t>di</a:t>
            </a:r>
            <a:endParaRPr lang="en-US" altLang="en-US" sz="1800" dirty="0">
              <a:solidFill>
                <a:srgbClr val="FF0000"/>
              </a:solidFill>
              <a:latin typeface="Arial" panose="020B0604020202020204" pitchFamily="34" charset="0"/>
            </a:endParaRPr>
          </a:p>
          <a:p>
            <a:pPr eaLnBrk="1" hangingPunct="1">
              <a:spcBef>
                <a:spcPct val="0"/>
              </a:spcBef>
              <a:buClrTx/>
              <a:buFontTx/>
              <a:buNone/>
            </a:pPr>
            <a:endParaRPr lang="en-US" altLang="en-US" sz="1800" dirty="0">
              <a:latin typeface="Arial" panose="020B0604020202020204" pitchFamily="34" charset="0"/>
            </a:endParaRPr>
          </a:p>
          <a:p>
            <a:pPr eaLnBrk="1" hangingPunct="1">
              <a:spcBef>
                <a:spcPct val="0"/>
              </a:spcBef>
              <a:buClrTx/>
              <a:buFontTx/>
              <a:buNone/>
            </a:pPr>
            <a:endParaRPr lang="en-US" altLang="en-US" sz="1800" dirty="0">
              <a:solidFill>
                <a:srgbClr val="FF0000"/>
              </a:solidFill>
              <a:latin typeface="Arial" panose="020B0604020202020204" pitchFamily="34" charset="0"/>
            </a:endParaRPr>
          </a:p>
          <a:p>
            <a:pPr eaLnBrk="1" hangingPunct="1">
              <a:spcBef>
                <a:spcPct val="0"/>
              </a:spcBef>
              <a:buClrTx/>
              <a:buFontTx/>
              <a:buNone/>
            </a:pPr>
            <a:r>
              <a:rPr lang="en-US" altLang="en-US" sz="1800" dirty="0" err="1">
                <a:solidFill>
                  <a:srgbClr val="FF0000"/>
                </a:solidFill>
                <a:latin typeface="Arial" panose="020B0604020202020204" pitchFamily="34" charset="0"/>
              </a:rPr>
              <a:t>Ve</a:t>
            </a:r>
            <a:r>
              <a:rPr lang="en-US" altLang="en-US" sz="1800" dirty="0">
                <a:solidFill>
                  <a:srgbClr val="FF0000"/>
                </a:solidFill>
                <a:latin typeface="Arial" panose="020B0604020202020204" pitchFamily="34" charset="0"/>
              </a:rPr>
              <a:t> </a:t>
            </a:r>
            <a:r>
              <a:rPr lang="en-US" altLang="en-US" sz="1800" dirty="0" err="1">
                <a:solidFill>
                  <a:srgbClr val="FF0000"/>
                </a:solidFill>
                <a:latin typeface="Arial" panose="020B0604020202020204" pitchFamily="34" charset="0"/>
              </a:rPr>
              <a:t>sonra</a:t>
            </a:r>
            <a:r>
              <a:rPr lang="tr-TR" altLang="en-US" sz="1800" dirty="0">
                <a:solidFill>
                  <a:srgbClr val="FF0000"/>
                </a:solidFill>
                <a:latin typeface="Arial" panose="020B0604020202020204" pitchFamily="34" charset="0"/>
              </a:rPr>
              <a:t> savundukları </a:t>
            </a:r>
            <a:r>
              <a:rPr lang="en-US" altLang="en-US" sz="1800" dirty="0" err="1">
                <a:solidFill>
                  <a:srgbClr val="FF0000"/>
                </a:solidFill>
                <a:latin typeface="Arial" panose="020B0604020202020204" pitchFamily="34" charset="0"/>
              </a:rPr>
              <a:t>iddialar</a:t>
            </a:r>
            <a:endParaRPr lang="en-US" altLang="en-US" sz="1800" dirty="0">
              <a:solidFill>
                <a:srgbClr val="FF0000"/>
              </a:solidFill>
              <a:latin typeface="Arial" panose="020B0604020202020204" pitchFamily="34" charset="0"/>
            </a:endParaRPr>
          </a:p>
          <a:p>
            <a:pPr eaLnBrk="1" hangingPunct="1">
              <a:spcBef>
                <a:spcPct val="0"/>
              </a:spcBef>
              <a:buClrTx/>
              <a:buFontTx/>
              <a:buNone/>
            </a:pPr>
            <a:endParaRPr lang="en-US" altLang="en-US" sz="1800" dirty="0">
              <a:solidFill>
                <a:srgbClr val="FF0000"/>
              </a:solidFill>
              <a:latin typeface="Arial" panose="020B0604020202020204" pitchFamily="34" charset="0"/>
            </a:endParaRPr>
          </a:p>
          <a:p>
            <a:pPr eaLnBrk="1" hangingPunct="1">
              <a:spcBef>
                <a:spcPct val="0"/>
              </a:spcBef>
              <a:buClrTx/>
              <a:buFontTx/>
              <a:buNone/>
            </a:pPr>
            <a:endParaRPr lang="en-US" altLang="en-US" sz="1800" dirty="0">
              <a:solidFill>
                <a:srgbClr val="FF0000"/>
              </a:solidFill>
              <a:latin typeface="Arial" panose="020B0604020202020204" pitchFamily="34" charset="0"/>
            </a:endParaRPr>
          </a:p>
          <a:p>
            <a:pPr eaLnBrk="1" hangingPunct="1">
              <a:spcBef>
                <a:spcPct val="0"/>
              </a:spcBef>
              <a:buClrTx/>
              <a:buFontTx/>
              <a:buNone/>
            </a:pPr>
            <a:r>
              <a:rPr lang="en-US" altLang="en-US" sz="1800" dirty="0">
                <a:solidFill>
                  <a:srgbClr val="FF0000"/>
                </a:solidFill>
                <a:latin typeface="Arial" panose="020B0604020202020204" pitchFamily="34" charset="0"/>
              </a:rPr>
              <a:t>O </a:t>
            </a:r>
            <a:r>
              <a:rPr lang="en-US" altLang="en-US" sz="1800" dirty="0" err="1">
                <a:solidFill>
                  <a:srgbClr val="FF0000"/>
                </a:solidFill>
                <a:latin typeface="Arial" panose="020B0604020202020204" pitchFamily="34" charset="0"/>
              </a:rPr>
              <a:t>kadar</a:t>
            </a:r>
            <a:r>
              <a:rPr lang="en-US" altLang="en-US" sz="1800" dirty="0">
                <a:solidFill>
                  <a:srgbClr val="FF0000"/>
                </a:solidFill>
                <a:latin typeface="Arial" panose="020B0604020202020204" pitchFamily="34" charset="0"/>
              </a:rPr>
              <a:t> </a:t>
            </a:r>
            <a:r>
              <a:rPr lang="en-US" altLang="en-US" sz="1800" dirty="0" err="1">
                <a:solidFill>
                  <a:srgbClr val="FF0000"/>
                </a:solidFill>
                <a:latin typeface="Arial" panose="020B0604020202020204" pitchFamily="34" charset="0"/>
              </a:rPr>
              <a:t>uzun</a:t>
            </a:r>
            <a:r>
              <a:rPr lang="en-US" altLang="en-US" sz="1800" dirty="0">
                <a:solidFill>
                  <a:srgbClr val="FF0000"/>
                </a:solidFill>
                <a:latin typeface="Arial" panose="020B0604020202020204" pitchFamily="34" charset="0"/>
              </a:rPr>
              <a:t> </a:t>
            </a:r>
            <a:r>
              <a:rPr lang="en-US" altLang="en-US" sz="1800" dirty="0" err="1">
                <a:solidFill>
                  <a:srgbClr val="FF0000"/>
                </a:solidFill>
                <a:latin typeface="Arial" panose="020B0604020202020204" pitchFamily="34" charset="0"/>
              </a:rPr>
              <a:t>sürdü</a:t>
            </a:r>
            <a:r>
              <a:rPr lang="en-US" altLang="en-US" sz="1800" dirty="0">
                <a:solidFill>
                  <a:srgbClr val="FF0000"/>
                </a:solidFill>
                <a:latin typeface="Arial" panose="020B0604020202020204" pitchFamily="34" charset="0"/>
              </a:rPr>
              <a:t> </a:t>
            </a:r>
            <a:r>
              <a:rPr lang="en-US" altLang="en-US" sz="1800" dirty="0" err="1">
                <a:solidFill>
                  <a:srgbClr val="FF0000"/>
                </a:solidFill>
                <a:latin typeface="Arial" panose="020B0604020202020204" pitchFamily="34" charset="0"/>
              </a:rPr>
              <a:t>ki</a:t>
            </a:r>
            <a:r>
              <a:rPr lang="en-US" altLang="en-US" sz="1800" dirty="0">
                <a:solidFill>
                  <a:srgbClr val="FF0000"/>
                </a:solidFill>
                <a:latin typeface="Arial" panose="020B0604020202020204" pitchFamily="34" charset="0"/>
              </a:rPr>
              <a:t> </a:t>
            </a:r>
            <a:r>
              <a:rPr lang="en-US" altLang="en-US" sz="1800" dirty="0" err="1">
                <a:solidFill>
                  <a:srgbClr val="FF0000"/>
                </a:solidFill>
                <a:latin typeface="Arial" panose="020B0604020202020204" pitchFamily="34" charset="0"/>
              </a:rPr>
              <a:t>işe</a:t>
            </a:r>
            <a:r>
              <a:rPr lang="en-US" altLang="en-US" sz="1800" dirty="0">
                <a:solidFill>
                  <a:srgbClr val="FF0000"/>
                </a:solidFill>
                <a:latin typeface="Arial" panose="020B0604020202020204" pitchFamily="34" charset="0"/>
              </a:rPr>
              <a:t> </a:t>
            </a:r>
            <a:r>
              <a:rPr lang="en-US" altLang="en-US" sz="1800" dirty="0" err="1">
                <a:solidFill>
                  <a:srgbClr val="FF0000"/>
                </a:solidFill>
                <a:latin typeface="Arial" panose="020B0604020202020204" pitchFamily="34" charset="0"/>
              </a:rPr>
              <a:t>yaramadı</a:t>
            </a:r>
            <a:r>
              <a:rPr lang="en-US" altLang="en-US" sz="1800" dirty="0">
                <a:solidFill>
                  <a:srgbClr val="FF0000"/>
                </a:solidFill>
                <a:latin typeface="Arial" panose="020B0604020202020204" pitchFamily="34" charset="0"/>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Box 2"/>
          <p:cNvSpPr txBox="1">
            <a:spLocks noChangeArrowheads="1"/>
          </p:cNvSpPr>
          <p:nvPr/>
        </p:nvSpPr>
        <p:spPr bwMode="auto">
          <a:xfrm>
            <a:off x="442913" y="993775"/>
            <a:ext cx="779621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lgn="ctr" eaLnBrk="1" hangingPunct="1">
              <a:spcBef>
                <a:spcPct val="0"/>
              </a:spcBef>
              <a:buClrTx/>
              <a:buFontTx/>
              <a:buNone/>
            </a:pPr>
            <a:r>
              <a:rPr lang="en-US" altLang="en-US" sz="3200" b="1" dirty="0">
                <a:solidFill>
                  <a:srgbClr val="FF0000"/>
                </a:solidFill>
                <a:latin typeface="Arial" panose="020B0604020202020204" pitchFamily="34" charset="0"/>
              </a:rPr>
              <a:t>2002 </a:t>
            </a:r>
            <a:r>
              <a:rPr lang="en-US" altLang="en-US" sz="3200" b="1" dirty="0" err="1">
                <a:solidFill>
                  <a:srgbClr val="FF0000"/>
                </a:solidFill>
                <a:latin typeface="Arial" panose="020B0604020202020204" pitchFamily="34" charset="0"/>
              </a:rPr>
              <a:t>yılından</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bu</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yana</a:t>
            </a:r>
            <a:r>
              <a:rPr lang="en-US" altLang="en-US" sz="3200" b="1" dirty="0">
                <a:solidFill>
                  <a:srgbClr val="FF0000"/>
                </a:solidFill>
                <a:latin typeface="Arial" panose="020B0604020202020204" pitchFamily="34" charset="0"/>
              </a:rPr>
              <a:t> 15 </a:t>
            </a:r>
            <a:r>
              <a:rPr lang="en-US" altLang="en-US" sz="3200" b="1" dirty="0" err="1">
                <a:solidFill>
                  <a:srgbClr val="FF0000"/>
                </a:solidFill>
                <a:latin typeface="Arial" panose="020B0604020202020204" pitchFamily="34" charset="0"/>
              </a:rPr>
              <a:t>milyon</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kadar</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çocuk</a:t>
            </a:r>
            <a:r>
              <a:rPr lang="en-US" altLang="en-US" sz="3200" b="1" dirty="0">
                <a:solidFill>
                  <a:srgbClr val="FF0000"/>
                </a:solidFill>
                <a:latin typeface="Arial" panose="020B0604020202020204" pitchFamily="34" charset="0"/>
              </a:rPr>
              <a:t> A </a:t>
            </a:r>
            <a:r>
              <a:rPr lang="en-US" altLang="en-US" sz="3200" b="1" dirty="0" err="1">
                <a:solidFill>
                  <a:srgbClr val="FF0000"/>
                </a:solidFill>
                <a:latin typeface="Arial" panose="020B0604020202020204" pitchFamily="34" charset="0"/>
              </a:rPr>
              <a:t>vitamini</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eksikliği</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nedeniyle</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öldü</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ya</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da</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acı</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çekti</a:t>
            </a:r>
            <a:endParaRPr lang="en-US" altLang="en-US" sz="3200" b="1" dirty="0">
              <a:solidFill>
                <a:srgbClr val="FF0000"/>
              </a:solidFill>
              <a:latin typeface="Arial" panose="020B0604020202020204" pitchFamily="34" charset="0"/>
            </a:endParaRPr>
          </a:p>
          <a:p>
            <a:pPr algn="ctr" eaLnBrk="1" hangingPunct="1">
              <a:spcBef>
                <a:spcPct val="0"/>
              </a:spcBef>
              <a:buClrTx/>
              <a:buFontTx/>
              <a:buNone/>
            </a:pPr>
            <a:endParaRPr lang="en-US" altLang="en-US" sz="3200" dirty="0">
              <a:solidFill>
                <a:srgbClr val="000000"/>
              </a:solidFill>
              <a:latin typeface="Arial" panose="020B0604020202020204" pitchFamily="34" charset="0"/>
            </a:endParaRPr>
          </a:p>
          <a:p>
            <a:pPr algn="ctr" eaLnBrk="1" hangingPunct="1">
              <a:spcBef>
                <a:spcPct val="0"/>
              </a:spcBef>
              <a:buClrTx/>
              <a:buFontTx/>
              <a:buNone/>
            </a:pPr>
            <a:endParaRPr lang="en-US" altLang="en-US" sz="3200" dirty="0">
              <a:solidFill>
                <a:srgbClr val="000000"/>
              </a:solidFill>
              <a:latin typeface="Arial" panose="020B0604020202020204" pitchFamily="34" charset="0"/>
            </a:endParaRPr>
          </a:p>
          <a:p>
            <a:pPr algn="ctr" eaLnBrk="1" hangingPunct="1">
              <a:spcBef>
                <a:spcPct val="0"/>
              </a:spcBef>
              <a:buClrTx/>
              <a:buFontTx/>
              <a:buNone/>
            </a:pPr>
            <a:endParaRPr lang="en-US" altLang="en-US" sz="3200" dirty="0">
              <a:solidFill>
                <a:srgbClr val="000000"/>
              </a:solidFill>
              <a:latin typeface="Arial" panose="020B0604020202020204" pitchFamily="34" charset="0"/>
            </a:endParaRPr>
          </a:p>
          <a:p>
            <a:pPr algn="ctr" eaLnBrk="1" hangingPunct="1">
              <a:spcBef>
                <a:spcPct val="0"/>
              </a:spcBef>
              <a:buClrTx/>
              <a:buFontTx/>
              <a:buNone/>
            </a:pPr>
            <a:r>
              <a:rPr lang="en-US" altLang="en-US" sz="3200" dirty="0">
                <a:solidFill>
                  <a:srgbClr val="000000"/>
                </a:solidFill>
                <a:latin typeface="Arial" panose="020B0604020202020204" pitchFamily="34" charset="0"/>
              </a:rPr>
              <a:t>Bun</a:t>
            </a:r>
            <a:r>
              <a:rPr lang="tr-TR" altLang="en-US" sz="3200" dirty="0">
                <a:solidFill>
                  <a:srgbClr val="000000"/>
                </a:solidFill>
                <a:latin typeface="Arial" panose="020B0604020202020204" pitchFamily="34" charset="0"/>
              </a:rPr>
              <a:t> konuda</a:t>
            </a:r>
            <a:r>
              <a:rPr lang="en-US" altLang="en-US" sz="3200" dirty="0">
                <a:solidFill>
                  <a:srgbClr val="000000"/>
                </a:solidFill>
                <a:latin typeface="Arial" panose="020B0604020202020204" pitchFamily="34" charset="0"/>
              </a:rPr>
              <a:t> </a:t>
            </a:r>
            <a:r>
              <a:rPr lang="en-US" altLang="en-US" sz="3200" dirty="0" err="1">
                <a:solidFill>
                  <a:srgbClr val="000000"/>
                </a:solidFill>
                <a:latin typeface="Arial" panose="020B0604020202020204" pitchFamily="34" charset="0"/>
              </a:rPr>
              <a:t>bir</a:t>
            </a:r>
            <a:r>
              <a:rPr lang="en-US" altLang="en-US" sz="3200" dirty="0">
                <a:solidFill>
                  <a:srgbClr val="000000"/>
                </a:solidFill>
                <a:latin typeface="Arial" panose="020B0604020202020204" pitchFamily="34" charset="0"/>
              </a:rPr>
              <a:t> </a:t>
            </a:r>
            <a:r>
              <a:rPr lang="en-US" altLang="en-US" sz="3200" dirty="0" err="1">
                <a:solidFill>
                  <a:srgbClr val="000000"/>
                </a:solidFill>
                <a:latin typeface="Arial" panose="020B0604020202020204" pitchFamily="34" charset="0"/>
              </a:rPr>
              <a:t>şey</a:t>
            </a:r>
            <a:r>
              <a:rPr lang="en-US" altLang="en-US" sz="3200" dirty="0">
                <a:solidFill>
                  <a:srgbClr val="000000"/>
                </a:solidFill>
                <a:latin typeface="Arial" panose="020B0604020202020204" pitchFamily="34" charset="0"/>
              </a:rPr>
              <a:t> </a:t>
            </a:r>
            <a:r>
              <a:rPr lang="en-US" altLang="en-US" sz="3200" dirty="0" err="1">
                <a:solidFill>
                  <a:srgbClr val="000000"/>
                </a:solidFill>
                <a:latin typeface="Arial" panose="020B0604020202020204" pitchFamily="34" charset="0"/>
              </a:rPr>
              <a:t>düşünmeden</a:t>
            </a:r>
            <a:r>
              <a:rPr lang="en-US" altLang="en-US" sz="3200" dirty="0">
                <a:solidFill>
                  <a:srgbClr val="000000"/>
                </a:solidFill>
                <a:latin typeface="Arial" panose="020B0604020202020204" pitchFamily="34" charset="0"/>
              </a:rPr>
              <a:t> </a:t>
            </a:r>
            <a:r>
              <a:rPr lang="en-US" altLang="en-US" sz="3200" dirty="0" err="1">
                <a:solidFill>
                  <a:srgbClr val="000000"/>
                </a:solidFill>
                <a:latin typeface="Arial" panose="020B0604020202020204" pitchFamily="34" charset="0"/>
              </a:rPr>
              <a:t>önce</a:t>
            </a:r>
            <a:r>
              <a:rPr lang="en-US" altLang="en-US" sz="3200" dirty="0">
                <a:solidFill>
                  <a:srgbClr val="000000"/>
                </a:solidFill>
                <a:latin typeface="Arial" panose="020B0604020202020204" pitchFamily="34" charset="0"/>
              </a:rPr>
              <a:t> </a:t>
            </a:r>
            <a:r>
              <a:rPr lang="en-US" altLang="en-US" sz="3200" dirty="0" err="1">
                <a:solidFill>
                  <a:srgbClr val="000000"/>
                </a:solidFill>
                <a:latin typeface="Arial" panose="020B0604020202020204" pitchFamily="34" charset="0"/>
              </a:rPr>
              <a:t>kaç</a:t>
            </a:r>
            <a:r>
              <a:rPr lang="en-US" altLang="en-US" sz="3200" dirty="0">
                <a:solidFill>
                  <a:srgbClr val="000000"/>
                </a:solidFill>
                <a:latin typeface="Arial" panose="020B0604020202020204" pitchFamily="34" charset="0"/>
              </a:rPr>
              <a:t> </a:t>
            </a:r>
            <a:r>
              <a:rPr lang="en-US" altLang="en-US" sz="3200" dirty="0" err="1">
                <a:solidFill>
                  <a:srgbClr val="000000"/>
                </a:solidFill>
                <a:latin typeface="Arial" panose="020B0604020202020204" pitchFamily="34" charset="0"/>
              </a:rPr>
              <a:t>kişi</a:t>
            </a:r>
            <a:r>
              <a:rPr lang="en-US" altLang="en-US" sz="3200" dirty="0">
                <a:solidFill>
                  <a:srgbClr val="000000"/>
                </a:solidFill>
                <a:latin typeface="Arial" panose="020B0604020202020204" pitchFamily="34" charset="0"/>
              </a:rPr>
              <a:t> </a:t>
            </a:r>
            <a:r>
              <a:rPr lang="en-US" altLang="en-US" sz="3200" dirty="0" err="1">
                <a:solidFill>
                  <a:srgbClr val="000000"/>
                </a:solidFill>
                <a:latin typeface="Arial" panose="020B0604020202020204" pitchFamily="34" charset="0"/>
              </a:rPr>
              <a:t>ölmeli?</a:t>
            </a:r>
            <a:r>
              <a:rPr lang="en-US" altLang="en-US" sz="3200" b="1" dirty="0" err="1">
                <a:solidFill>
                  <a:srgbClr val="000000"/>
                </a:solidFill>
                <a:latin typeface="Arial" panose="020B0604020202020204" pitchFamily="34" charset="0"/>
              </a:rPr>
              <a:t>insanlığa</a:t>
            </a:r>
            <a:r>
              <a:rPr lang="en-US" altLang="en-US" sz="3200" b="1" dirty="0">
                <a:solidFill>
                  <a:srgbClr val="000000"/>
                </a:solidFill>
                <a:latin typeface="Arial" panose="020B0604020202020204" pitchFamily="34" charset="0"/>
              </a:rPr>
              <a:t> </a:t>
            </a:r>
            <a:r>
              <a:rPr lang="en-US" altLang="en-US" sz="3200" b="1" dirty="0" err="1">
                <a:solidFill>
                  <a:srgbClr val="000000"/>
                </a:solidFill>
                <a:latin typeface="Arial" panose="020B0604020202020204" pitchFamily="34" charset="0"/>
              </a:rPr>
              <a:t>karşı</a:t>
            </a:r>
            <a:r>
              <a:rPr lang="en-US" altLang="en-US" sz="3200" b="1" dirty="0">
                <a:solidFill>
                  <a:srgbClr val="000000"/>
                </a:solidFill>
                <a:latin typeface="Arial" panose="020B0604020202020204" pitchFamily="34" charset="0"/>
              </a:rPr>
              <a:t> </a:t>
            </a:r>
            <a:r>
              <a:rPr lang="en-US" altLang="en-US" sz="3200" b="1" dirty="0" err="1">
                <a:solidFill>
                  <a:srgbClr val="000000"/>
                </a:solidFill>
                <a:latin typeface="Arial" panose="020B0604020202020204" pitchFamily="34" charset="0"/>
              </a:rPr>
              <a:t>suç</a:t>
            </a:r>
            <a:r>
              <a:rPr lang="en-US" altLang="en-US" sz="3200" b="1" dirty="0">
                <a:solidFill>
                  <a:srgbClr val="000000"/>
                </a:solidFill>
                <a:latin typeface="Arial" panose="020B0604020202020204" pitchFamily="34" charset="0"/>
              </a:rPr>
              <a:t>"</a:t>
            </a:r>
            <a:r>
              <a:rPr lang="en-US" altLang="en-US" sz="3200" dirty="0">
                <a:solidFill>
                  <a:srgbClr val="000000"/>
                </a:solidFill>
                <a:latin typeface="Arial" panose="020B0604020202020204" pitchFamily="34" charset="0"/>
              </a:rPr>
              <a:t> </a:t>
            </a:r>
            <a:r>
              <a:rPr lang="en-US" altLang="en-US" sz="3200" dirty="0" err="1">
                <a:solidFill>
                  <a:srgbClr val="000000"/>
                </a:solidFill>
                <a:latin typeface="Arial" panose="020B0604020202020204" pitchFamily="34" charset="0"/>
              </a:rPr>
              <a:t>bu</a:t>
            </a:r>
            <a:r>
              <a:rPr lang="tr-TR" altLang="en-US" sz="3200" dirty="0">
                <a:solidFill>
                  <a:srgbClr val="000000"/>
                </a:solidFill>
                <a:latin typeface="Arial" panose="020B0604020202020204" pitchFamily="34" charset="0"/>
              </a:rPr>
              <a:t> bir</a:t>
            </a:r>
            <a:r>
              <a:rPr lang="en-US" altLang="en-US" sz="3200" dirty="0">
                <a:solidFill>
                  <a:srgbClr val="000000"/>
                </a:solidFill>
                <a:latin typeface="Arial" panose="020B0604020202020204" pitchFamily="34" charset="0"/>
              </a:rPr>
              <a:t> </a:t>
            </a:r>
            <a:r>
              <a:rPr lang="en-US" altLang="en-US" sz="3200" dirty="0" err="1">
                <a:solidFill>
                  <a:srgbClr val="000000"/>
                </a:solidFill>
                <a:latin typeface="Arial" panose="020B0604020202020204" pitchFamily="34" charset="0"/>
              </a:rPr>
              <a:t>kovuşturma</a:t>
            </a:r>
            <a:r>
              <a:rPr lang="en-US" altLang="en-US" sz="3200" dirty="0">
                <a:solidFill>
                  <a:srgbClr val="000000"/>
                </a:solidFill>
                <a:latin typeface="Arial" panose="020B0604020202020204" pitchFamily="34" charset="0"/>
              </a:rPr>
              <a:t> </a:t>
            </a:r>
            <a:r>
              <a:rPr lang="en-US" altLang="en-US" sz="3200" dirty="0" err="1">
                <a:solidFill>
                  <a:srgbClr val="000000"/>
                </a:solidFill>
                <a:latin typeface="Arial" panose="020B0604020202020204" pitchFamily="34" charset="0"/>
              </a:rPr>
              <a:t>gerek</a:t>
            </a:r>
            <a:r>
              <a:rPr lang="tr-TR" altLang="en-US" sz="3200" dirty="0">
                <a:solidFill>
                  <a:srgbClr val="000000"/>
                </a:solidFill>
                <a:latin typeface="Arial" panose="020B0604020202020204" pitchFamily="34" charset="0"/>
              </a:rPr>
              <a:t>tir</a:t>
            </a:r>
            <a:r>
              <a:rPr lang="en-US" altLang="en-US" sz="3200" dirty="0" err="1">
                <a:solidFill>
                  <a:srgbClr val="000000"/>
                </a:solidFill>
                <a:latin typeface="Arial" panose="020B0604020202020204" pitchFamily="34" charset="0"/>
              </a:rPr>
              <a:t>ir</a:t>
            </a:r>
            <a:r>
              <a:rPr lang="en-US" altLang="en-US" sz="3200" dirty="0">
                <a:solidFill>
                  <a:srgbClr val="000000"/>
                </a:solidFill>
                <a:latin typeface="Arial" panose="020B0604020202020204" pitchFamily="34" charset="0"/>
              </a:rPr>
              <a:t>?</a:t>
            </a:r>
          </a:p>
        </p:txBody>
      </p:sp>
      <p:sp>
        <p:nvSpPr>
          <p:cNvPr id="4" name="Rectangle 3"/>
          <p:cNvSpPr/>
          <p:nvPr/>
        </p:nvSpPr>
        <p:spPr>
          <a:xfrm>
            <a:off x="0" y="-63500"/>
            <a:ext cx="9144000" cy="10906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8363" y="998538"/>
            <a:ext cx="260032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4" descr="A map of Afr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 y="1074738"/>
            <a:ext cx="212407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Box 3"/>
          <p:cNvSpPr txBox="1">
            <a:spLocks noChangeArrowheads="1"/>
          </p:cNvSpPr>
          <p:nvPr/>
        </p:nvSpPr>
        <p:spPr bwMode="auto">
          <a:xfrm>
            <a:off x="2549525" y="1646238"/>
            <a:ext cx="32051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lgn="ctr" eaLnBrk="1" hangingPunct="1">
              <a:spcBef>
                <a:spcPct val="0"/>
              </a:spcBef>
              <a:buClrTx/>
              <a:buFontTx/>
              <a:buNone/>
            </a:pPr>
            <a:r>
              <a:rPr lang="en-US" altLang="en-US" sz="2400" b="1" i="1">
                <a:latin typeface="Arial" panose="020B0604020202020204" pitchFamily="34" charset="0"/>
              </a:rPr>
              <a:t>Xanthomonas</a:t>
            </a:r>
            <a:r>
              <a:rPr lang="en-US" altLang="en-US" sz="2400" b="1">
                <a:latin typeface="Arial" panose="020B0604020202020204" pitchFamily="34" charset="0"/>
              </a:rPr>
              <a:t> Solgunluk</a:t>
            </a:r>
          </a:p>
          <a:p>
            <a:pPr algn="ctr" eaLnBrk="1" hangingPunct="1">
              <a:spcBef>
                <a:spcPct val="0"/>
              </a:spcBef>
              <a:buClrTx/>
              <a:buFontTx/>
              <a:buNone/>
            </a:pPr>
            <a:endParaRPr lang="en-US" altLang="en-US" sz="2400">
              <a:latin typeface="Arial" panose="020B0604020202020204" pitchFamily="34" charset="0"/>
            </a:endParaRPr>
          </a:p>
        </p:txBody>
      </p:sp>
      <p:sp>
        <p:nvSpPr>
          <p:cNvPr id="5" name="TextBox 4"/>
          <p:cNvSpPr txBox="1"/>
          <p:nvPr/>
        </p:nvSpPr>
        <p:spPr>
          <a:xfrm>
            <a:off x="153988" y="3421063"/>
            <a:ext cx="8394700" cy="2794000"/>
          </a:xfrm>
          <a:prstGeom prst="rect">
            <a:avLst/>
          </a:prstGeom>
          <a:noFill/>
        </p:spPr>
        <p:txBody>
          <a:bodyPr>
            <a:spAutoFit/>
          </a:bodyPr>
          <a:lstStyle/>
          <a:p>
            <a:pPr eaLnBrk="1" fontAlgn="auto" hangingPunct="1">
              <a:spcBef>
                <a:spcPts val="0"/>
              </a:spcBef>
              <a:spcAft>
                <a:spcPts val="0"/>
              </a:spcAft>
              <a:defRPr/>
            </a:pPr>
            <a:r>
              <a:rPr lang="en-US" sz="2400" b="1" dirty="0">
                <a:solidFill>
                  <a:srgbClr val="FF0000"/>
                </a:solidFill>
                <a:latin typeface="Calibri" panose="020F0502020204030204" pitchFamily="34" charset="0"/>
              </a:rPr>
              <a:t>Hiçbir doğal çeşitleri bu yüzden hiçbir dayanıklı</a:t>
            </a:r>
          </a:p>
          <a:p>
            <a:pPr eaLnBrk="1" fontAlgn="auto" hangingPunct="1">
              <a:spcBef>
                <a:spcPts val="0"/>
              </a:spcBef>
              <a:spcAft>
                <a:spcPts val="0"/>
              </a:spcAft>
              <a:defRPr/>
            </a:pPr>
            <a:r>
              <a:rPr lang="en-US" sz="2400" b="1" dirty="0">
                <a:solidFill>
                  <a:srgbClr val="FF0000"/>
                </a:solidFill>
                <a:latin typeface="Calibri" panose="020F0502020204030204" pitchFamily="34" charset="0"/>
              </a:rPr>
              <a:t>         geleneksel ıslah çözümü       </a:t>
            </a:r>
          </a:p>
          <a:p>
            <a:pPr algn="ctr" eaLnBrk="1" fontAlgn="auto" hangingPunct="1">
              <a:spcBef>
                <a:spcPts val="0"/>
              </a:spcBef>
              <a:spcAft>
                <a:spcPts val="0"/>
              </a:spcAft>
              <a:defRPr/>
            </a:pPr>
            <a:endParaRPr lang="en-US" sz="1350" dirty="0">
              <a:latin typeface="Calibri" panose="020F0502020204030204" pitchFamily="34" charset="0"/>
            </a:endParaRPr>
          </a:p>
          <a:p>
            <a:pPr eaLnBrk="1" fontAlgn="auto" hangingPunct="1">
              <a:spcBef>
                <a:spcPts val="0"/>
              </a:spcBef>
              <a:spcAft>
                <a:spcPts val="0"/>
              </a:spcAft>
              <a:defRPr/>
            </a:pPr>
            <a:r>
              <a:rPr lang="en-US" sz="3000" b="1" dirty="0">
                <a:solidFill>
                  <a:srgbClr val="00B050"/>
                </a:solidFill>
                <a:latin typeface="Calibri" panose="020F0502020204030204" pitchFamily="34" charset="0"/>
              </a:rPr>
              <a:t>Ama</a:t>
            </a:r>
          </a:p>
          <a:p>
            <a:pPr eaLnBrk="1" fontAlgn="auto" hangingPunct="1">
              <a:spcBef>
                <a:spcPts val="0"/>
              </a:spcBef>
              <a:spcAft>
                <a:spcPts val="0"/>
              </a:spcAft>
              <a:defRPr/>
            </a:pPr>
            <a:r>
              <a:rPr lang="en-US" sz="2100" b="1" dirty="0">
                <a:solidFill>
                  <a:srgbClr val="00B050"/>
                </a:solidFill>
                <a:latin typeface="Calibri" panose="020F0502020204030204" pitchFamily="34" charset="0"/>
              </a:rPr>
              <a:t>Tatlı biber dayanıklıdır </a:t>
            </a:r>
            <a:r>
              <a:rPr lang="en-US" sz="2100" b="1" i="1" dirty="0">
                <a:solidFill>
                  <a:srgbClr val="00B050"/>
                </a:solidFill>
                <a:latin typeface="Calibri" panose="020F0502020204030204" pitchFamily="34" charset="0"/>
              </a:rPr>
              <a:t>Xanthomonas campestris </a:t>
            </a:r>
            <a:r>
              <a:rPr lang="en-US" sz="2100" b="1" dirty="0">
                <a:solidFill>
                  <a:srgbClr val="00B050"/>
                </a:solidFill>
                <a:latin typeface="Calibri" panose="020F0502020204030204" pitchFamily="34" charset="0"/>
              </a:rPr>
              <a:t>ve bu direnci aracılık eden iki gen bilinmektedir.  Hassas teknikler kullanılarak bu genler muza aktarıldı ve bu modifiye muzlar artık saha denemelerine başlıyor.</a:t>
            </a:r>
          </a:p>
        </p:txBody>
      </p:sp>
      <p:sp>
        <p:nvSpPr>
          <p:cNvPr id="75782" name="TextBox 5"/>
          <p:cNvSpPr txBox="1">
            <a:spLocks noChangeArrowheads="1"/>
          </p:cNvSpPr>
          <p:nvPr/>
        </p:nvSpPr>
        <p:spPr bwMode="auto">
          <a:xfrm>
            <a:off x="2641600" y="222250"/>
            <a:ext cx="49784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eaLnBrk="1" hangingPunct="1">
              <a:spcBef>
                <a:spcPct val="0"/>
              </a:spcBef>
              <a:buClrTx/>
              <a:buFontTx/>
              <a:buNone/>
            </a:pPr>
            <a:r>
              <a:rPr lang="en-US" altLang="en-US" sz="3200">
                <a:solidFill>
                  <a:schemeClr val="bg1"/>
                </a:solidFill>
                <a:latin typeface="Arial" panose="020B0604020202020204" pitchFamily="34" charset="0"/>
              </a:rPr>
              <a:t>Muz Sorunu</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3700" y="742950"/>
            <a:ext cx="8432800" cy="542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pPr eaLnBrk="1" hangingPunct="1"/>
            <a:r>
              <a:rPr lang="en-US" altLang="en-US" dirty="0" err="1"/>
              <a:t>Bangladeş</a:t>
            </a:r>
            <a:r>
              <a:rPr lang="en-US" altLang="en-US" dirty="0"/>
              <a:t>: B</a:t>
            </a:r>
            <a:r>
              <a:rPr lang="tr-TR" altLang="en-US" dirty="0"/>
              <a:t>T</a:t>
            </a:r>
            <a:r>
              <a:rPr lang="en-US" altLang="en-US" dirty="0"/>
              <a:t> </a:t>
            </a:r>
            <a:r>
              <a:rPr lang="en-US" altLang="en-US" dirty="0" err="1"/>
              <a:t>patlıcan</a:t>
            </a:r>
            <a:endParaRPr lang="en-US" altLang="en-US" dirty="0"/>
          </a:p>
        </p:txBody>
      </p:sp>
      <p:pic>
        <p:nvPicPr>
          <p:cNvPr id="7987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p:pic>
      <p:sp>
        <p:nvSpPr>
          <p:cNvPr id="79876" name="TextBox 2"/>
          <p:cNvSpPr txBox="1">
            <a:spLocks noChangeArrowheads="1"/>
          </p:cNvSpPr>
          <p:nvPr/>
        </p:nvSpPr>
        <p:spPr bwMode="auto">
          <a:xfrm>
            <a:off x="6626225" y="6604000"/>
            <a:ext cx="265588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800">
                <a:solidFill>
                  <a:srgbClr val="000000"/>
                </a:solidFill>
              </a:rPr>
              <a:t>Arif Hossain/Cornell Alliance for Science'ın izniyle slayt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Box 1"/>
          <p:cNvSpPr txBox="1">
            <a:spLocks noChangeArrowheads="1"/>
          </p:cNvSpPr>
          <p:nvPr/>
        </p:nvSpPr>
        <p:spPr bwMode="auto">
          <a:xfrm>
            <a:off x="2271713" y="857250"/>
            <a:ext cx="487203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300" b="1">
                <a:solidFill>
                  <a:srgbClr val="000000"/>
                </a:solidFill>
                <a:latin typeface="Times New Roman" panose="02020603050405020304" pitchFamily="18" charset="0"/>
              </a:rPr>
              <a:t>Hawaii papayaları</a:t>
            </a:r>
          </a:p>
          <a:p>
            <a:pPr eaLnBrk="1" hangingPunct="1"/>
            <a:r>
              <a:rPr lang="en-US" altLang="en-US" sz="3300">
                <a:solidFill>
                  <a:srgbClr val="000000"/>
                </a:solidFill>
                <a:latin typeface="Times New Roman" panose="02020603050405020304" pitchFamily="18" charset="0"/>
              </a:rPr>
              <a:t>     </a:t>
            </a:r>
            <a:r>
              <a:rPr lang="en-US" altLang="en-US" sz="2700">
                <a:solidFill>
                  <a:srgbClr val="000000"/>
                </a:solidFill>
                <a:latin typeface="Times New Roman" panose="02020603050405020304" pitchFamily="18" charset="0"/>
              </a:rPr>
              <a:t>Neredeyse bir felaket</a:t>
            </a:r>
          </a:p>
        </p:txBody>
      </p:sp>
      <p:pic>
        <p:nvPicPr>
          <p:cNvPr id="81923" name="Picture 2" descr="Image result for Hawaii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2005013"/>
            <a:ext cx="4451350"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08675" y="1549400"/>
            <a:ext cx="23114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25" name="Group 8"/>
          <p:cNvGrpSpPr>
            <a:grpSpLocks/>
          </p:cNvGrpSpPr>
          <p:nvPr/>
        </p:nvGrpSpPr>
        <p:grpSpPr bwMode="auto">
          <a:xfrm>
            <a:off x="4919663" y="3898900"/>
            <a:ext cx="4289425" cy="1457325"/>
            <a:chOff x="1280202" y="2457450"/>
            <a:chExt cx="5718876" cy="1943100"/>
          </a:xfrm>
        </p:grpSpPr>
        <p:pic>
          <p:nvPicPr>
            <p:cNvPr id="81926"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80202" y="2457450"/>
              <a:ext cx="3051876" cy="194310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81927"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32078" y="2457450"/>
              <a:ext cx="2667000" cy="194310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1"/>
          <p:cNvSpPr txBox="1">
            <a:spLocks noChangeArrowheads="1"/>
          </p:cNvSpPr>
          <p:nvPr/>
        </p:nvSpPr>
        <p:spPr bwMode="auto">
          <a:xfrm>
            <a:off x="1638300" y="1193800"/>
            <a:ext cx="6632575" cy="490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700" b="1" dirty="0">
                <a:solidFill>
                  <a:srgbClr val="0000FF"/>
                </a:solidFill>
                <a:latin typeface="Times New Roman" panose="02020603050405020304" pitchFamily="18" charset="0"/>
              </a:rPr>
              <a:t>    GDO Papaya Hawaii </a:t>
            </a:r>
            <a:r>
              <a:rPr lang="en-US" altLang="en-US" sz="2700" b="1" dirty="0" err="1">
                <a:solidFill>
                  <a:srgbClr val="0000FF"/>
                </a:solidFill>
                <a:latin typeface="Times New Roman" panose="02020603050405020304" pitchFamily="18" charset="0"/>
              </a:rPr>
              <a:t>ürün</a:t>
            </a:r>
            <a:r>
              <a:rPr lang="en-US" altLang="en-US" sz="2700" b="1" dirty="0">
                <a:solidFill>
                  <a:srgbClr val="0000FF"/>
                </a:solidFill>
                <a:latin typeface="Times New Roman" panose="02020603050405020304" pitchFamily="18" charset="0"/>
              </a:rPr>
              <a:t> </a:t>
            </a:r>
            <a:r>
              <a:rPr lang="en-US" altLang="en-US" sz="2700" b="1" dirty="0" err="1">
                <a:solidFill>
                  <a:srgbClr val="0000FF"/>
                </a:solidFill>
                <a:latin typeface="Times New Roman" panose="02020603050405020304" pitchFamily="18" charset="0"/>
              </a:rPr>
              <a:t>kaydeder</a:t>
            </a:r>
            <a:endParaRPr lang="en-US" altLang="en-US" sz="2700" b="1" dirty="0">
              <a:solidFill>
                <a:srgbClr val="0000FF"/>
              </a:solidFill>
              <a:latin typeface="Times New Roman" panose="02020603050405020304" pitchFamily="18" charset="0"/>
            </a:endParaRPr>
          </a:p>
          <a:p>
            <a:pPr eaLnBrk="1" hangingPunct="1"/>
            <a:endParaRPr lang="en-US" altLang="en-US" sz="2700" b="1" dirty="0">
              <a:solidFill>
                <a:srgbClr val="000000"/>
              </a:solidFill>
              <a:latin typeface="Times New Roman" panose="02020603050405020304" pitchFamily="18" charset="0"/>
            </a:endParaRPr>
          </a:p>
          <a:p>
            <a:pPr eaLnBrk="1" hangingPunct="1"/>
            <a:r>
              <a:rPr lang="en-US" altLang="en-US" sz="2100" dirty="0">
                <a:solidFill>
                  <a:srgbClr val="000000"/>
                </a:solidFill>
                <a:latin typeface="Times New Roman" panose="02020603050405020304" pitchFamily="18" charset="0"/>
              </a:rPr>
              <a:t>1990'larda, Hawaii papaya </a:t>
            </a:r>
            <a:r>
              <a:rPr lang="en-US" altLang="en-US" sz="2100" dirty="0" err="1">
                <a:solidFill>
                  <a:srgbClr val="000000"/>
                </a:solidFill>
                <a:latin typeface="Times New Roman" panose="02020603050405020304" pitchFamily="18" charset="0"/>
              </a:rPr>
              <a:t>ağaçları</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tarafından</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rahatsız</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edildi</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hlinkClick r:id="rId2"/>
              </a:rPr>
              <a:t>ringspot</a:t>
            </a:r>
            <a:r>
              <a:rPr lang="en-US" altLang="en-US" sz="2100" dirty="0">
                <a:solidFill>
                  <a:srgbClr val="000000"/>
                </a:solidFill>
                <a:latin typeface="Times New Roman" panose="02020603050405020304" pitchFamily="18" charset="0"/>
                <a:hlinkClick r:id="rId2"/>
              </a:rPr>
              <a:t> </a:t>
            </a:r>
            <a:r>
              <a:rPr lang="en-US" altLang="en-US" sz="2100" dirty="0" err="1">
                <a:solidFill>
                  <a:srgbClr val="000000"/>
                </a:solidFill>
                <a:latin typeface="Times New Roman" panose="02020603050405020304" pitchFamily="18" charset="0"/>
                <a:hlinkClick r:id="rId2"/>
              </a:rPr>
              <a:t>virüs</a:t>
            </a:r>
            <a:r>
              <a:rPr lang="tr-TR" altLang="en-US" sz="2100" dirty="0">
                <a:solidFill>
                  <a:srgbClr val="000000"/>
                </a:solidFill>
                <a:latin typeface="Times New Roman" panose="02020603050405020304" pitchFamily="18" charset="0"/>
              </a:rPr>
              <a:t>ü </a:t>
            </a:r>
            <a:r>
              <a:rPr lang="en-US" altLang="en-US" sz="2100" dirty="0" err="1">
                <a:solidFill>
                  <a:srgbClr val="000000"/>
                </a:solidFill>
                <a:latin typeface="Times New Roman" panose="02020603050405020304" pitchFamily="18" charset="0"/>
              </a:rPr>
              <a:t>eyaletteki</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mahsulün</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yarısını</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yok</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etti</a:t>
            </a:r>
            <a:r>
              <a:rPr lang="en-US" altLang="en-US" sz="2100" dirty="0">
                <a:solidFill>
                  <a:srgbClr val="000000"/>
                </a:solidFill>
                <a:latin typeface="Times New Roman" panose="02020603050405020304" pitchFamily="18" charset="0"/>
              </a:rPr>
              <a:t>.</a:t>
            </a:r>
          </a:p>
          <a:p>
            <a:pPr eaLnBrk="1" hangingPunct="1"/>
            <a:r>
              <a:rPr lang="en-US" altLang="en-US" sz="2100" dirty="0">
                <a:solidFill>
                  <a:srgbClr val="000000"/>
                </a:solidFill>
                <a:latin typeface="Times New Roman" panose="02020603050405020304" pitchFamily="18" charset="0"/>
              </a:rPr>
              <a:t> </a:t>
            </a:r>
          </a:p>
          <a:p>
            <a:pPr eaLnBrk="1" hangingPunct="1"/>
            <a:r>
              <a:rPr lang="en-US" altLang="en-US" sz="2100" dirty="0">
                <a:solidFill>
                  <a:srgbClr val="000000"/>
                </a:solidFill>
                <a:latin typeface="Times New Roman" panose="02020603050405020304" pitchFamily="18" charset="0"/>
              </a:rPr>
              <a:t>1998'de Hawaii </a:t>
            </a:r>
            <a:r>
              <a:rPr lang="en-US" altLang="en-US" sz="2100" dirty="0" err="1">
                <a:solidFill>
                  <a:srgbClr val="000000"/>
                </a:solidFill>
                <a:latin typeface="Times New Roman" panose="02020603050405020304" pitchFamily="18" charset="0"/>
              </a:rPr>
              <a:t>Üniversitesi'nden</a:t>
            </a:r>
            <a:r>
              <a:rPr lang="en-US" altLang="en-US" sz="2100" dirty="0">
                <a:solidFill>
                  <a:srgbClr val="000000"/>
                </a:solidFill>
                <a:latin typeface="Times New Roman" panose="02020603050405020304" pitchFamily="18" charset="0"/>
              </a:rPr>
              <a:t> Dennis Gonzales, </a:t>
            </a:r>
            <a:r>
              <a:rPr lang="en-US" altLang="en-US" sz="2100" dirty="0" err="1">
                <a:solidFill>
                  <a:srgbClr val="000000"/>
                </a:solidFill>
                <a:latin typeface="Times New Roman" panose="02020603050405020304" pitchFamily="18" charset="0"/>
              </a:rPr>
              <a:t>virüse</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karşı</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dirençli</a:t>
            </a:r>
            <a:r>
              <a:rPr lang="en-US" altLang="en-US" sz="2100" dirty="0">
                <a:solidFill>
                  <a:srgbClr val="000000"/>
                </a:solidFill>
                <a:latin typeface="Times New Roman" panose="02020603050405020304" pitchFamily="18" charset="0"/>
              </a:rPr>
              <a:t> Rainbow papaya </a:t>
            </a:r>
            <a:r>
              <a:rPr lang="en-US" altLang="en-US" sz="2100" dirty="0" err="1">
                <a:solidFill>
                  <a:srgbClr val="000000"/>
                </a:solidFill>
                <a:latin typeface="Times New Roman" panose="02020603050405020304" pitchFamily="18" charset="0"/>
              </a:rPr>
              <a:t>adında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bir</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transgenik</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meyve</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geliştirdi</a:t>
            </a:r>
            <a:r>
              <a:rPr lang="en-US" altLang="en-US" sz="2100" dirty="0">
                <a:solidFill>
                  <a:srgbClr val="000000"/>
                </a:solidFill>
                <a:latin typeface="Times New Roman" panose="02020603050405020304" pitchFamily="18" charset="0"/>
              </a:rPr>
              <a:t>. </a:t>
            </a:r>
          </a:p>
          <a:p>
            <a:pPr eaLnBrk="1" hangingPunct="1"/>
            <a:endParaRPr lang="en-US" altLang="en-US" sz="2100" dirty="0">
              <a:solidFill>
                <a:srgbClr val="000000"/>
              </a:solidFill>
              <a:latin typeface="Times New Roman" panose="02020603050405020304" pitchFamily="18" charset="0"/>
            </a:endParaRPr>
          </a:p>
          <a:p>
            <a:pPr eaLnBrk="1" hangingPunct="1"/>
            <a:r>
              <a:rPr lang="en-US" altLang="en-US" sz="2100" dirty="0" err="1">
                <a:solidFill>
                  <a:srgbClr val="000000"/>
                </a:solidFill>
                <a:latin typeface="Times New Roman" panose="02020603050405020304" pitchFamily="18" charset="0"/>
                <a:hlinkClick r:id="rId3"/>
              </a:rPr>
              <a:t>Mahsulün</a:t>
            </a:r>
            <a:r>
              <a:rPr lang="en-US" altLang="en-US" sz="2100" dirty="0">
                <a:solidFill>
                  <a:srgbClr val="000000"/>
                </a:solidFill>
                <a:latin typeface="Times New Roman" panose="02020603050405020304" pitchFamily="18" charset="0"/>
                <a:hlinkClick r:id="rId3"/>
              </a:rPr>
              <a:t> </a:t>
            </a:r>
            <a:r>
              <a:rPr lang="en-US" altLang="en-US" sz="2100" dirty="0" err="1">
                <a:solidFill>
                  <a:srgbClr val="000000"/>
                </a:solidFill>
                <a:latin typeface="Times New Roman" panose="02020603050405020304" pitchFamily="18" charset="0"/>
                <a:hlinkClick r:id="rId3"/>
              </a:rPr>
              <a:t>yüzde</a:t>
            </a:r>
            <a:r>
              <a:rPr lang="en-US" altLang="en-US" sz="2100" dirty="0">
                <a:solidFill>
                  <a:srgbClr val="000000"/>
                </a:solidFill>
                <a:latin typeface="Times New Roman" panose="02020603050405020304" pitchFamily="18" charset="0"/>
                <a:hlinkClick r:id="rId3"/>
              </a:rPr>
              <a:t> 77'si</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Hawaii'de</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yetiştirilen</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genetik</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olarak</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tasarlanmış</a:t>
            </a:r>
            <a:r>
              <a:rPr lang="tr-TR" altLang="en-US" sz="2100" dirty="0">
                <a:solidFill>
                  <a:srgbClr val="000000"/>
                </a:solidFill>
                <a:latin typeface="Times New Roman" panose="02020603050405020304" pitchFamily="18" charset="0"/>
              </a:rPr>
              <a:t>.</a:t>
            </a:r>
            <a:r>
              <a:rPr lang="en-US" altLang="en-US" sz="2100" dirty="0">
                <a:solidFill>
                  <a:srgbClr val="000000"/>
                </a:solidFill>
                <a:latin typeface="Times New Roman" panose="02020603050405020304" pitchFamily="18" charset="0"/>
              </a:rPr>
              <a:t> </a:t>
            </a:r>
            <a:r>
              <a:rPr lang="tr-TR" altLang="en-US" sz="2100" dirty="0" err="1">
                <a:solidFill>
                  <a:srgbClr val="000000"/>
                </a:solidFill>
                <a:latin typeface="Times New Roman" panose="02020603050405020304" pitchFamily="18" charset="0"/>
              </a:rPr>
              <a:t>V</a:t>
            </a:r>
            <a:r>
              <a:rPr lang="en-US" altLang="en-US" sz="2100" dirty="0">
                <a:solidFill>
                  <a:srgbClr val="000000"/>
                </a:solidFill>
                <a:latin typeface="Times New Roman" panose="02020603050405020304" pitchFamily="18" charset="0"/>
              </a:rPr>
              <a:t>e </a:t>
            </a:r>
            <a:r>
              <a:rPr lang="en-US" altLang="en-US" sz="2100" dirty="0" err="1">
                <a:solidFill>
                  <a:srgbClr val="000000"/>
                </a:solidFill>
                <a:latin typeface="Times New Roman" panose="02020603050405020304" pitchFamily="18" charset="0"/>
              </a:rPr>
              <a:t>ABD'de</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yeniyor</a:t>
            </a:r>
            <a:r>
              <a:rPr lang="en-US" altLang="en-US" sz="2100" dirty="0">
                <a:solidFill>
                  <a:srgbClr val="000000"/>
                </a:solidFill>
                <a:latin typeface="Times New Roman" panose="02020603050405020304" pitchFamily="18" charset="0"/>
              </a:rPr>
              <a:t>.</a:t>
            </a:r>
          </a:p>
          <a:p>
            <a:pPr eaLnBrk="1" hangingPunct="1"/>
            <a:endParaRPr lang="en-US" altLang="en-US" sz="2100" dirty="0">
              <a:solidFill>
                <a:srgbClr val="000000"/>
              </a:solidFill>
              <a:latin typeface="Times New Roman" panose="02020603050405020304" pitchFamily="18" charset="0"/>
            </a:endParaRPr>
          </a:p>
          <a:p>
            <a:pPr eaLnBrk="1" hangingPunct="1"/>
            <a:endParaRPr lang="en-US" altLang="en-US" sz="2100" b="1" dirty="0">
              <a:solidFill>
                <a:srgbClr val="000000"/>
              </a:solidFill>
              <a:latin typeface="Times New Roman" panose="02020603050405020304" pitchFamily="18" charset="0"/>
            </a:endParaRPr>
          </a:p>
          <a:p>
            <a:pPr algn="ctr" eaLnBrk="1" hangingPunct="1"/>
            <a:r>
              <a:rPr lang="en-US" altLang="en-US" sz="2800" b="1" dirty="0" err="1">
                <a:solidFill>
                  <a:srgbClr val="FF0000"/>
                </a:solidFill>
                <a:latin typeface="Times New Roman" panose="02020603050405020304" pitchFamily="18" charset="0"/>
              </a:rPr>
              <a:t>Ama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Tayland'da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bu</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çözüm</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yasaklandı</a:t>
            </a:r>
            <a:endParaRPr lang="en-US" altLang="en-US" sz="2800" b="1" dirty="0">
              <a:solidFill>
                <a:srgbClr val="FF0000"/>
              </a:solidFill>
              <a:latin typeface="Times New Roman" panose="02020603050405020304" pitchFamily="18"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Box 1"/>
          <p:cNvSpPr txBox="1">
            <a:spLocks noChangeArrowheads="1"/>
          </p:cNvSpPr>
          <p:nvPr/>
        </p:nvSpPr>
        <p:spPr bwMode="auto">
          <a:xfrm>
            <a:off x="1416050" y="1589088"/>
            <a:ext cx="6226175"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2900">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742950" indent="-285750" defTabSz="3429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defTabSz="3429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defTabSz="3429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defTabSz="3429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3429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algn="ctr" eaLnBrk="1" hangingPunct="1">
              <a:spcBef>
                <a:spcPct val="0"/>
              </a:spcBef>
              <a:buClrTx/>
              <a:buFontTx/>
              <a:buNone/>
            </a:pPr>
            <a:r>
              <a:rPr lang="en-US" altLang="en-US" sz="2100" dirty="0" err="1">
                <a:solidFill>
                  <a:srgbClr val="FF0000"/>
                </a:solidFill>
                <a:latin typeface="Arial" panose="020B0604020202020204" pitchFamily="34" charset="0"/>
              </a:rPr>
              <a:t>Eğer</a:t>
            </a:r>
            <a:r>
              <a:rPr lang="en-US" altLang="en-US" sz="2100" dirty="0">
                <a:solidFill>
                  <a:srgbClr val="FF0000"/>
                </a:solidFill>
                <a:latin typeface="Arial" panose="020B0604020202020204" pitchFamily="34" charset="0"/>
              </a:rPr>
              <a:t> G</a:t>
            </a:r>
            <a:r>
              <a:rPr lang="tr-TR" altLang="en-US" sz="2100" dirty="0">
                <a:solidFill>
                  <a:srgbClr val="FF0000"/>
                </a:solidFill>
                <a:latin typeface="Arial" panose="020B0604020202020204" pitchFamily="34" charset="0"/>
              </a:rPr>
              <a:t>DO</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teknikleri</a:t>
            </a:r>
            <a:r>
              <a:rPr lang="en-US" altLang="en-US" sz="2100" dirty="0">
                <a:solidFill>
                  <a:srgbClr val="FF0000"/>
                </a:solidFill>
                <a:latin typeface="Arial" panose="020B0604020202020204" pitchFamily="34" charset="0"/>
              </a:rPr>
              <a:t> </a:t>
            </a:r>
            <a:r>
              <a:rPr lang="tr-TR" altLang="en-US" sz="2100" dirty="0">
                <a:solidFill>
                  <a:srgbClr val="FF0000"/>
                </a:solidFill>
                <a:latin typeface="Arial" panose="020B0604020202020204" pitchFamily="34" charset="0"/>
              </a:rPr>
              <a:t>ile</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elde</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edilen</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gıdalar</a:t>
            </a:r>
            <a:r>
              <a:rPr lang="tr-TR" altLang="en-US" sz="2100" dirty="0">
                <a:solidFill>
                  <a:srgbClr val="FF0000"/>
                </a:solidFill>
                <a:latin typeface="Arial" panose="020B0604020202020204" pitchFamily="34" charset="0"/>
              </a:rPr>
              <a:t>ı</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yemek</a:t>
            </a:r>
            <a:r>
              <a:rPr lang="en-US" altLang="en-US" sz="2100" dirty="0">
                <a:solidFill>
                  <a:srgbClr val="FF0000"/>
                </a:solidFill>
                <a:latin typeface="Arial" panose="020B0604020202020204" pitchFamily="34" charset="0"/>
              </a:rPr>
              <a:t> </a:t>
            </a:r>
            <a:r>
              <a:rPr lang="en-US" altLang="en-US" sz="2100" dirty="0" err="1">
                <a:solidFill>
                  <a:srgbClr val="FF0000"/>
                </a:solidFill>
                <a:latin typeface="Arial" panose="020B0604020202020204" pitchFamily="34" charset="0"/>
              </a:rPr>
              <a:t>istemiyorsanız</a:t>
            </a:r>
            <a:r>
              <a:rPr lang="en-US" altLang="en-US" sz="2100" dirty="0">
                <a:solidFill>
                  <a:srgbClr val="FF0000"/>
                </a:solidFill>
                <a:latin typeface="Arial" panose="020B0604020202020204" pitchFamily="34" charset="0"/>
              </a:rPr>
              <a:t>, o </a:t>
            </a:r>
            <a:r>
              <a:rPr lang="en-US" altLang="en-US" sz="2100" dirty="0" err="1">
                <a:solidFill>
                  <a:srgbClr val="FF0000"/>
                </a:solidFill>
                <a:latin typeface="Arial" panose="020B0604020202020204" pitchFamily="34" charset="0"/>
              </a:rPr>
              <a:t>zaman</a:t>
            </a:r>
            <a:r>
              <a:rPr lang="en-US" altLang="en-US" sz="2100" dirty="0">
                <a:solidFill>
                  <a:srgbClr val="FF0000"/>
                </a:solidFill>
                <a:latin typeface="Arial" panose="020B0604020202020204" pitchFamily="34" charset="0"/>
              </a:rPr>
              <a:t> </a:t>
            </a:r>
            <a:r>
              <a:rPr lang="tr-TR" altLang="en-US" sz="2100" dirty="0">
                <a:solidFill>
                  <a:srgbClr val="FF0000"/>
                </a:solidFill>
                <a:latin typeface="Arial" panose="020B0604020202020204" pitchFamily="34" charset="0"/>
              </a:rPr>
              <a:t>yemeyin</a:t>
            </a:r>
            <a:r>
              <a:rPr lang="en-US" altLang="en-US" sz="2100" dirty="0">
                <a:solidFill>
                  <a:srgbClr val="FF0000"/>
                </a:solidFill>
                <a:latin typeface="Arial" panose="020B0604020202020204" pitchFamily="34" charset="0"/>
              </a:rPr>
              <a:t>. Bu s</a:t>
            </a:r>
            <a:r>
              <a:rPr lang="tr-TR" altLang="en-US" sz="2100" dirty="0">
                <a:solidFill>
                  <a:srgbClr val="FF0000"/>
                </a:solidFill>
                <a:latin typeface="Arial" panose="020B0604020202020204" pitchFamily="34" charset="0"/>
              </a:rPr>
              <a:t>izi</a:t>
            </a:r>
            <a:r>
              <a:rPr lang="en-US" altLang="en-US" sz="2100" dirty="0">
                <a:solidFill>
                  <a:srgbClr val="FF0000"/>
                </a:solidFill>
                <a:latin typeface="Arial" panose="020B0604020202020204" pitchFamily="34" charset="0"/>
              </a:rPr>
              <a:t>n </a:t>
            </a:r>
            <a:r>
              <a:rPr lang="en-US" altLang="en-US" sz="2100" dirty="0" err="1">
                <a:solidFill>
                  <a:srgbClr val="FF0000"/>
                </a:solidFill>
                <a:latin typeface="Arial" panose="020B0604020202020204" pitchFamily="34" charset="0"/>
              </a:rPr>
              <a:t>seçimin</a:t>
            </a:r>
            <a:r>
              <a:rPr lang="tr-TR" altLang="en-US" sz="2100" dirty="0">
                <a:solidFill>
                  <a:srgbClr val="FF0000"/>
                </a:solidFill>
                <a:latin typeface="Arial" panose="020B0604020202020204" pitchFamily="34" charset="0"/>
              </a:rPr>
              <a:t>iz</a:t>
            </a:r>
            <a:r>
              <a:rPr lang="en-US" altLang="en-US" sz="2100" dirty="0">
                <a:solidFill>
                  <a:srgbClr val="FF0000"/>
                </a:solidFill>
                <a:latin typeface="Arial" panose="020B0604020202020204" pitchFamily="34" charset="0"/>
              </a:rPr>
              <a:t>.</a:t>
            </a:r>
          </a:p>
          <a:p>
            <a:pPr algn="ctr" eaLnBrk="1" hangingPunct="1">
              <a:spcBef>
                <a:spcPct val="0"/>
              </a:spcBef>
              <a:buClrTx/>
              <a:buFontTx/>
              <a:buNone/>
            </a:pPr>
            <a:endParaRPr lang="en-US" altLang="en-US" sz="2100" dirty="0">
              <a:solidFill>
                <a:srgbClr val="3B3D3C"/>
              </a:solidFill>
              <a:latin typeface="Arial" panose="020B0604020202020204" pitchFamily="34" charset="0"/>
            </a:endParaRPr>
          </a:p>
          <a:p>
            <a:pPr algn="ctr" eaLnBrk="1" hangingPunct="1">
              <a:spcBef>
                <a:spcPct val="0"/>
              </a:spcBef>
              <a:buClrTx/>
              <a:buFontTx/>
              <a:buNone/>
            </a:pPr>
            <a:r>
              <a:rPr lang="en-US" altLang="en-US" sz="2100" dirty="0" err="1">
                <a:solidFill>
                  <a:srgbClr val="FF0000"/>
                </a:solidFill>
                <a:latin typeface="Arial" panose="020B0604020202020204" pitchFamily="34" charset="0"/>
              </a:rPr>
              <a:t>Ama</a:t>
            </a:r>
            <a:r>
              <a:rPr lang="en-US" altLang="en-US" sz="2100" dirty="0">
                <a:solidFill>
                  <a:srgbClr val="FF0000"/>
                </a:solidFill>
                <a:latin typeface="Arial" panose="020B0604020202020204" pitchFamily="34" charset="0"/>
              </a:rPr>
              <a:t> </a:t>
            </a:r>
            <a:r>
              <a:rPr lang="en-US" altLang="en-US" sz="2400" dirty="0" err="1"/>
              <a:t>geleneksel</a:t>
            </a:r>
            <a:r>
              <a:rPr lang="en-US" altLang="en-US" sz="2400" dirty="0"/>
              <a:t> </a:t>
            </a:r>
            <a:r>
              <a:rPr lang="en-US" altLang="en-US" sz="2400" dirty="0" err="1"/>
              <a:t>gıdalar</a:t>
            </a:r>
            <a:r>
              <a:rPr lang="tr-TR" altLang="en-US" sz="2400" dirty="0" err="1"/>
              <a:t>ın</a:t>
            </a:r>
            <a:r>
              <a:rPr lang="en-US" altLang="en-US" sz="2400" dirty="0"/>
              <a:t> </a:t>
            </a:r>
            <a:r>
              <a:rPr lang="en-US" altLang="en-US" sz="2400" dirty="0" err="1"/>
              <a:t>daha</a:t>
            </a:r>
            <a:r>
              <a:rPr lang="en-US" altLang="en-US" sz="2400" dirty="0"/>
              <a:t> </a:t>
            </a:r>
            <a:r>
              <a:rPr lang="en-US" altLang="en-US" sz="2400" dirty="0" err="1"/>
              <a:t>güvenli</a:t>
            </a:r>
            <a:r>
              <a:rPr lang="tr-TR" altLang="en-US" sz="2400" dirty="0"/>
              <a:t> </a:t>
            </a:r>
            <a:r>
              <a:rPr lang="en-US" altLang="en-US" sz="2400" dirty="0" err="1"/>
              <a:t>oldukları</a:t>
            </a:r>
            <a:r>
              <a:rPr lang="en-US" altLang="en-US" sz="2400" dirty="0"/>
              <a:t> </a:t>
            </a:r>
            <a:r>
              <a:rPr lang="en-US" altLang="en-US" sz="2400" dirty="0" err="1"/>
              <a:t>için</a:t>
            </a:r>
            <a:r>
              <a:rPr lang="en-US" altLang="en-US" sz="2400" dirty="0"/>
              <a:t> </a:t>
            </a:r>
            <a:r>
              <a:rPr lang="en-US" altLang="en-US" sz="2400" dirty="0" err="1"/>
              <a:t>yemediğinizi</a:t>
            </a:r>
            <a:r>
              <a:rPr lang="en-US" altLang="en-US" sz="2400" dirty="0"/>
              <a:t> </a:t>
            </a:r>
            <a:r>
              <a:rPr lang="en-US" altLang="en-US" sz="2400" dirty="0" err="1"/>
              <a:t>söyleme</a:t>
            </a:r>
            <a:r>
              <a:rPr lang="tr-TR" altLang="en-US" sz="2400" dirty="0" err="1"/>
              <a:t>yin</a:t>
            </a:r>
            <a:r>
              <a:rPr lang="tr-TR" altLang="en-US" sz="2400" dirty="0"/>
              <a:t>.</a:t>
            </a:r>
            <a:endParaRPr lang="en-US" altLang="en-US" sz="2100" dirty="0">
              <a:solidFill>
                <a:srgbClr val="FF0000"/>
              </a:solidFill>
              <a:latin typeface="Arial" panose="020B0604020202020204" pitchFamily="34" charset="0"/>
            </a:endParaRPr>
          </a:p>
          <a:p>
            <a:pPr algn="ctr" eaLnBrk="1" hangingPunct="1">
              <a:spcBef>
                <a:spcPct val="0"/>
              </a:spcBef>
              <a:buClrTx/>
              <a:buFontTx/>
              <a:buNone/>
            </a:pPr>
            <a:endParaRPr lang="en-US" altLang="en-US" sz="2100" dirty="0">
              <a:solidFill>
                <a:srgbClr val="3B3D3C"/>
              </a:solidFill>
              <a:latin typeface="Arial" panose="020B0604020202020204" pitchFamily="34" charset="0"/>
            </a:endParaRPr>
          </a:p>
          <a:p>
            <a:pPr algn="ctr" eaLnBrk="1" hangingPunct="1">
              <a:spcBef>
                <a:spcPct val="0"/>
              </a:spcBef>
              <a:buClrTx/>
              <a:buFontTx/>
              <a:buNone/>
            </a:pPr>
            <a:r>
              <a:rPr lang="en-US" altLang="en-US" sz="2700" b="1" dirty="0" err="1">
                <a:solidFill>
                  <a:srgbClr val="00B050"/>
                </a:solidFill>
                <a:latin typeface="Arial" panose="020B0604020202020204" pitchFamily="34" charset="0"/>
              </a:rPr>
              <a:t>Eğer</a:t>
            </a:r>
            <a:r>
              <a:rPr lang="en-US" altLang="en-US" sz="2700" b="1" dirty="0">
                <a:solidFill>
                  <a:srgbClr val="00B050"/>
                </a:solidFill>
                <a:latin typeface="Arial" panose="020B0604020202020204" pitchFamily="34" charset="0"/>
              </a:rPr>
              <a:t> </a:t>
            </a:r>
            <a:r>
              <a:rPr lang="en-US" altLang="en-US" sz="2700" b="1" dirty="0" err="1">
                <a:solidFill>
                  <a:srgbClr val="00B050"/>
                </a:solidFill>
                <a:latin typeface="Arial" panose="020B0604020202020204" pitchFamily="34" charset="0"/>
              </a:rPr>
              <a:t>bir</a:t>
            </a:r>
            <a:r>
              <a:rPr lang="en-US" altLang="en-US" sz="2700" b="1" dirty="0">
                <a:solidFill>
                  <a:srgbClr val="00B050"/>
                </a:solidFill>
                <a:latin typeface="Arial" panose="020B0604020202020204" pitchFamily="34" charset="0"/>
              </a:rPr>
              <a:t> </a:t>
            </a:r>
            <a:r>
              <a:rPr lang="en-US" altLang="en-US" sz="2700" b="1" dirty="0" err="1">
                <a:solidFill>
                  <a:srgbClr val="00B050"/>
                </a:solidFill>
                <a:latin typeface="Arial" panose="020B0604020202020204" pitchFamily="34" charset="0"/>
              </a:rPr>
              <a:t>şey</a:t>
            </a:r>
            <a:r>
              <a:rPr lang="tr-TR" altLang="en-US" sz="2700" b="1" dirty="0">
                <a:solidFill>
                  <a:srgbClr val="00B050"/>
                </a:solidFill>
                <a:latin typeface="Arial" panose="020B0604020202020204" pitchFamily="34" charset="0"/>
              </a:rPr>
              <a:t> varsa,</a:t>
            </a:r>
            <a:endParaRPr lang="en-US" altLang="en-US" sz="2700" b="1" dirty="0">
              <a:solidFill>
                <a:srgbClr val="00B050"/>
              </a:solidFill>
              <a:latin typeface="Arial" panose="020B0604020202020204" pitchFamily="34" charset="0"/>
            </a:endParaRPr>
          </a:p>
          <a:p>
            <a:pPr algn="ctr" eaLnBrk="1" hangingPunct="1">
              <a:spcBef>
                <a:spcPct val="0"/>
              </a:spcBef>
              <a:buClrTx/>
              <a:buFontTx/>
              <a:buNone/>
            </a:pPr>
            <a:endParaRPr lang="en-US" altLang="en-US" sz="2700" dirty="0">
              <a:solidFill>
                <a:srgbClr val="3B3D3C"/>
              </a:solidFill>
              <a:latin typeface="Arial" panose="020B0604020202020204" pitchFamily="34" charset="0"/>
            </a:endParaRPr>
          </a:p>
          <a:p>
            <a:pPr algn="ctr" eaLnBrk="1" hangingPunct="1">
              <a:spcBef>
                <a:spcPct val="0"/>
              </a:spcBef>
              <a:buClrTx/>
              <a:buFontTx/>
              <a:buNone/>
            </a:pPr>
            <a:r>
              <a:rPr lang="en-US" altLang="en-US" sz="2700" b="1" dirty="0" err="1">
                <a:solidFill>
                  <a:srgbClr val="00B050"/>
                </a:solidFill>
                <a:latin typeface="Arial" panose="020B0604020202020204" pitchFamily="34" charset="0"/>
              </a:rPr>
              <a:t>Muhtemelen</a:t>
            </a:r>
            <a:r>
              <a:rPr lang="en-US" altLang="en-US" sz="2700" b="1" dirty="0">
                <a:solidFill>
                  <a:srgbClr val="00B050"/>
                </a:solidFill>
                <a:latin typeface="Arial" panose="020B0604020202020204" pitchFamily="34" charset="0"/>
              </a:rPr>
              <a:t> </a:t>
            </a:r>
            <a:r>
              <a:rPr lang="en-US" altLang="en-US" sz="2700" b="1" dirty="0" err="1">
                <a:solidFill>
                  <a:srgbClr val="00B050"/>
                </a:solidFill>
                <a:latin typeface="Arial" panose="020B0604020202020204" pitchFamily="34" charset="0"/>
              </a:rPr>
              <a:t>geleneksel</a:t>
            </a:r>
            <a:r>
              <a:rPr lang="en-US" altLang="en-US" sz="2700" b="1" dirty="0">
                <a:solidFill>
                  <a:srgbClr val="00B050"/>
                </a:solidFill>
                <a:latin typeface="Arial" panose="020B0604020202020204" pitchFamily="34" charset="0"/>
              </a:rPr>
              <a:t> </a:t>
            </a:r>
            <a:r>
              <a:rPr lang="en-US" altLang="en-US" sz="2700" b="1" dirty="0" err="1">
                <a:solidFill>
                  <a:srgbClr val="00B050"/>
                </a:solidFill>
                <a:latin typeface="Arial" panose="020B0604020202020204" pitchFamily="34" charset="0"/>
              </a:rPr>
              <a:t>gıdalardan</a:t>
            </a:r>
            <a:r>
              <a:rPr lang="en-US" altLang="en-US" sz="2700" b="1" dirty="0">
                <a:solidFill>
                  <a:srgbClr val="00B050"/>
                </a:solidFill>
                <a:latin typeface="Arial" panose="020B0604020202020204" pitchFamily="34" charset="0"/>
              </a:rPr>
              <a:t> </a:t>
            </a:r>
            <a:r>
              <a:rPr lang="tr-TR" altLang="en-US" sz="2700" b="1" dirty="0" err="1">
                <a:solidFill>
                  <a:srgbClr val="00B050"/>
                </a:solidFill>
                <a:latin typeface="Arial" panose="020B0604020202020204" pitchFamily="34" charset="0"/>
              </a:rPr>
              <a:t>GDO’lular</a:t>
            </a:r>
            <a:r>
              <a:rPr lang="tr-TR" altLang="en-US" sz="2700" b="1" dirty="0">
                <a:solidFill>
                  <a:srgbClr val="00B050"/>
                </a:solidFill>
                <a:latin typeface="Arial" panose="020B0604020202020204" pitchFamily="34" charset="0"/>
              </a:rPr>
              <a:t> </a:t>
            </a:r>
            <a:r>
              <a:rPr lang="en-US" altLang="en-US" sz="2700" b="1" dirty="0" err="1">
                <a:solidFill>
                  <a:srgbClr val="00B050"/>
                </a:solidFill>
                <a:latin typeface="Arial" panose="020B0604020202020204" pitchFamily="34" charset="0"/>
              </a:rPr>
              <a:t>daha</a:t>
            </a:r>
            <a:r>
              <a:rPr lang="en-US" altLang="en-US" sz="2700" b="1" dirty="0">
                <a:solidFill>
                  <a:srgbClr val="00B050"/>
                </a:solidFill>
                <a:latin typeface="Arial" panose="020B0604020202020204" pitchFamily="34" charset="0"/>
              </a:rPr>
              <a:t> </a:t>
            </a:r>
            <a:r>
              <a:rPr lang="en-US" altLang="en-US" sz="2700" b="1" dirty="0" err="1">
                <a:solidFill>
                  <a:srgbClr val="00B050"/>
                </a:solidFill>
                <a:latin typeface="Arial" panose="020B0604020202020204" pitchFamily="34" charset="0"/>
              </a:rPr>
              <a:t>güvenlidir</a:t>
            </a:r>
            <a:r>
              <a:rPr lang="en-US" altLang="en-US" sz="2700" b="1" dirty="0">
                <a:solidFill>
                  <a:srgbClr val="00B050"/>
                </a:solidFill>
                <a:latin typeface="Arial" panose="020B0604020202020204" pitchFamily="34" charset="0"/>
              </a:rPr>
              <a:t>.</a:t>
            </a:r>
          </a:p>
        </p:txBody>
      </p:sp>
      <p:sp>
        <p:nvSpPr>
          <p:cNvPr id="84995" name="TextBox 2"/>
          <p:cNvSpPr txBox="1">
            <a:spLocks noChangeArrowheads="1"/>
          </p:cNvSpPr>
          <p:nvPr/>
        </p:nvSpPr>
        <p:spPr bwMode="auto">
          <a:xfrm>
            <a:off x="319088" y="246063"/>
            <a:ext cx="83518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1pPr>
            <a:lvl2pPr marL="742950" indent="-28575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2pPr>
            <a:lvl3pPr marL="1143000" indent="-228600">
              <a:spcBef>
                <a:spcPct val="20000"/>
              </a:spcBef>
              <a:buFont typeface="Courier New" panose="02070309020205020404" pitchFamily="49" charset="0"/>
              <a:buChar char="o"/>
              <a:defRPr sz="2000">
                <a:solidFill>
                  <a:schemeClr val="tx1"/>
                </a:solidFill>
                <a:latin typeface="Helvetica" panose="020B0604020202020204" pitchFamily="34" charset="0"/>
                <a:cs typeface="Helvetica" panose="020B0604020202020204" pitchFamily="34" charset="0"/>
              </a:defRPr>
            </a:lvl3pPr>
            <a:lvl4pPr marL="1600200" indent="-228600">
              <a:spcBef>
                <a:spcPct val="20000"/>
              </a:spcBef>
              <a:buClr>
                <a:schemeClr val="tx2"/>
              </a:buClr>
              <a:buFont typeface="Wingdings" panose="05000000000000000000" pitchFamily="2" charset="2"/>
              <a:buChar char="§"/>
              <a:defRPr sz="2000">
                <a:solidFill>
                  <a:schemeClr val="tx1"/>
                </a:solidFill>
                <a:latin typeface="Helvetica" panose="020B0604020202020204" pitchFamily="34" charset="0"/>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9pPr>
          </a:lstStyle>
          <a:p>
            <a:pPr eaLnBrk="1" hangingPunct="1">
              <a:spcBef>
                <a:spcPct val="0"/>
              </a:spcBef>
              <a:buClrTx/>
              <a:buFontTx/>
              <a:buNone/>
            </a:pPr>
            <a:r>
              <a:rPr lang="tr-TR" altLang="en-US" sz="2800" dirty="0">
                <a:solidFill>
                  <a:schemeClr val="bg1"/>
                </a:solidFill>
                <a:latin typeface="Arial" panose="020B0604020202020204" pitchFamily="34" charset="0"/>
              </a:rPr>
              <a:t>        </a:t>
            </a:r>
            <a:r>
              <a:rPr lang="en-US" altLang="en-US" sz="2800" dirty="0" err="1">
                <a:solidFill>
                  <a:schemeClr val="bg1"/>
                </a:solidFill>
                <a:latin typeface="Arial" panose="020B0604020202020204" pitchFamily="34" charset="0"/>
              </a:rPr>
              <a:t>Gıda</a:t>
            </a:r>
            <a:r>
              <a:rPr lang="en-US" altLang="en-US" sz="2800" dirty="0">
                <a:solidFill>
                  <a:schemeClr val="bg1"/>
                </a:solidFill>
                <a:latin typeface="Arial" panose="020B0604020202020204" pitchFamily="34" charset="0"/>
              </a:rPr>
              <a:t> </a:t>
            </a:r>
            <a:r>
              <a:rPr lang="en-US" altLang="en-US" sz="2800" dirty="0" err="1">
                <a:solidFill>
                  <a:schemeClr val="bg1"/>
                </a:solidFill>
                <a:latin typeface="Arial" panose="020B0604020202020204" pitchFamily="34" charset="0"/>
              </a:rPr>
              <a:t>seçimi</a:t>
            </a:r>
            <a:r>
              <a:rPr lang="en-US" altLang="en-US" sz="2800" dirty="0">
                <a:solidFill>
                  <a:schemeClr val="bg1"/>
                </a:solidFill>
                <a:latin typeface="Arial" panose="020B0604020202020204" pitchFamily="34" charset="0"/>
              </a:rPr>
              <a:t> </a:t>
            </a:r>
            <a:r>
              <a:rPr lang="en-US" altLang="en-US" sz="2800" dirty="0" err="1">
                <a:solidFill>
                  <a:schemeClr val="bg1"/>
                </a:solidFill>
                <a:latin typeface="Arial" panose="020B0604020202020204" pitchFamily="34" charset="0"/>
              </a:rPr>
              <a:t>gelişmiş</a:t>
            </a:r>
            <a:r>
              <a:rPr lang="en-US" altLang="en-US" sz="2800" dirty="0">
                <a:solidFill>
                  <a:schemeClr val="bg1"/>
                </a:solidFill>
                <a:latin typeface="Arial" panose="020B0604020202020204" pitchFamily="34" charset="0"/>
              </a:rPr>
              <a:t> </a:t>
            </a:r>
            <a:r>
              <a:rPr lang="en-US" altLang="en-US" sz="2800" dirty="0" err="1">
                <a:solidFill>
                  <a:schemeClr val="bg1"/>
                </a:solidFill>
                <a:latin typeface="Arial" panose="020B0604020202020204" pitchFamily="34" charset="0"/>
              </a:rPr>
              <a:t>dünya</a:t>
            </a:r>
            <a:r>
              <a:rPr lang="tr-TR" altLang="en-US" sz="2800" dirty="0">
                <a:solidFill>
                  <a:schemeClr val="bg1"/>
                </a:solidFill>
                <a:latin typeface="Arial" panose="020B0604020202020204" pitchFamily="34" charset="0"/>
              </a:rPr>
              <a:t>da</a:t>
            </a:r>
            <a:r>
              <a:rPr lang="en-US" altLang="en-US" sz="2800" dirty="0">
                <a:solidFill>
                  <a:schemeClr val="bg1"/>
                </a:solidFill>
                <a:latin typeface="Arial" panose="020B0604020202020204" pitchFamily="34" charset="0"/>
              </a:rPr>
              <a:t> </a:t>
            </a:r>
            <a:r>
              <a:rPr lang="en-US" altLang="en-US" sz="2800" dirty="0" err="1">
                <a:solidFill>
                  <a:schemeClr val="bg1"/>
                </a:solidFill>
                <a:latin typeface="Arial" panose="020B0604020202020204" pitchFamily="34" charset="0"/>
              </a:rPr>
              <a:t>bir</a:t>
            </a:r>
            <a:r>
              <a:rPr lang="en-US" altLang="en-US" sz="2800" dirty="0">
                <a:solidFill>
                  <a:schemeClr val="bg1"/>
                </a:solidFill>
                <a:latin typeface="Arial" panose="020B0604020202020204" pitchFamily="34" charset="0"/>
              </a:rPr>
              <a:t> </a:t>
            </a:r>
            <a:r>
              <a:rPr lang="en-US" altLang="en-US" sz="2800" dirty="0" err="1">
                <a:solidFill>
                  <a:schemeClr val="bg1"/>
                </a:solidFill>
                <a:latin typeface="Arial" panose="020B0604020202020204" pitchFamily="34" charset="0"/>
              </a:rPr>
              <a:t>lüks</a:t>
            </a:r>
            <a:endParaRPr lang="en-US" altLang="en-US" sz="2800" dirty="0">
              <a:solidFill>
                <a:schemeClr val="bg1"/>
              </a:solidFill>
              <a:latin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46325" y="228600"/>
            <a:ext cx="3868738" cy="576263"/>
          </a:xfrm>
        </p:spPr>
        <p:txBody>
          <a:bodyPr>
            <a:normAutofit fontScale="90000"/>
          </a:bodyPr>
          <a:lstStyle/>
          <a:p>
            <a:pPr algn="ctr" eaLnBrk="1" fontAlgn="auto" hangingPunct="1">
              <a:spcAft>
                <a:spcPts val="0"/>
              </a:spcAft>
              <a:defRPr/>
            </a:pPr>
            <a:r>
              <a:rPr lang="en-US" dirty="0">
                <a:solidFill>
                  <a:schemeClr val="bg1">
                    <a:lumMod val="95000"/>
                  </a:schemeClr>
                </a:solidFill>
              </a:rPr>
              <a:t>Bilim Gerçekler</a:t>
            </a:r>
          </a:p>
        </p:txBody>
      </p:sp>
      <p:sp>
        <p:nvSpPr>
          <p:cNvPr id="4" name="Content Placeholder 3"/>
          <p:cNvSpPr>
            <a:spLocks noGrp="1"/>
          </p:cNvSpPr>
          <p:nvPr>
            <p:ph idx="10"/>
          </p:nvPr>
        </p:nvSpPr>
        <p:spPr>
          <a:xfrm>
            <a:off x="850900" y="1676400"/>
            <a:ext cx="7366000" cy="4610100"/>
          </a:xfrm>
        </p:spPr>
        <p:txBody>
          <a:bodyPr rtlCol="0">
            <a:normAutofit lnSpcReduction="10000"/>
          </a:bodyPr>
          <a:lstStyle/>
          <a:p>
            <a:pPr eaLnBrk="1" fontAlgn="auto" hangingPunct="1">
              <a:spcAft>
                <a:spcPts val="0"/>
              </a:spcAft>
              <a:buFont typeface="Arial"/>
              <a:buChar char="•"/>
              <a:defRPr/>
            </a:pPr>
            <a:endParaRPr lang="en-US" sz="2100" dirty="0">
              <a:latin typeface="Calibri" panose="020F0502020204030204" pitchFamily="34" charset="0"/>
            </a:endParaRPr>
          </a:p>
          <a:p>
            <a:pPr marL="0" indent="0" algn="ctr" eaLnBrk="1" fontAlgn="auto" hangingPunct="1">
              <a:spcAft>
                <a:spcPts val="0"/>
              </a:spcAft>
              <a:buClr>
                <a:schemeClr val="tx1"/>
              </a:buClr>
              <a:buFont typeface="Arial"/>
              <a:buNone/>
              <a:defRPr/>
            </a:pPr>
            <a:r>
              <a:rPr lang="en-US" sz="2800" b="1" dirty="0">
                <a:solidFill>
                  <a:srgbClr val="FF0000"/>
                </a:solidFill>
                <a:latin typeface="Calibri" panose="020F0502020204030204" pitchFamily="34" charset="0"/>
              </a:rPr>
              <a:t>Için </a:t>
            </a:r>
            <a:r>
              <a:rPr lang="en-US" sz="2800" b="1" u="sng" dirty="0">
                <a:solidFill>
                  <a:srgbClr val="FF0000"/>
                </a:solidFill>
                <a:latin typeface="Calibri" panose="020F0502020204030204" pitchFamily="34" charset="0"/>
              </a:rPr>
              <a:t>Geliştirilen</a:t>
            </a:r>
            <a:r>
              <a:rPr lang="en-US" sz="2800" b="1" dirty="0">
                <a:solidFill>
                  <a:srgbClr val="FF0000"/>
                </a:solidFill>
                <a:latin typeface="Calibri" panose="020F0502020204030204" pitchFamily="34" charset="0"/>
              </a:rPr>
              <a:t> ülkelerde gıda bir sorun değildir.</a:t>
            </a:r>
          </a:p>
          <a:p>
            <a:pPr marL="0" indent="0" algn="ctr" eaLnBrk="1" fontAlgn="auto" hangingPunct="1">
              <a:spcAft>
                <a:spcPts val="0"/>
              </a:spcAft>
              <a:buClr>
                <a:schemeClr val="tx1"/>
              </a:buClr>
              <a:buFont typeface="Arial"/>
              <a:buNone/>
              <a:defRPr/>
            </a:pPr>
            <a:endParaRPr lang="en-US" sz="2100" b="1" dirty="0">
              <a:solidFill>
                <a:srgbClr val="FF0000"/>
              </a:solidFill>
              <a:latin typeface="Calibri" panose="020F0502020204030204" pitchFamily="34" charset="0"/>
            </a:endParaRPr>
          </a:p>
          <a:p>
            <a:pPr marL="0" indent="0" algn="ctr" eaLnBrk="1" fontAlgn="auto" hangingPunct="1">
              <a:spcAft>
                <a:spcPts val="0"/>
              </a:spcAft>
              <a:buClr>
                <a:schemeClr val="tx1"/>
              </a:buClr>
              <a:buFont typeface="Arial"/>
              <a:buNone/>
              <a:defRPr/>
            </a:pPr>
            <a:endParaRPr lang="en-US" sz="2100" b="1" dirty="0">
              <a:solidFill>
                <a:srgbClr val="FF0000"/>
              </a:solidFill>
              <a:latin typeface="Calibri" panose="020F0502020204030204" pitchFamily="34" charset="0"/>
            </a:endParaRPr>
          </a:p>
          <a:p>
            <a:pPr marL="0" indent="0" algn="ctr" eaLnBrk="1" fontAlgn="auto" hangingPunct="1">
              <a:spcAft>
                <a:spcPts val="0"/>
              </a:spcAft>
              <a:buClr>
                <a:schemeClr val="tx1"/>
              </a:buClr>
              <a:buFont typeface="Arial"/>
              <a:buNone/>
              <a:defRPr/>
            </a:pPr>
            <a:r>
              <a:rPr lang="en-US" sz="2800" b="1" dirty="0">
                <a:solidFill>
                  <a:schemeClr val="accent1">
                    <a:lumMod val="75000"/>
                    <a:lumOff val="25000"/>
                  </a:schemeClr>
                </a:solidFill>
                <a:latin typeface="Calibri" panose="020F0502020204030204" pitchFamily="34" charset="0"/>
              </a:rPr>
              <a:t>Eylemlerimizin sonuçlarını asla unutmamalıyız. </a:t>
            </a:r>
            <a:r>
              <a:rPr lang="en-US" sz="2800" b="1" u="sng" dirty="0">
                <a:solidFill>
                  <a:schemeClr val="accent1">
                    <a:lumMod val="75000"/>
                    <a:lumOff val="25000"/>
                  </a:schemeClr>
                </a:solidFill>
                <a:latin typeface="Calibri" panose="020F0502020204030204" pitchFamily="34" charset="0"/>
              </a:rPr>
              <a:t>Geliştirme</a:t>
            </a:r>
            <a:r>
              <a:rPr lang="en-US" sz="2800" b="1" dirty="0">
                <a:solidFill>
                  <a:schemeClr val="accent1">
                    <a:lumMod val="75000"/>
                    <a:lumOff val="25000"/>
                  </a:schemeClr>
                </a:solidFill>
                <a:latin typeface="Calibri" panose="020F0502020204030204" pitchFamily="34" charset="0"/>
              </a:rPr>
              <a:t> Ülke</a:t>
            </a:r>
          </a:p>
          <a:p>
            <a:pPr marL="0" indent="0" algn="ctr" eaLnBrk="1" fontAlgn="auto" hangingPunct="1">
              <a:spcAft>
                <a:spcPts val="0"/>
              </a:spcAft>
              <a:buClr>
                <a:schemeClr val="tx1"/>
              </a:buClr>
              <a:buFont typeface="Arial"/>
              <a:buNone/>
              <a:defRPr/>
            </a:pPr>
            <a:endParaRPr lang="en-US" sz="2800" b="1" dirty="0">
              <a:solidFill>
                <a:schemeClr val="accent1">
                  <a:lumMod val="75000"/>
                  <a:lumOff val="25000"/>
                </a:schemeClr>
              </a:solidFill>
              <a:latin typeface="Calibri" panose="020F0502020204030204" pitchFamily="34" charset="0"/>
            </a:endParaRPr>
          </a:p>
          <a:p>
            <a:pPr marL="0" indent="0" algn="ctr" eaLnBrk="1" fontAlgn="auto" hangingPunct="1">
              <a:spcAft>
                <a:spcPts val="0"/>
              </a:spcAft>
              <a:buClr>
                <a:schemeClr val="tx1"/>
              </a:buClr>
              <a:buFont typeface="Arial"/>
              <a:buNone/>
              <a:defRPr/>
            </a:pPr>
            <a:endParaRPr lang="en-US" sz="2100" b="1" dirty="0">
              <a:latin typeface="Calibri" panose="020F0502020204030204" pitchFamily="34" charset="0"/>
            </a:endParaRPr>
          </a:p>
          <a:p>
            <a:pPr marL="0" indent="0" algn="ctr" eaLnBrk="1" fontAlgn="auto" hangingPunct="1">
              <a:spcAft>
                <a:spcPts val="0"/>
              </a:spcAft>
              <a:buClr>
                <a:schemeClr val="tx1"/>
              </a:buClr>
              <a:buFont typeface="Arial"/>
              <a:buNone/>
              <a:defRPr/>
            </a:pPr>
            <a:r>
              <a:rPr lang="en-US" sz="3000" b="1" dirty="0">
                <a:solidFill>
                  <a:srgbClr val="00B050"/>
                </a:solidFill>
                <a:latin typeface="Calibri" panose="020F0502020204030204" pitchFamily="34" charset="0"/>
              </a:rPr>
              <a:t>Politikada daha fazla bilime ihtiyacımız var.</a:t>
            </a:r>
          </a:p>
          <a:p>
            <a:pPr marL="0" indent="0" algn="ctr" eaLnBrk="1" fontAlgn="auto" hangingPunct="1">
              <a:spcAft>
                <a:spcPts val="0"/>
              </a:spcAft>
              <a:buClr>
                <a:schemeClr val="tx1"/>
              </a:buClr>
              <a:buFont typeface="Arial"/>
              <a:buNone/>
              <a:defRPr/>
            </a:pPr>
            <a:r>
              <a:rPr lang="en-US" sz="3000" b="1" dirty="0">
                <a:solidFill>
                  <a:srgbClr val="00B050"/>
                </a:solidFill>
                <a:latin typeface="Calibri" panose="020F0502020204030204" pitchFamily="34" charset="0"/>
              </a:rPr>
              <a:t>Ve bilimde daha az siyaset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9038" y="1317625"/>
            <a:ext cx="6510337" cy="3046413"/>
          </a:xfrm>
          <a:prstGeom prst="rect">
            <a:avLst/>
          </a:prstGeom>
          <a:noFill/>
        </p:spPr>
        <p:txBody>
          <a:bodyPr>
            <a:spAutoFit/>
          </a:bodyPr>
          <a:lstStyle/>
          <a:p>
            <a:pPr algn="ctr" eaLnBrk="1" fontAlgn="auto" hangingPunct="1">
              <a:spcBef>
                <a:spcPts val="0"/>
              </a:spcBef>
              <a:spcAft>
                <a:spcPts val="0"/>
              </a:spcAft>
              <a:defRPr/>
            </a:pPr>
            <a:r>
              <a:rPr lang="en-US" sz="3200" b="1" dirty="0">
                <a:latin typeface="+mn-lt"/>
              </a:rPr>
              <a:t>Geceleri aç bir şekilde yatağa giren 800 milyon kişi için bunu unutmayın.</a:t>
            </a:r>
          </a:p>
          <a:p>
            <a:pPr algn="ctr" eaLnBrk="1" fontAlgn="auto" hangingPunct="1">
              <a:spcBef>
                <a:spcPts val="0"/>
              </a:spcBef>
              <a:spcAft>
                <a:spcPts val="0"/>
              </a:spcAft>
              <a:defRPr/>
            </a:pPr>
            <a:endParaRPr lang="en-US" sz="3200" b="1" dirty="0">
              <a:latin typeface="+mn-lt"/>
            </a:endParaRPr>
          </a:p>
          <a:p>
            <a:pPr eaLnBrk="1" fontAlgn="auto" hangingPunct="1">
              <a:spcBef>
                <a:spcPts val="0"/>
              </a:spcBef>
              <a:spcAft>
                <a:spcPts val="0"/>
              </a:spcAft>
              <a:defRPr/>
            </a:pPr>
            <a:endParaRPr lang="en-US" dirty="0">
              <a:latin typeface="+mn-lt"/>
            </a:endParaRPr>
          </a:p>
          <a:p>
            <a:pPr eaLnBrk="1" fontAlgn="auto" hangingPunct="1">
              <a:spcBef>
                <a:spcPts val="0"/>
              </a:spcBef>
              <a:spcAft>
                <a:spcPts val="0"/>
              </a:spcAft>
              <a:defRPr/>
            </a:pPr>
            <a:endParaRPr lang="en-US" dirty="0">
              <a:latin typeface="+mn-lt"/>
            </a:endParaRPr>
          </a:p>
          <a:p>
            <a:pPr algn="ctr" eaLnBrk="1" fontAlgn="auto" hangingPunct="1">
              <a:spcBef>
                <a:spcPts val="0"/>
              </a:spcBef>
              <a:spcAft>
                <a:spcPts val="0"/>
              </a:spcAft>
              <a:defRPr/>
            </a:pPr>
            <a:r>
              <a:rPr lang="en-US" dirty="0">
                <a:latin typeface="+mn-lt"/>
              </a:rPr>
              <a:t> </a:t>
            </a:r>
            <a:r>
              <a:rPr lang="en-US" sz="6000" b="1" dirty="0">
                <a:solidFill>
                  <a:schemeClr val="accent1">
                    <a:lumMod val="75000"/>
                  </a:schemeClr>
                </a:solidFill>
                <a:latin typeface="+mn-lt"/>
              </a:rPr>
              <a:t>GIDA İlaçTIR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96950" y="228600"/>
            <a:ext cx="7315200" cy="576263"/>
          </a:xfrm>
        </p:spPr>
        <p:txBody>
          <a:bodyPr>
            <a:normAutofit fontScale="90000"/>
          </a:bodyPr>
          <a:lstStyle/>
          <a:p>
            <a:pPr eaLnBrk="1" fontAlgn="auto" hangingPunct="1">
              <a:spcAft>
                <a:spcPts val="0"/>
              </a:spcAft>
              <a:defRPr/>
            </a:pPr>
            <a:r>
              <a:rPr lang="en-US" dirty="0"/>
              <a:t>Dünya çapında ihtiyaç duyulan eylemler</a:t>
            </a:r>
          </a:p>
        </p:txBody>
      </p:sp>
      <p:sp>
        <p:nvSpPr>
          <p:cNvPr id="4" name="Content Placeholder 3"/>
          <p:cNvSpPr>
            <a:spLocks noGrp="1"/>
          </p:cNvSpPr>
          <p:nvPr>
            <p:ph idx="10"/>
          </p:nvPr>
        </p:nvSpPr>
        <p:spPr>
          <a:xfrm>
            <a:off x="730250" y="1885950"/>
            <a:ext cx="7508875" cy="3448050"/>
          </a:xfrm>
        </p:spPr>
        <p:txBody>
          <a:bodyPr rtlCol="0">
            <a:normAutofit fontScale="62500" lnSpcReduction="20000"/>
          </a:bodyPr>
          <a:lstStyle/>
          <a:p>
            <a:pPr marL="0" indent="0" algn="ctr" eaLnBrk="1" fontAlgn="auto" hangingPunct="1">
              <a:spcAft>
                <a:spcPts val="0"/>
              </a:spcAft>
              <a:buFont typeface="Arial"/>
              <a:buNone/>
              <a:defRPr/>
            </a:pPr>
            <a:r>
              <a:rPr lang="en-US" sz="5100" b="1" dirty="0">
                <a:solidFill>
                  <a:srgbClr val="0070C0"/>
                </a:solidFill>
                <a:latin typeface="Calibri" panose="020F0502020204030204" pitchFamily="34" charset="0"/>
              </a:rPr>
              <a:t>Politikacılar finanse ettikleri bilim adamlarını dinlemeli.</a:t>
            </a:r>
          </a:p>
          <a:p>
            <a:pPr marL="0" indent="0" algn="ctr" eaLnBrk="1" fontAlgn="auto" hangingPunct="1">
              <a:spcAft>
                <a:spcPts val="0"/>
              </a:spcAft>
              <a:buFont typeface="Arial"/>
              <a:buNone/>
              <a:defRPr/>
            </a:pPr>
            <a:endParaRPr lang="en-US" sz="5100" b="1" dirty="0">
              <a:solidFill>
                <a:srgbClr val="0070C0"/>
              </a:solidFill>
              <a:latin typeface="Calibri" panose="020F0502020204030204" pitchFamily="34" charset="0"/>
            </a:endParaRPr>
          </a:p>
          <a:p>
            <a:pPr marL="0" indent="0" algn="ctr" eaLnBrk="1" fontAlgn="auto" hangingPunct="1">
              <a:spcAft>
                <a:spcPts val="0"/>
              </a:spcAft>
              <a:buFont typeface="Arial"/>
              <a:buNone/>
              <a:defRPr/>
            </a:pPr>
            <a:endParaRPr lang="en-US" sz="3825" b="1" dirty="0">
              <a:latin typeface="Calibri" panose="020F0502020204030204" pitchFamily="34" charset="0"/>
            </a:endParaRPr>
          </a:p>
          <a:p>
            <a:pPr marL="0" indent="0" algn="ctr" eaLnBrk="1" fontAlgn="auto" hangingPunct="1">
              <a:spcAft>
                <a:spcPts val="0"/>
              </a:spcAft>
              <a:buFont typeface="Arial"/>
              <a:buNone/>
              <a:defRPr/>
            </a:pPr>
            <a:r>
              <a:rPr lang="en-US" sz="5100" b="1" dirty="0">
                <a:solidFill>
                  <a:srgbClr val="0070C0"/>
                </a:solidFill>
                <a:latin typeface="Calibri" panose="020F0502020204030204" pitchFamily="34" charset="0"/>
              </a:rPr>
              <a:t>Hassas üreme yöntemleriyle üretilen gıdaların, bilimin geleneksel yöntemlerden doğal olarak daha tehlikeli olması gerektiği fikrini desteklemeyi bırakın.</a:t>
            </a:r>
          </a:p>
          <a:p>
            <a:pPr marL="0" indent="0" algn="ctr" eaLnBrk="1" fontAlgn="auto" hangingPunct="1">
              <a:spcAft>
                <a:spcPts val="0"/>
              </a:spcAft>
              <a:buFont typeface="Arial"/>
              <a:buNone/>
              <a:defRPr/>
            </a:pPr>
            <a:endParaRPr lang="en-US" sz="3825" b="1" dirty="0">
              <a:latin typeface="Calibri" panose="020F0502020204030204" pitchFamily="34" charset="0"/>
            </a:endParaRPr>
          </a:p>
          <a:p>
            <a:pPr eaLnBrk="1" fontAlgn="auto" hangingPunct="1">
              <a:spcAft>
                <a:spcPts val="0"/>
              </a:spcAft>
              <a:buFont typeface="Arial"/>
              <a:buChar char="•"/>
              <a:defRPr/>
            </a:pPr>
            <a:endParaRPr lang="en-US" sz="18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1016000"/>
            <a:ext cx="7899400" cy="4432300"/>
          </a:xfrm>
          <a:prstGeom prst="rect">
            <a:avLst/>
          </a:prstGeom>
          <a:noFill/>
        </p:spPr>
        <p:txBody>
          <a:bodyPr>
            <a:spAutoFit/>
          </a:bodyPr>
          <a:lstStyle/>
          <a:p>
            <a:pPr algn="ctr" eaLnBrk="1" fontAlgn="auto" hangingPunct="1">
              <a:spcBef>
                <a:spcPts val="0"/>
              </a:spcBef>
              <a:spcAft>
                <a:spcPts val="0"/>
              </a:spcAft>
              <a:defRPr/>
            </a:pPr>
            <a:r>
              <a:rPr lang="en-US" sz="3600" b="1" dirty="0">
                <a:solidFill>
                  <a:schemeClr val="accent5">
                    <a:lumMod val="75000"/>
                  </a:schemeClr>
                </a:solidFill>
                <a:latin typeface="+mn-lt"/>
              </a:rPr>
              <a:t>Sivil Toplum da rolünü oynamalı</a:t>
            </a:r>
          </a:p>
          <a:p>
            <a:pPr algn="ctr" eaLnBrk="1" fontAlgn="auto" hangingPunct="1">
              <a:spcBef>
                <a:spcPts val="0"/>
              </a:spcBef>
              <a:spcAft>
                <a:spcPts val="0"/>
              </a:spcAft>
              <a:defRPr/>
            </a:pPr>
            <a:endParaRPr lang="en-US" sz="3600" b="1" dirty="0">
              <a:solidFill>
                <a:schemeClr val="accent5">
                  <a:lumMod val="75000"/>
                </a:schemeClr>
              </a:solidFill>
              <a:latin typeface="+mn-lt"/>
            </a:endParaRPr>
          </a:p>
          <a:p>
            <a:pPr eaLnBrk="1" fontAlgn="auto" hangingPunct="1">
              <a:spcBef>
                <a:spcPts val="0"/>
              </a:spcBef>
              <a:spcAft>
                <a:spcPts val="0"/>
              </a:spcAft>
              <a:defRPr/>
            </a:pPr>
            <a:endParaRPr lang="en-US" dirty="0">
              <a:latin typeface="+mn-lt"/>
            </a:endParaRPr>
          </a:p>
          <a:p>
            <a:pPr algn="ctr" eaLnBrk="1" fontAlgn="auto" hangingPunct="1">
              <a:spcBef>
                <a:spcPts val="0"/>
              </a:spcBef>
              <a:spcAft>
                <a:spcPts val="0"/>
              </a:spcAft>
              <a:defRPr/>
            </a:pPr>
            <a:r>
              <a:rPr lang="en-US" sz="2400" b="1" dirty="0">
                <a:solidFill>
                  <a:srgbClr val="00B050"/>
                </a:solidFill>
                <a:latin typeface="+mn-lt"/>
              </a:rPr>
              <a:t>Büyük dini liderler konuşmalı.</a:t>
            </a:r>
          </a:p>
          <a:p>
            <a:pPr algn="ctr" eaLnBrk="1" fontAlgn="auto" hangingPunct="1">
              <a:spcBef>
                <a:spcPts val="0"/>
              </a:spcBef>
              <a:spcAft>
                <a:spcPts val="0"/>
              </a:spcAft>
              <a:defRPr/>
            </a:pPr>
            <a:endParaRPr lang="en-US" sz="2400" b="1" dirty="0">
              <a:solidFill>
                <a:srgbClr val="00B050"/>
              </a:solidFill>
              <a:latin typeface="+mn-lt"/>
            </a:endParaRPr>
          </a:p>
          <a:p>
            <a:pPr algn="ctr" eaLnBrk="1" fontAlgn="auto" hangingPunct="1">
              <a:spcBef>
                <a:spcPts val="0"/>
              </a:spcBef>
              <a:spcAft>
                <a:spcPts val="0"/>
              </a:spcAft>
              <a:defRPr/>
            </a:pPr>
            <a:r>
              <a:rPr lang="en-US" sz="2400" b="1" dirty="0">
                <a:solidFill>
                  <a:srgbClr val="00B050"/>
                </a:solidFill>
                <a:latin typeface="+mn-lt"/>
              </a:rPr>
              <a:t>Rotary Kulüpleri gibi gruplar</a:t>
            </a:r>
          </a:p>
          <a:p>
            <a:pPr algn="ctr" eaLnBrk="1" fontAlgn="auto" hangingPunct="1">
              <a:spcBef>
                <a:spcPts val="0"/>
              </a:spcBef>
              <a:spcAft>
                <a:spcPts val="0"/>
              </a:spcAft>
              <a:defRPr/>
            </a:pPr>
            <a:endParaRPr lang="en-US" sz="2400" b="1" dirty="0">
              <a:solidFill>
                <a:srgbClr val="00B050"/>
              </a:solidFill>
              <a:latin typeface="+mn-lt"/>
            </a:endParaRPr>
          </a:p>
          <a:p>
            <a:pPr algn="ctr" eaLnBrk="1" fontAlgn="auto" hangingPunct="1">
              <a:spcBef>
                <a:spcPts val="0"/>
              </a:spcBef>
              <a:spcAft>
                <a:spcPts val="0"/>
              </a:spcAft>
              <a:defRPr/>
            </a:pPr>
            <a:r>
              <a:rPr lang="en-US" sz="2400" b="1" dirty="0">
                <a:solidFill>
                  <a:srgbClr val="00B050"/>
                </a:solidFill>
                <a:latin typeface="+mn-lt"/>
              </a:rPr>
              <a:t>Etkili ünlüler dışarı konuşmak gerekir</a:t>
            </a:r>
          </a:p>
          <a:p>
            <a:pPr algn="ctr" eaLnBrk="1" fontAlgn="auto" hangingPunct="1">
              <a:spcBef>
                <a:spcPts val="0"/>
              </a:spcBef>
              <a:spcAft>
                <a:spcPts val="0"/>
              </a:spcAft>
              <a:defRPr/>
            </a:pPr>
            <a:endParaRPr lang="en-US" sz="2400" b="1" dirty="0">
              <a:solidFill>
                <a:srgbClr val="00B050"/>
              </a:solidFill>
              <a:latin typeface="+mn-lt"/>
            </a:endParaRPr>
          </a:p>
          <a:p>
            <a:pPr algn="ctr" eaLnBrk="1" fontAlgn="auto" hangingPunct="1">
              <a:spcBef>
                <a:spcPts val="0"/>
              </a:spcBef>
              <a:spcAft>
                <a:spcPts val="0"/>
              </a:spcAft>
              <a:defRPr/>
            </a:pPr>
            <a:r>
              <a:rPr lang="en-US" sz="2400" b="1" dirty="0">
                <a:solidFill>
                  <a:srgbClr val="00B050"/>
                </a:solidFill>
                <a:latin typeface="+mn-lt"/>
              </a:rPr>
              <a:t>Medya sunmalıdır </a:t>
            </a:r>
            <a:r>
              <a:rPr lang="en-US" sz="2400" b="1" dirty="0">
                <a:solidFill>
                  <a:srgbClr val="0070C0"/>
                </a:solidFill>
                <a:latin typeface="+mn-lt"/>
              </a:rPr>
              <a:t>bilim gerçekler </a:t>
            </a:r>
            <a:r>
              <a:rPr lang="en-US" sz="2400" b="1" dirty="0">
                <a:solidFill>
                  <a:srgbClr val="00B050"/>
                </a:solidFill>
                <a:latin typeface="+mn-lt"/>
              </a:rPr>
              <a:t>Değil</a:t>
            </a:r>
            <a:r>
              <a:rPr lang="en-US" sz="2400" b="1" dirty="0">
                <a:solidFill>
                  <a:srgbClr val="FF0000"/>
                </a:solidFill>
                <a:latin typeface="+mn-lt"/>
              </a:rPr>
              <a:t> bilim kurgu</a:t>
            </a:r>
          </a:p>
          <a:p>
            <a:pPr algn="ctr" eaLnBrk="1" fontAlgn="auto" hangingPunct="1">
              <a:spcBef>
                <a:spcPts val="0"/>
              </a:spcBef>
              <a:spcAft>
                <a:spcPts val="0"/>
              </a:spcAft>
              <a:defRPr/>
            </a:pPr>
            <a:endParaRPr lang="en-US" sz="2400" b="1" dirty="0">
              <a:solidFill>
                <a:srgbClr val="00B050"/>
              </a:solidFill>
              <a:latin typeface="+mn-l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Box 1"/>
          <p:cNvSpPr txBox="1">
            <a:spLocks noChangeArrowheads="1"/>
          </p:cNvSpPr>
          <p:nvPr/>
        </p:nvSpPr>
        <p:spPr bwMode="auto">
          <a:xfrm>
            <a:off x="779463" y="1222375"/>
            <a:ext cx="7161212"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dirty="0" err="1">
                <a:latin typeface="Calibri" panose="020F0502020204030204" pitchFamily="34" charset="0"/>
              </a:rPr>
              <a:t>İlahi</a:t>
            </a:r>
            <a:r>
              <a:rPr lang="en-US" altLang="en-US" dirty="0">
                <a:latin typeface="Calibri" panose="020F0502020204030204" pitchFamily="34" charset="0"/>
              </a:rPr>
              <a:t> İBADET IÇIN CEMAAT </a:t>
            </a:r>
            <a:br>
              <a:rPr lang="en-US" altLang="en-US" dirty="0">
                <a:latin typeface="Calibri" panose="020F0502020204030204" pitchFamily="34" charset="0"/>
              </a:rPr>
            </a:br>
            <a:r>
              <a:rPr lang="en-US" altLang="en-US" dirty="0">
                <a:latin typeface="Calibri" panose="020F0502020204030204" pitchFamily="34" charset="0"/>
              </a:rPr>
              <a:t>VE AYINLARIN DISIPLINİ</a:t>
            </a:r>
          </a:p>
          <a:p>
            <a:pPr algn="ctr" eaLnBrk="1" hangingPunct="1"/>
            <a:r>
              <a:rPr lang="en-US" altLang="en-US" dirty="0">
                <a:latin typeface="Calibri" panose="020F0502020204030204" pitchFamily="34" charset="0"/>
              </a:rPr>
              <a:t> </a:t>
            </a:r>
          </a:p>
          <a:p>
            <a:pPr eaLnBrk="1" hangingPunct="1"/>
            <a:r>
              <a:rPr lang="en-US" altLang="en-US" sz="1400" dirty="0">
                <a:latin typeface="Calibri" panose="020F0502020204030204" pitchFamily="34" charset="0"/>
              </a:rPr>
              <a:t>Prot. N. 320/17</a:t>
            </a:r>
          </a:p>
          <a:p>
            <a:pPr algn="ctr" eaLnBrk="1" hangingPunct="1"/>
            <a:r>
              <a:rPr lang="en-US" altLang="en-US" b="1" dirty="0" err="1">
                <a:latin typeface="Calibri" panose="020F0502020204030204" pitchFamily="34" charset="0"/>
              </a:rPr>
              <a:t>Piskoposlara</a:t>
            </a:r>
            <a:r>
              <a:rPr lang="en-US" altLang="en-US" b="1" dirty="0">
                <a:latin typeface="Calibri" panose="020F0502020204030204" pitchFamily="34" charset="0"/>
              </a:rPr>
              <a:t> </a:t>
            </a:r>
            <a:r>
              <a:rPr lang="en-US" altLang="en-US" b="1" dirty="0" err="1">
                <a:latin typeface="Calibri" panose="020F0502020204030204" pitchFamily="34" charset="0"/>
              </a:rPr>
              <a:t>dairesel</a:t>
            </a:r>
            <a:r>
              <a:rPr lang="en-US" altLang="en-US" b="1" dirty="0">
                <a:latin typeface="Calibri" panose="020F0502020204030204" pitchFamily="34" charset="0"/>
              </a:rPr>
              <a:t> </a:t>
            </a:r>
            <a:r>
              <a:rPr lang="en-US" altLang="en-US" b="1" dirty="0" err="1">
                <a:latin typeface="Calibri" panose="020F0502020204030204" pitchFamily="34" charset="0"/>
              </a:rPr>
              <a:t>mektup</a:t>
            </a:r>
            <a:br>
              <a:rPr lang="en-US" altLang="en-US" b="1" dirty="0">
                <a:latin typeface="Calibri" panose="020F0502020204030204" pitchFamily="34" charset="0"/>
              </a:rPr>
            </a:br>
            <a:r>
              <a:rPr lang="en-US" altLang="en-US" b="1" dirty="0">
                <a:latin typeface="Calibri" panose="020F0502020204030204" pitchFamily="34" charset="0"/>
              </a:rPr>
              <a:t>Eucharist </a:t>
            </a:r>
            <a:r>
              <a:rPr lang="en-US" altLang="en-US" b="1" dirty="0" err="1">
                <a:latin typeface="Calibri" panose="020F0502020204030204" pitchFamily="34" charset="0"/>
              </a:rPr>
              <a:t>için</a:t>
            </a:r>
            <a:r>
              <a:rPr lang="en-US" altLang="en-US" b="1" dirty="0">
                <a:latin typeface="Calibri" panose="020F0502020204030204" pitchFamily="34" charset="0"/>
              </a:rPr>
              <a:t> </a:t>
            </a:r>
            <a:r>
              <a:rPr lang="en-US" altLang="en-US" b="1" dirty="0" err="1">
                <a:latin typeface="Calibri" panose="020F0502020204030204" pitchFamily="34" charset="0"/>
              </a:rPr>
              <a:t>ekmek</a:t>
            </a:r>
            <a:r>
              <a:rPr lang="en-US" altLang="en-US" b="1" dirty="0">
                <a:latin typeface="Calibri" panose="020F0502020204030204" pitchFamily="34" charset="0"/>
              </a:rPr>
              <a:t> </a:t>
            </a:r>
            <a:r>
              <a:rPr lang="en-US" altLang="en-US" b="1" dirty="0" err="1">
                <a:latin typeface="Calibri" panose="020F0502020204030204" pitchFamily="34" charset="0"/>
              </a:rPr>
              <a:t>ve</a:t>
            </a:r>
            <a:r>
              <a:rPr lang="en-US" altLang="en-US" b="1" dirty="0">
                <a:latin typeface="Calibri" panose="020F0502020204030204" pitchFamily="34" charset="0"/>
              </a:rPr>
              <a:t> </a:t>
            </a:r>
            <a:r>
              <a:rPr lang="en-US" altLang="en-US" b="1" dirty="0" err="1">
                <a:latin typeface="Calibri" panose="020F0502020204030204" pitchFamily="34" charset="0"/>
              </a:rPr>
              <a:t>şarap</a:t>
            </a:r>
            <a:r>
              <a:rPr lang="en-US" altLang="en-US" b="1" dirty="0">
                <a:latin typeface="Calibri" panose="020F0502020204030204" pitchFamily="34" charset="0"/>
              </a:rPr>
              <a:t> </a:t>
            </a:r>
            <a:r>
              <a:rPr lang="en-US" altLang="en-US" b="1" dirty="0" err="1">
                <a:latin typeface="Calibri" panose="020F0502020204030204" pitchFamily="34" charset="0"/>
              </a:rPr>
              <a:t>üzerinde</a:t>
            </a:r>
            <a:endParaRPr lang="en-US" altLang="en-US" b="1" dirty="0">
              <a:latin typeface="Calibri" panose="020F0502020204030204" pitchFamily="34" charset="0"/>
            </a:endParaRPr>
          </a:p>
          <a:p>
            <a:pPr eaLnBrk="1" hangingPunct="1"/>
            <a:r>
              <a:rPr lang="en-US" altLang="en-US" b="1" dirty="0">
                <a:latin typeface="Calibri" panose="020F0502020204030204" pitchFamily="34" charset="0"/>
              </a:rPr>
              <a:t>.</a:t>
            </a:r>
          </a:p>
          <a:p>
            <a:pPr eaLnBrk="1" hangingPunct="1"/>
            <a:r>
              <a:rPr lang="en-US" altLang="en-US" b="1" dirty="0">
                <a:latin typeface="Calibri" panose="020F0502020204030204" pitchFamily="34" charset="0"/>
              </a:rPr>
              <a:t>.</a:t>
            </a:r>
          </a:p>
          <a:p>
            <a:pPr eaLnBrk="1" hangingPunct="1"/>
            <a:r>
              <a:rPr lang="en-US" altLang="en-US" b="1" dirty="0">
                <a:latin typeface="Calibri" panose="020F0502020204030204" pitchFamily="34" charset="0"/>
              </a:rPr>
              <a:t>.</a:t>
            </a:r>
          </a:p>
          <a:p>
            <a:pPr eaLnBrk="1" hangingPunct="1"/>
            <a:r>
              <a:rPr lang="en-US" altLang="en-US" b="1" dirty="0">
                <a:latin typeface="Calibri" panose="020F0502020204030204" pitchFamily="34" charset="0"/>
              </a:rPr>
              <a:t>.</a:t>
            </a:r>
          </a:p>
          <a:p>
            <a:pPr algn="ctr" eaLnBrk="1" hangingPunct="1"/>
            <a:r>
              <a:rPr lang="en-US" altLang="en-US" dirty="0">
                <a:latin typeface="Calibri" panose="020F0502020204030204" pitchFamily="34" charset="0"/>
              </a:rPr>
              <a:t>5. </a:t>
            </a:r>
            <a:r>
              <a:rPr lang="en-US" altLang="en-US" dirty="0" err="1">
                <a:latin typeface="Calibri" panose="020F0502020204030204" pitchFamily="34" charset="0"/>
              </a:rPr>
              <a:t>Aynı</a:t>
            </a:r>
            <a:r>
              <a:rPr lang="en-US" altLang="en-US" dirty="0">
                <a:latin typeface="Calibri" panose="020F0502020204030204" pitchFamily="34" charset="0"/>
              </a:rPr>
              <a:t> </a:t>
            </a:r>
            <a:r>
              <a:rPr lang="en-US" altLang="en-US" dirty="0" err="1">
                <a:latin typeface="Calibri" panose="020F0502020204030204" pitchFamily="34" charset="0"/>
              </a:rPr>
              <a:t>Cemaat</a:t>
            </a:r>
            <a:r>
              <a:rPr lang="en-US" altLang="en-US" dirty="0">
                <a:latin typeface="Calibri" panose="020F0502020204030204" pitchFamily="34" charset="0"/>
              </a:rPr>
              <a:t> de Eucharistic </a:t>
            </a:r>
            <a:r>
              <a:rPr lang="en-US" altLang="en-US" dirty="0" err="1">
                <a:latin typeface="Calibri" panose="020F0502020204030204" pitchFamily="34" charset="0"/>
              </a:rPr>
              <a:t>konuda</a:t>
            </a:r>
            <a:r>
              <a:rPr lang="en-US" altLang="en-US" dirty="0">
                <a:latin typeface="Calibri" panose="020F0502020204030204" pitchFamily="34" charset="0"/>
              </a:rPr>
              <a:t> </a:t>
            </a:r>
            <a:r>
              <a:rPr lang="en-US" altLang="en-US" dirty="0" err="1">
                <a:latin typeface="Calibri" panose="020F0502020204030204" pitchFamily="34" charset="0"/>
              </a:rPr>
              <a:t>yapılan</a:t>
            </a:r>
            <a:r>
              <a:rPr lang="en-US" altLang="en-US" dirty="0">
                <a:latin typeface="Calibri" panose="020F0502020204030204" pitchFamily="34" charset="0"/>
              </a:rPr>
              <a:t> </a:t>
            </a:r>
            <a:r>
              <a:rPr lang="en-US" altLang="en-US" dirty="0" err="1">
                <a:latin typeface="Calibri" panose="020F0502020204030204" pitchFamily="34" charset="0"/>
              </a:rPr>
              <a:t>karar</a:t>
            </a:r>
            <a:r>
              <a:rPr lang="en-US" altLang="en-US" dirty="0">
                <a:latin typeface="Calibri" panose="020F0502020204030204" pitchFamily="34" charset="0"/>
              </a:rPr>
              <a:t> </a:t>
            </a:r>
            <a:r>
              <a:rPr lang="en-US" altLang="en-US" dirty="0" err="1">
                <a:latin typeface="Calibri" panose="020F0502020204030204" pitchFamily="34" charset="0"/>
              </a:rPr>
              <a:t>verdi</a:t>
            </a:r>
            <a:r>
              <a:rPr lang="en-US" altLang="en-US" dirty="0">
                <a:latin typeface="Calibri" panose="020F0502020204030204" pitchFamily="34" charset="0"/>
              </a:rPr>
              <a:t> </a:t>
            </a:r>
            <a:r>
              <a:rPr lang="en-US" altLang="en-US" dirty="0" err="1">
                <a:solidFill>
                  <a:srgbClr val="00B0F0"/>
                </a:solidFill>
                <a:latin typeface="Calibri" panose="020F0502020204030204" pitchFamily="34" charset="0"/>
              </a:rPr>
              <a:t>genetiği</a:t>
            </a:r>
            <a:r>
              <a:rPr lang="en-US" altLang="en-US" dirty="0">
                <a:solidFill>
                  <a:srgbClr val="00B0F0"/>
                </a:solidFill>
                <a:latin typeface="Calibri" panose="020F0502020204030204" pitchFamily="34" charset="0"/>
              </a:rPr>
              <a:t> </a:t>
            </a:r>
            <a:r>
              <a:rPr lang="en-US" altLang="en-US" dirty="0" err="1">
                <a:solidFill>
                  <a:srgbClr val="00B0F0"/>
                </a:solidFill>
                <a:latin typeface="Calibri" panose="020F0502020204030204" pitchFamily="34" charset="0"/>
              </a:rPr>
              <a:t>değiştirilmiş</a:t>
            </a:r>
            <a:r>
              <a:rPr lang="en-US" altLang="en-US" dirty="0">
                <a:solidFill>
                  <a:srgbClr val="00B0F0"/>
                </a:solidFill>
                <a:latin typeface="Calibri" panose="020F0502020204030204" pitchFamily="34" charset="0"/>
              </a:rPr>
              <a:t> </a:t>
            </a:r>
            <a:r>
              <a:rPr lang="en-US" altLang="en-US" dirty="0" err="1">
                <a:solidFill>
                  <a:srgbClr val="00B0F0"/>
                </a:solidFill>
                <a:latin typeface="Calibri" panose="020F0502020204030204" pitchFamily="34" charset="0"/>
              </a:rPr>
              <a:t>organizmalar</a:t>
            </a:r>
            <a:r>
              <a:rPr lang="en-US" altLang="en-US" dirty="0">
                <a:solidFill>
                  <a:srgbClr val="00B0F0"/>
                </a:solidFill>
                <a:latin typeface="Calibri" panose="020F0502020204030204" pitchFamily="34" charset="0"/>
              </a:rPr>
              <a:t> </a:t>
            </a:r>
            <a:r>
              <a:rPr lang="en-US" altLang="en-US" dirty="0" err="1">
                <a:latin typeface="Calibri" panose="020F0502020204030204" pitchFamily="34" charset="0"/>
              </a:rPr>
              <a:t>geçerli</a:t>
            </a:r>
            <a:r>
              <a:rPr lang="en-US" altLang="en-US" dirty="0">
                <a:latin typeface="Calibri" panose="020F0502020204030204" pitchFamily="34" charset="0"/>
              </a:rPr>
              <a:t> </a:t>
            </a:r>
            <a:r>
              <a:rPr lang="en-US" altLang="en-US" dirty="0" err="1">
                <a:latin typeface="Calibri" panose="020F0502020204030204" pitchFamily="34" charset="0"/>
              </a:rPr>
              <a:t>bir</a:t>
            </a:r>
            <a:r>
              <a:rPr lang="en-US" altLang="en-US" dirty="0">
                <a:latin typeface="Calibri" panose="020F0502020204030204" pitchFamily="34" charset="0"/>
              </a:rPr>
              <a:t> </a:t>
            </a:r>
            <a:r>
              <a:rPr lang="en-US" altLang="en-US" dirty="0" err="1">
                <a:latin typeface="Calibri" panose="020F0502020204030204" pitchFamily="34" charset="0"/>
              </a:rPr>
              <a:t>madde</a:t>
            </a:r>
            <a:r>
              <a:rPr lang="en-US" altLang="en-US" dirty="0">
                <a:latin typeface="Calibri" panose="020F0502020204030204" pitchFamily="34" charset="0"/>
              </a:rPr>
              <a:t> </a:t>
            </a:r>
            <a:r>
              <a:rPr lang="en-US" altLang="en-US" dirty="0" err="1">
                <a:latin typeface="Calibri" panose="020F0502020204030204" pitchFamily="34" charset="0"/>
              </a:rPr>
              <a:t>olarak</a:t>
            </a:r>
            <a:r>
              <a:rPr lang="en-US" altLang="en-US" dirty="0">
                <a:latin typeface="Calibri" panose="020F0502020204030204" pitchFamily="34" charset="0"/>
              </a:rPr>
              <a:t> </a:t>
            </a:r>
            <a:r>
              <a:rPr lang="en-US" altLang="en-US" dirty="0" err="1">
                <a:latin typeface="Calibri" panose="020F0502020204030204" pitchFamily="34" charset="0"/>
              </a:rPr>
              <a:t>kabul</a:t>
            </a:r>
            <a:r>
              <a:rPr lang="en-US" altLang="en-US" dirty="0">
                <a:latin typeface="Calibri" panose="020F0502020204030204" pitchFamily="34" charset="0"/>
              </a:rPr>
              <a:t> </a:t>
            </a:r>
            <a:r>
              <a:rPr lang="en-US" altLang="en-US" dirty="0" err="1">
                <a:latin typeface="Calibri" panose="020F0502020204030204" pitchFamily="34" charset="0"/>
              </a:rPr>
              <a:t>edilebilir</a:t>
            </a:r>
            <a:r>
              <a:rPr lang="en-US" altLang="en-US" dirty="0">
                <a:latin typeface="Calibri" panose="020F0502020204030204" pitchFamily="34" charset="0"/>
              </a:rPr>
              <a:t> (cf. </a:t>
            </a:r>
            <a:r>
              <a:rPr lang="en-US" altLang="en-US" dirty="0" err="1">
                <a:latin typeface="Calibri" panose="020F0502020204030204" pitchFamily="34" charset="0"/>
              </a:rPr>
              <a:t>İlahi</a:t>
            </a:r>
            <a:r>
              <a:rPr lang="en-US" altLang="en-US" dirty="0">
                <a:latin typeface="Calibri" panose="020F0502020204030204" pitchFamily="34" charset="0"/>
              </a:rPr>
              <a:t> </a:t>
            </a:r>
            <a:r>
              <a:rPr lang="en-US" altLang="en-US" dirty="0" err="1">
                <a:latin typeface="Calibri" panose="020F0502020204030204" pitchFamily="34" charset="0"/>
              </a:rPr>
              <a:t>İbadet</a:t>
            </a:r>
            <a:r>
              <a:rPr lang="en-US" altLang="en-US" dirty="0">
                <a:latin typeface="Calibri" panose="020F0502020204030204" pitchFamily="34" charset="0"/>
              </a:rPr>
              <a:t> </a:t>
            </a:r>
            <a:r>
              <a:rPr lang="en-US" altLang="en-US" dirty="0" err="1">
                <a:latin typeface="Calibri" panose="020F0502020204030204" pitchFamily="34" charset="0"/>
              </a:rPr>
              <a:t>Cemaati</a:t>
            </a:r>
            <a:r>
              <a:rPr lang="en-US" altLang="en-US" dirty="0">
                <a:latin typeface="Calibri" panose="020F0502020204030204" pitchFamily="34" charset="0"/>
              </a:rPr>
              <a:t> </a:t>
            </a:r>
            <a:r>
              <a:rPr lang="en-US" altLang="en-US" dirty="0" err="1">
                <a:latin typeface="Calibri" panose="020F0502020204030204" pitchFamily="34" charset="0"/>
              </a:rPr>
              <a:t>Ve</a:t>
            </a:r>
            <a:r>
              <a:rPr lang="en-US" altLang="en-US" dirty="0">
                <a:latin typeface="Calibri" panose="020F0502020204030204" pitchFamily="34" charset="0"/>
              </a:rPr>
              <a:t> </a:t>
            </a:r>
            <a:r>
              <a:rPr lang="en-US" altLang="en-US" dirty="0" err="1">
                <a:latin typeface="Calibri" panose="020F0502020204030204" pitchFamily="34" charset="0"/>
              </a:rPr>
              <a:t>Ayin</a:t>
            </a:r>
            <a:r>
              <a:rPr lang="en-US" altLang="en-US" dirty="0">
                <a:latin typeface="Calibri" panose="020F0502020204030204" pitchFamily="34" charset="0"/>
              </a:rPr>
              <a:t> </a:t>
            </a:r>
            <a:r>
              <a:rPr lang="en-US" altLang="en-US" dirty="0" err="1">
                <a:latin typeface="Calibri" panose="020F0502020204030204" pitchFamily="34" charset="0"/>
              </a:rPr>
              <a:t>disiplinine</a:t>
            </a:r>
            <a:r>
              <a:rPr lang="en-US" altLang="en-US" dirty="0">
                <a:latin typeface="Calibri" panose="020F0502020204030204" pitchFamily="34" charset="0"/>
              </a:rPr>
              <a:t> </a:t>
            </a:r>
            <a:r>
              <a:rPr lang="en-US" altLang="en-US" dirty="0" err="1">
                <a:latin typeface="Calibri" panose="020F0502020204030204" pitchFamily="34" charset="0"/>
              </a:rPr>
              <a:t>mektup</a:t>
            </a:r>
            <a:r>
              <a:rPr lang="en-US" altLang="en-US" dirty="0">
                <a:latin typeface="Calibri" panose="020F0502020204030204" pitchFamily="34" charset="0"/>
              </a:rPr>
              <a:t>, 9 </a:t>
            </a:r>
            <a:r>
              <a:rPr lang="en-US" altLang="en-US" dirty="0" err="1">
                <a:latin typeface="Calibri" panose="020F0502020204030204" pitchFamily="34" charset="0"/>
              </a:rPr>
              <a:t>Aralık</a:t>
            </a:r>
            <a:r>
              <a:rPr lang="en-US" altLang="en-US" dirty="0">
                <a:latin typeface="Calibri" panose="020F0502020204030204" pitchFamily="34" charset="0"/>
              </a:rPr>
              <a:t> 2013, Prot. N. 89/78 – 44897).</a:t>
            </a:r>
          </a:p>
          <a:p>
            <a:pPr algn="ctr" eaLnBrk="1" hangingPunct="1"/>
            <a:endParaRPr lang="en-US" altLang="en-US" dirty="0">
              <a:latin typeface="Calibri" panose="020F0502020204030204" pitchFamily="34" charset="0"/>
            </a:endParaRPr>
          </a:p>
          <a:p>
            <a:pPr algn="ctr" eaLnBrk="1" hangingPunct="1"/>
            <a:endParaRPr lang="en-US" altLang="en-US" dirty="0">
              <a:latin typeface="Calibri" panose="020F050202020403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8850" y="0"/>
            <a:ext cx="63023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781550" y="3886200"/>
            <a:ext cx="2874963" cy="2740025"/>
          </a:xfrm>
          <a:prstGeom prst="rect">
            <a:avLst/>
          </a:prstGeom>
          <a:noFill/>
        </p:spPr>
        <p:txBody>
          <a:bodyPr>
            <a:spAutoFit/>
          </a:bodyPr>
          <a:lstStyle/>
          <a:p>
            <a:pPr eaLnBrk="1" fontAlgn="auto" hangingPunct="1">
              <a:spcBef>
                <a:spcPts val="0"/>
              </a:spcBef>
              <a:spcAft>
                <a:spcPts val="0"/>
              </a:spcAft>
              <a:defRPr/>
            </a:pPr>
            <a:r>
              <a:rPr lang="en-US" sz="1400" b="1" dirty="0">
                <a:solidFill>
                  <a:srgbClr val="5B9BD5">
                    <a:lumMod val="75000"/>
                  </a:srgbClr>
                </a:solidFill>
                <a:latin typeface="Calibri" panose="020F0502020204030204"/>
              </a:rPr>
              <a:t>Gana'dan Haberler: </a:t>
            </a:r>
            <a:r>
              <a:rPr lang="en-US" sz="1400" dirty="0">
                <a:solidFill>
                  <a:prstClr val="black"/>
                </a:solidFill>
                <a:latin typeface="Calibri" panose="020F0502020204030204"/>
              </a:rPr>
              <a:t>Gana'nın gdo karşıtı çiftçiler grubu olan Köylü Çiftçiler Derneği'nin eski lideri, GDO yanlısı bir pozisyon benimsemek için taraf değiştirdi.</a:t>
            </a:r>
          </a:p>
          <a:p>
            <a:pPr eaLnBrk="1" fontAlgn="auto" hangingPunct="1">
              <a:spcBef>
                <a:spcPts val="0"/>
              </a:spcBef>
              <a:spcAft>
                <a:spcPts val="0"/>
              </a:spcAft>
              <a:defRPr/>
            </a:pPr>
            <a:endParaRPr lang="en-US" sz="1400" dirty="0">
              <a:solidFill>
                <a:prstClr val="black"/>
              </a:solidFill>
              <a:latin typeface="Calibri" panose="020F0502020204030204"/>
            </a:endParaRPr>
          </a:p>
          <a:p>
            <a:pPr eaLnBrk="1" fontAlgn="auto" hangingPunct="1">
              <a:spcBef>
                <a:spcPts val="0"/>
              </a:spcBef>
              <a:spcAft>
                <a:spcPts val="0"/>
              </a:spcAft>
              <a:defRPr/>
            </a:pPr>
            <a:r>
              <a:rPr lang="en-US" sz="1400" b="1" dirty="0">
                <a:ln w="0"/>
                <a:solidFill>
                  <a:srgbClr val="5B9BD5"/>
                </a:solidFill>
                <a:effectLst>
                  <a:outerShdw blurRad="38100" dist="25400" dir="5400000" algn="ctr" rotWithShape="0">
                    <a:srgbClr val="6E747A">
                      <a:alpha val="43000"/>
                    </a:srgbClr>
                  </a:outerShdw>
                </a:effectLst>
                <a:latin typeface="Calibri" panose="020F0502020204030204"/>
              </a:rPr>
              <a:t>Muhammed Adams </a:t>
            </a:r>
            <a:r>
              <a:rPr lang="en-US" sz="1400" b="1" dirty="0" err="1">
                <a:ln w="0"/>
                <a:solidFill>
                  <a:srgbClr val="5B9BD5"/>
                </a:solidFill>
                <a:effectLst>
                  <a:outerShdw blurRad="38100" dist="25400" dir="5400000" algn="ctr" rotWithShape="0">
                    <a:srgbClr val="6E747A">
                      <a:alpha val="43000"/>
                    </a:srgbClr>
                  </a:outerShdw>
                </a:effectLst>
                <a:latin typeface="Calibri" panose="020F0502020204030204"/>
              </a:rPr>
              <a:t>Nasiru</a:t>
            </a:r>
            <a:r>
              <a:rPr lang="en-US" sz="1400" b="1" dirty="0">
                <a:ln w="0"/>
                <a:solidFill>
                  <a:srgbClr val="5B9BD5"/>
                </a:solidFill>
                <a:effectLst>
                  <a:outerShdw blurRad="38100" dist="25400" dir="5400000" algn="ctr" rotWithShape="0">
                    <a:srgbClr val="6E747A">
                      <a:alpha val="43000"/>
                    </a:srgbClr>
                  </a:outerShdw>
                </a:effectLst>
                <a:latin typeface="Calibri" panose="020F0502020204030204"/>
              </a:rPr>
              <a:t> </a:t>
            </a:r>
            <a:r>
              <a:rPr lang="en-US" sz="1400" dirty="0">
                <a:solidFill>
                  <a:prstClr val="black"/>
                </a:solidFill>
                <a:latin typeface="Calibri" panose="020F0502020204030204"/>
              </a:rPr>
              <a:t>bu değişimini, tarımsal biyoteknoloji hakkında bilimsel topluluktan doğru bilgi almaya bağladı.</a:t>
            </a:r>
          </a:p>
          <a:p>
            <a:pPr eaLnBrk="1" fontAlgn="auto" hangingPunct="1">
              <a:spcBef>
                <a:spcPts val="0"/>
              </a:spcBef>
              <a:spcAft>
                <a:spcPts val="0"/>
              </a:spcAft>
              <a:defRPr/>
            </a:pPr>
            <a:endParaRPr lang="en-US" dirty="0">
              <a:solidFill>
                <a:prstClr val="black"/>
              </a:solidFill>
              <a:latin typeface="Calibri" panose="020F0502020204030204"/>
            </a:endParaRPr>
          </a:p>
        </p:txBody>
      </p:sp>
      <p:pic>
        <p:nvPicPr>
          <p:cNvPr id="9523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125" y="3629025"/>
            <a:ext cx="40005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starving children photo: Starving Children Starving_Childr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050" y="1419225"/>
            <a:ext cx="31861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Box 2"/>
          <p:cNvSpPr txBox="1">
            <a:spLocks noChangeArrowheads="1"/>
          </p:cNvSpPr>
          <p:nvPr/>
        </p:nvSpPr>
        <p:spPr bwMode="auto">
          <a:xfrm>
            <a:off x="255588" y="4959350"/>
            <a:ext cx="8407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800" dirty="0" err="1">
                <a:solidFill>
                  <a:srgbClr val="000000"/>
                </a:solidFill>
              </a:rPr>
              <a:t>GDO'suz</a:t>
            </a:r>
            <a:r>
              <a:rPr lang="en-US" altLang="en-US" sz="2800" dirty="0">
                <a:solidFill>
                  <a:srgbClr val="000000"/>
                </a:solidFill>
              </a:rPr>
              <a:t> </a:t>
            </a:r>
            <a:r>
              <a:rPr lang="tr-TR" altLang="en-US" sz="2800" dirty="0">
                <a:solidFill>
                  <a:srgbClr val="000000"/>
                </a:solidFill>
              </a:rPr>
              <a:t>yiyecekler </a:t>
            </a:r>
            <a:r>
              <a:rPr lang="en-US" altLang="en-US" sz="2800" dirty="0" err="1">
                <a:solidFill>
                  <a:srgbClr val="000000"/>
                </a:solidFill>
              </a:rPr>
              <a:t>zengin</a:t>
            </a:r>
            <a:r>
              <a:rPr lang="en-US" altLang="en-US" sz="2800" dirty="0">
                <a:solidFill>
                  <a:srgbClr val="000000"/>
                </a:solidFill>
              </a:rPr>
              <a:t> </a:t>
            </a:r>
            <a:r>
              <a:rPr lang="en-US" altLang="en-US" sz="2800" dirty="0" err="1">
                <a:solidFill>
                  <a:srgbClr val="000000"/>
                </a:solidFill>
              </a:rPr>
              <a:t>Batılı</a:t>
            </a:r>
            <a:r>
              <a:rPr lang="tr-TR" altLang="en-US" sz="2800" dirty="0" err="1">
                <a:solidFill>
                  <a:srgbClr val="000000"/>
                </a:solidFill>
              </a:rPr>
              <a:t>lar</a:t>
            </a:r>
            <a:r>
              <a:rPr lang="tr-TR" altLang="en-US" sz="2800" dirty="0">
                <a:solidFill>
                  <a:srgbClr val="000000"/>
                </a:solidFill>
              </a:rPr>
              <a:t> için</a:t>
            </a:r>
            <a:r>
              <a:rPr lang="en-US" altLang="en-US" sz="2800" dirty="0">
                <a:solidFill>
                  <a:srgbClr val="000000"/>
                </a:solidFill>
              </a:rPr>
              <a:t> b</a:t>
            </a:r>
            <a:r>
              <a:rPr lang="tr-TR" altLang="en-US" sz="2800" dirty="0">
                <a:solidFill>
                  <a:srgbClr val="000000"/>
                </a:solidFill>
              </a:rPr>
              <a:t>u</a:t>
            </a:r>
            <a:r>
              <a:rPr lang="en-US" altLang="en-US" sz="2800" dirty="0">
                <a:solidFill>
                  <a:srgbClr val="000000"/>
                </a:solidFill>
              </a:rPr>
              <a:t> </a:t>
            </a:r>
            <a:r>
              <a:rPr lang="en-US" altLang="en-US" sz="2800" dirty="0" err="1">
                <a:solidFill>
                  <a:srgbClr val="000000"/>
                </a:solidFill>
              </a:rPr>
              <a:t>düşkünlük</a:t>
            </a:r>
            <a:endParaRPr lang="en-US" altLang="en-US" sz="2800" dirty="0">
              <a:solidFill>
                <a:srgbClr val="000000"/>
              </a:solidFill>
            </a:endParaRPr>
          </a:p>
          <a:p>
            <a:pPr algn="ctr" eaLnBrk="1" hangingPunct="1">
              <a:lnSpc>
                <a:spcPct val="100000"/>
              </a:lnSpc>
              <a:spcBef>
                <a:spcPct val="0"/>
              </a:spcBef>
              <a:buFontTx/>
              <a:buNone/>
            </a:pPr>
            <a:r>
              <a:rPr lang="en-US" altLang="en-US" sz="2800" dirty="0" err="1">
                <a:solidFill>
                  <a:srgbClr val="000000"/>
                </a:solidFill>
              </a:rPr>
              <a:t>Afrika'daki</a:t>
            </a:r>
            <a:r>
              <a:rPr lang="en-US" altLang="en-US" sz="2800" dirty="0">
                <a:solidFill>
                  <a:srgbClr val="000000"/>
                </a:solidFill>
              </a:rPr>
              <a:t> </a:t>
            </a:r>
            <a:r>
              <a:rPr lang="en-US" altLang="en-US" sz="2800" dirty="0" err="1">
                <a:solidFill>
                  <a:srgbClr val="000000"/>
                </a:solidFill>
              </a:rPr>
              <a:t>fakirler</a:t>
            </a:r>
            <a:r>
              <a:rPr lang="en-US" altLang="en-US" sz="2800" dirty="0">
                <a:solidFill>
                  <a:srgbClr val="000000"/>
                </a:solidFill>
              </a:rPr>
              <a:t> </a:t>
            </a:r>
            <a:r>
              <a:rPr lang="en-US" altLang="en-US" sz="2800" dirty="0" err="1">
                <a:solidFill>
                  <a:srgbClr val="000000"/>
                </a:solidFill>
              </a:rPr>
              <a:t>için</a:t>
            </a:r>
            <a:r>
              <a:rPr lang="en-US" altLang="en-US" sz="2800" dirty="0">
                <a:solidFill>
                  <a:srgbClr val="000000"/>
                </a:solidFill>
              </a:rPr>
              <a:t> </a:t>
            </a:r>
            <a:r>
              <a:rPr lang="en-US" altLang="en-US" sz="2800" dirty="0" err="1">
                <a:solidFill>
                  <a:srgbClr val="000000"/>
                </a:solidFill>
              </a:rPr>
              <a:t>işe</a:t>
            </a:r>
            <a:r>
              <a:rPr lang="en-US" altLang="en-US" sz="2800" dirty="0">
                <a:solidFill>
                  <a:srgbClr val="000000"/>
                </a:solidFill>
              </a:rPr>
              <a:t> </a:t>
            </a:r>
            <a:r>
              <a:rPr lang="en-US" altLang="en-US" sz="2800" dirty="0" err="1">
                <a:solidFill>
                  <a:srgbClr val="000000"/>
                </a:solidFill>
              </a:rPr>
              <a:t>yaramıyor</a:t>
            </a:r>
            <a:r>
              <a:rPr lang="en-US" altLang="en-US" sz="2800" dirty="0">
                <a:solidFill>
                  <a:srgbClr val="000000"/>
                </a:solidFill>
              </a:rPr>
              <a:t>.</a:t>
            </a:r>
          </a:p>
        </p:txBody>
      </p:sp>
      <p:sp>
        <p:nvSpPr>
          <p:cNvPr id="97284" name="TextBox 1"/>
          <p:cNvSpPr txBox="1">
            <a:spLocks noChangeArrowheads="1"/>
          </p:cNvSpPr>
          <p:nvPr/>
        </p:nvSpPr>
        <p:spPr bwMode="auto">
          <a:xfrm>
            <a:off x="3457575" y="649288"/>
            <a:ext cx="246856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300">
                <a:solidFill>
                  <a:srgbClr val="000000"/>
                </a:solidFill>
              </a:rPr>
              <a:t>Bir kalp var</a:t>
            </a:r>
          </a:p>
        </p:txBody>
      </p:sp>
      <p:pic>
        <p:nvPicPr>
          <p:cNvPr id="97285"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3013" y="617538"/>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6138" y="60325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7" name="TextBox 4"/>
          <p:cNvSpPr txBox="1">
            <a:spLocks noChangeArrowheads="1"/>
          </p:cNvSpPr>
          <p:nvPr/>
        </p:nvSpPr>
        <p:spPr bwMode="auto">
          <a:xfrm>
            <a:off x="1057275" y="6081713"/>
            <a:ext cx="8461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3600" u="sng">
                <a:solidFill>
                  <a:srgbClr val="00B050"/>
                </a:solidFill>
                <a:latin typeface="Times New Roman" panose="02020603050405020304" pitchFamily="18" charset="0"/>
                <a:cs typeface="Times New Roman" panose="02020603050405020304" pitchFamily="18" charset="0"/>
                <a:hlinkClick r:id="rId5"/>
              </a:rPr>
              <a:t>http://supportprecisionagriculture.org</a:t>
            </a:r>
            <a:r>
              <a:rPr lang="en-US" altLang="en-US" sz="3200" u="sng">
                <a:solidFill>
                  <a:srgbClr val="00B050"/>
                </a:solidFill>
                <a:latin typeface="Times New Roman" panose="02020603050405020304" pitchFamily="18" charset="0"/>
                <a:cs typeface="Times New Roman" panose="02020603050405020304" pitchFamily="18" charset="0"/>
                <a:hlinkClick r:id="rId5"/>
              </a:rPr>
              <a:t>/</a:t>
            </a:r>
            <a:endParaRPr lang="en-US" altLang="en-US" sz="3200">
              <a:solidFill>
                <a:srgbClr val="00B050"/>
              </a:solidFill>
              <a:latin typeface="Times New Roman" panose="02020603050405020304" pitchFamily="18" charset="0"/>
              <a:cs typeface="Times New Roman" panose="02020603050405020304" pitchFamily="18" charset="0"/>
            </a:endParaRPr>
          </a:p>
        </p:txBody>
      </p:sp>
      <p:pic>
        <p:nvPicPr>
          <p:cNvPr id="9728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2575" y="1406525"/>
            <a:ext cx="5194300"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1"/>
          <p:cNvSpPr txBox="1">
            <a:spLocks noChangeArrowheads="1"/>
          </p:cNvSpPr>
          <p:nvPr/>
        </p:nvSpPr>
        <p:spPr bwMode="auto">
          <a:xfrm>
            <a:off x="381000" y="615821"/>
            <a:ext cx="85344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solidFill>
                  <a:srgbClr val="0070C0"/>
                </a:solidFill>
                <a:latin typeface="Calibri" panose="020F0502020204030204" pitchFamily="34" charset="0"/>
              </a:rPr>
              <a:t>Nobel </a:t>
            </a:r>
            <a:r>
              <a:rPr lang="en-US" altLang="en-US" sz="2800" b="1" dirty="0" err="1">
                <a:solidFill>
                  <a:srgbClr val="0070C0"/>
                </a:solidFill>
                <a:latin typeface="Calibri" panose="020F0502020204030204" pitchFamily="34" charset="0"/>
              </a:rPr>
              <a:t>ödülü</a:t>
            </a:r>
            <a:r>
              <a:rPr lang="en-US" altLang="en-US" sz="2800" b="1" dirty="0">
                <a:solidFill>
                  <a:srgbClr val="0070C0"/>
                </a:solidFill>
                <a:latin typeface="Calibri" panose="020F0502020204030204" pitchFamily="34" charset="0"/>
              </a:rPr>
              <a:t> </a:t>
            </a:r>
            <a:r>
              <a:rPr lang="en-US" altLang="en-US" sz="2800" b="1" dirty="0" err="1">
                <a:solidFill>
                  <a:srgbClr val="0070C0"/>
                </a:solidFill>
                <a:latin typeface="Calibri" panose="020F0502020204030204" pitchFamily="34" charset="0"/>
              </a:rPr>
              <a:t>sahipleri</a:t>
            </a:r>
            <a:r>
              <a:rPr lang="en-US" altLang="en-US" sz="2800" b="1" dirty="0">
                <a:solidFill>
                  <a:srgbClr val="0070C0"/>
                </a:solidFill>
                <a:latin typeface="Calibri" panose="020F0502020204030204" pitchFamily="34" charset="0"/>
              </a:rPr>
              <a:t> </a:t>
            </a:r>
            <a:r>
              <a:rPr lang="en-US" altLang="en-US" sz="2800" b="1" dirty="0" err="1">
                <a:solidFill>
                  <a:srgbClr val="0070C0"/>
                </a:solidFill>
                <a:latin typeface="Calibri" panose="020F0502020204030204" pitchFamily="34" charset="0"/>
              </a:rPr>
              <a:t>GDO'lar</a:t>
            </a:r>
            <a:r>
              <a:rPr lang="en-US" altLang="en-US" sz="2800" b="1" dirty="0">
                <a:solidFill>
                  <a:srgbClr val="0070C0"/>
                </a:solidFill>
                <a:latin typeface="Calibri" panose="020F0502020204030204" pitchFamily="34" charset="0"/>
              </a:rPr>
              <a:t> </a:t>
            </a:r>
            <a:r>
              <a:rPr lang="en-US" altLang="en-US" sz="2800" b="1" dirty="0" err="1">
                <a:solidFill>
                  <a:srgbClr val="0070C0"/>
                </a:solidFill>
                <a:latin typeface="Calibri" panose="020F0502020204030204" pitchFamily="34" charset="0"/>
              </a:rPr>
              <a:t>hakkında</a:t>
            </a:r>
            <a:r>
              <a:rPr lang="en-US" altLang="en-US" sz="2800" b="1" dirty="0">
                <a:solidFill>
                  <a:srgbClr val="0070C0"/>
                </a:solidFill>
                <a:latin typeface="Calibri" panose="020F0502020204030204" pitchFamily="34" charset="0"/>
              </a:rPr>
              <a:t> </a:t>
            </a:r>
            <a:r>
              <a:rPr lang="en-US" altLang="en-US" sz="2800" b="1" dirty="0" err="1">
                <a:solidFill>
                  <a:srgbClr val="0070C0"/>
                </a:solidFill>
                <a:latin typeface="Calibri" panose="020F0502020204030204" pitchFamily="34" charset="0"/>
              </a:rPr>
              <a:t>bilim</a:t>
            </a:r>
            <a:r>
              <a:rPr lang="en-US" altLang="en-US" sz="2800" b="1" dirty="0">
                <a:solidFill>
                  <a:srgbClr val="0070C0"/>
                </a:solidFill>
                <a:latin typeface="Calibri" panose="020F0502020204030204" pitchFamily="34" charset="0"/>
              </a:rPr>
              <a:t> </a:t>
            </a:r>
            <a:r>
              <a:rPr lang="en-US" altLang="en-US" sz="2800" b="1" dirty="0" err="1">
                <a:solidFill>
                  <a:srgbClr val="0070C0"/>
                </a:solidFill>
                <a:latin typeface="Calibri" panose="020F0502020204030204" pitchFamily="34" charset="0"/>
              </a:rPr>
              <a:t>dürüstlüğü</a:t>
            </a:r>
            <a:r>
              <a:rPr lang="en-US" altLang="en-US" sz="2800" b="1" dirty="0">
                <a:solidFill>
                  <a:srgbClr val="0070C0"/>
                </a:solidFill>
                <a:latin typeface="Calibri" panose="020F0502020204030204" pitchFamily="34" charset="0"/>
              </a:rPr>
              <a:t> </a:t>
            </a:r>
            <a:r>
              <a:rPr lang="en-US" altLang="en-US" sz="2800" b="1" dirty="0" err="1">
                <a:solidFill>
                  <a:srgbClr val="0070C0"/>
                </a:solidFill>
                <a:latin typeface="Calibri" panose="020F0502020204030204" pitchFamily="34" charset="0"/>
              </a:rPr>
              <a:t>çağrısı</a:t>
            </a:r>
            <a:endParaRPr lang="en-US" altLang="en-US" sz="2800" b="1" dirty="0">
              <a:solidFill>
                <a:srgbClr val="0070C0"/>
              </a:solidFill>
              <a:latin typeface="Calibri" panose="020F0502020204030204" pitchFamily="34" charset="0"/>
            </a:endParaRPr>
          </a:p>
          <a:p>
            <a:pPr algn="ctr" eaLnBrk="1" hangingPunct="1"/>
            <a:endParaRPr lang="en-US" altLang="en-US" sz="2800" dirty="0">
              <a:latin typeface="Calibri" panose="020F0502020204030204" pitchFamily="34" charset="0"/>
            </a:endParaRPr>
          </a:p>
          <a:p>
            <a:pPr algn="ctr" eaLnBrk="1" hangingPunct="1"/>
            <a:r>
              <a:rPr lang="en-US" altLang="en-US" sz="2400" dirty="0" err="1">
                <a:latin typeface="Calibri" panose="020F0502020204030204" pitchFamily="34" charset="0"/>
              </a:rPr>
              <a:t>Aralık</a:t>
            </a:r>
            <a:r>
              <a:rPr lang="en-US" altLang="en-US" sz="2400" dirty="0">
                <a:latin typeface="Calibri" panose="020F0502020204030204" pitchFamily="34" charset="0"/>
              </a:rPr>
              <a:t> 2013'te </a:t>
            </a:r>
            <a:r>
              <a:rPr lang="en-US" altLang="en-US" sz="2400" dirty="0" err="1">
                <a:latin typeface="Calibri" panose="020F0502020204030204" pitchFamily="34" charset="0"/>
              </a:rPr>
              <a:t>tasarlandı</a:t>
            </a:r>
            <a:endParaRPr lang="en-US" altLang="en-US" sz="2400" dirty="0">
              <a:latin typeface="Calibri" panose="020F0502020204030204" pitchFamily="34" charset="0"/>
            </a:endParaRPr>
          </a:p>
          <a:p>
            <a:pPr algn="ctr" eaLnBrk="1" hangingPunct="1"/>
            <a:endParaRPr lang="en-US" altLang="en-US" sz="2400" dirty="0">
              <a:latin typeface="Calibri" panose="020F0502020204030204" pitchFamily="34" charset="0"/>
            </a:endParaRPr>
          </a:p>
          <a:p>
            <a:pPr algn="ctr" eaLnBrk="1" hangingPunct="1"/>
            <a:r>
              <a:rPr lang="en-US" altLang="en-US" sz="2400" dirty="0">
                <a:latin typeface="Calibri" panose="020F0502020204030204" pitchFamily="34" charset="0"/>
              </a:rPr>
              <a:t>2014-2015 </a:t>
            </a:r>
            <a:r>
              <a:rPr lang="en-US" altLang="en-US" sz="2400" dirty="0" err="1">
                <a:latin typeface="Calibri" panose="020F0502020204030204" pitchFamily="34" charset="0"/>
              </a:rPr>
              <a:t>döneminde</a:t>
            </a:r>
            <a:r>
              <a:rPr lang="en-US" altLang="en-US" sz="2400" dirty="0">
                <a:latin typeface="Calibri" panose="020F0502020204030204" pitchFamily="34" charset="0"/>
              </a:rPr>
              <a:t> </a:t>
            </a:r>
            <a:r>
              <a:rPr lang="en-US" altLang="en-US" sz="2400" dirty="0" err="1">
                <a:latin typeface="Calibri" panose="020F0502020204030204" pitchFamily="34" charset="0"/>
              </a:rPr>
              <a:t>planlanan</a:t>
            </a:r>
            <a:endParaRPr lang="en-US" altLang="en-US" sz="2400" dirty="0">
              <a:latin typeface="Calibri" panose="020F0502020204030204" pitchFamily="34" charset="0"/>
            </a:endParaRPr>
          </a:p>
          <a:p>
            <a:pPr algn="ctr" eaLnBrk="1" hangingPunct="1"/>
            <a:endParaRPr lang="en-US" altLang="en-US" sz="2400" dirty="0">
              <a:latin typeface="Calibri" panose="020F0502020204030204" pitchFamily="34" charset="0"/>
            </a:endParaRPr>
          </a:p>
          <a:p>
            <a:pPr algn="ctr" eaLnBrk="1" hangingPunct="1"/>
            <a:r>
              <a:rPr lang="en-US" altLang="en-US" sz="2400" dirty="0" err="1">
                <a:latin typeface="Calibri" panose="020F0502020204030204" pitchFamily="34" charset="0"/>
              </a:rPr>
              <a:t>Resmi</a:t>
            </a:r>
            <a:r>
              <a:rPr lang="en-US" altLang="en-US" sz="2400" dirty="0">
                <a:latin typeface="Calibri" panose="020F0502020204030204" pitchFamily="34" charset="0"/>
              </a:rPr>
              <a:t> </a:t>
            </a:r>
            <a:r>
              <a:rPr lang="en-US" altLang="en-US" sz="2400" dirty="0" err="1">
                <a:latin typeface="Calibri" panose="020F0502020204030204" pitchFamily="34" charset="0"/>
              </a:rPr>
              <a:t>organizasyon</a:t>
            </a:r>
            <a:r>
              <a:rPr lang="en-US" altLang="en-US" sz="2400" dirty="0">
                <a:latin typeface="Calibri" panose="020F0502020204030204" pitchFamily="34" charset="0"/>
              </a:rPr>
              <a:t> </a:t>
            </a:r>
            <a:r>
              <a:rPr lang="en-US" altLang="en-US" sz="2400" dirty="0" err="1">
                <a:latin typeface="Calibri" panose="020F0502020204030204" pitchFamily="34" charset="0"/>
              </a:rPr>
              <a:t>Temmuz</a:t>
            </a:r>
            <a:r>
              <a:rPr lang="en-US" altLang="en-US" sz="2400" dirty="0">
                <a:latin typeface="Calibri" panose="020F0502020204030204" pitchFamily="34" charset="0"/>
              </a:rPr>
              <a:t> 2015'te </a:t>
            </a:r>
            <a:r>
              <a:rPr lang="en-US" altLang="en-US" sz="2400" dirty="0" err="1">
                <a:latin typeface="Calibri" panose="020F0502020204030204" pitchFamily="34" charset="0"/>
              </a:rPr>
              <a:t>başladı</a:t>
            </a:r>
            <a:r>
              <a:rPr lang="en-US" altLang="en-US" sz="2400" dirty="0">
                <a:latin typeface="Calibri" panose="020F0502020204030204" pitchFamily="34" charset="0"/>
              </a:rPr>
              <a:t> </a:t>
            </a:r>
          </a:p>
          <a:p>
            <a:pPr algn="ctr" eaLnBrk="1" hangingPunct="1"/>
            <a:endParaRPr lang="en-US" altLang="en-US" sz="2400" dirty="0">
              <a:latin typeface="Calibri" panose="020F0502020204030204" pitchFamily="34" charset="0"/>
            </a:endParaRPr>
          </a:p>
          <a:p>
            <a:pPr algn="ctr" eaLnBrk="1" hangingPunct="1"/>
            <a:endParaRPr lang="en-US" altLang="en-US" sz="2800" dirty="0">
              <a:latin typeface="Calibri" panose="020F0502020204030204" pitchFamily="34" charset="0"/>
            </a:endParaRPr>
          </a:p>
          <a:p>
            <a:pPr algn="ctr" eaLnBrk="1" hangingPunct="1"/>
            <a:r>
              <a:rPr lang="en-US" altLang="en-US" sz="2800" b="1" dirty="0" err="1">
                <a:solidFill>
                  <a:srgbClr val="FF0000"/>
                </a:solidFill>
                <a:latin typeface="Calibri" panose="020F0502020204030204" pitchFamily="34" charset="0"/>
              </a:rPr>
              <a:t>Yeşiller</a:t>
            </a:r>
            <a:r>
              <a:rPr lang="en-US" altLang="en-US" sz="2800" b="1" dirty="0">
                <a:solidFill>
                  <a:srgbClr val="FF0000"/>
                </a:solidFill>
                <a:latin typeface="Calibri" panose="020F0502020204030204" pitchFamily="34" charset="0"/>
              </a:rPr>
              <a:t> </a:t>
            </a:r>
            <a:r>
              <a:rPr lang="en-US" altLang="en-US" sz="2800" b="1" dirty="0" err="1">
                <a:solidFill>
                  <a:srgbClr val="FF0000"/>
                </a:solidFill>
                <a:latin typeface="Calibri" panose="020F0502020204030204" pitchFamily="34" charset="0"/>
              </a:rPr>
              <a:t>partilerini</a:t>
            </a:r>
            <a:r>
              <a:rPr lang="en-US" altLang="en-US" sz="2800" b="1" dirty="0">
                <a:solidFill>
                  <a:srgbClr val="FF0000"/>
                </a:solidFill>
                <a:latin typeface="Calibri" panose="020F0502020204030204" pitchFamily="34" charset="0"/>
              </a:rPr>
              <a:t>, </a:t>
            </a:r>
            <a:r>
              <a:rPr lang="en-US" altLang="en-US" sz="2800" b="1" dirty="0" err="1">
                <a:solidFill>
                  <a:srgbClr val="FF0000"/>
                </a:solidFill>
                <a:latin typeface="Calibri" panose="020F0502020204030204" pitchFamily="34" charset="0"/>
              </a:rPr>
              <a:t>GDO'lu</a:t>
            </a:r>
            <a:r>
              <a:rPr lang="en-US" altLang="en-US" sz="2800" b="1" dirty="0">
                <a:solidFill>
                  <a:srgbClr val="FF0000"/>
                </a:solidFill>
                <a:latin typeface="Calibri" panose="020F0502020204030204" pitchFamily="34" charset="0"/>
              </a:rPr>
              <a:t> </a:t>
            </a:r>
            <a:r>
              <a:rPr lang="en-US" altLang="en-US" sz="2800" b="1" dirty="0" err="1">
                <a:solidFill>
                  <a:srgbClr val="FF0000"/>
                </a:solidFill>
                <a:latin typeface="Calibri" panose="020F0502020204030204" pitchFamily="34" charset="0"/>
              </a:rPr>
              <a:t>yiyeceklerin</a:t>
            </a:r>
            <a:r>
              <a:rPr lang="en-US" altLang="en-US" sz="2800" b="1" dirty="0">
                <a:solidFill>
                  <a:srgbClr val="FF0000"/>
                </a:solidFill>
                <a:latin typeface="Calibri" panose="020F0502020204030204" pitchFamily="34" charset="0"/>
              </a:rPr>
              <a:t> </a:t>
            </a:r>
            <a:r>
              <a:rPr lang="en-US" altLang="en-US" sz="2800" b="1" dirty="0" err="1">
                <a:solidFill>
                  <a:srgbClr val="FF0000"/>
                </a:solidFill>
                <a:latin typeface="Calibri" panose="020F0502020204030204" pitchFamily="34" charset="0"/>
              </a:rPr>
              <a:t>tehlikeli</a:t>
            </a:r>
            <a:r>
              <a:rPr lang="en-US" altLang="en-US" sz="2800" b="1" dirty="0">
                <a:solidFill>
                  <a:srgbClr val="FF0000"/>
                </a:solidFill>
                <a:latin typeface="Calibri" panose="020F0502020204030204" pitchFamily="34" charset="0"/>
              </a:rPr>
              <a:t> </a:t>
            </a:r>
            <a:r>
              <a:rPr lang="en-US" altLang="en-US" sz="2800" b="1" dirty="0" err="1">
                <a:solidFill>
                  <a:srgbClr val="FF0000"/>
                </a:solidFill>
                <a:latin typeface="Calibri" panose="020F0502020204030204" pitchFamily="34" charset="0"/>
              </a:rPr>
              <a:t>olduğu</a:t>
            </a:r>
            <a:r>
              <a:rPr lang="en-US" altLang="en-US" sz="2800" b="1" dirty="0">
                <a:solidFill>
                  <a:srgbClr val="FF0000"/>
                </a:solidFill>
                <a:latin typeface="Calibri" panose="020F0502020204030204" pitchFamily="34" charset="0"/>
              </a:rPr>
              <a:t> </a:t>
            </a:r>
            <a:r>
              <a:rPr lang="en-US" altLang="en-US" sz="2800" b="1" dirty="0" err="1">
                <a:solidFill>
                  <a:srgbClr val="FF0000"/>
                </a:solidFill>
                <a:latin typeface="Calibri" panose="020F0502020204030204" pitchFamily="34" charset="0"/>
              </a:rPr>
              <a:t>için</a:t>
            </a:r>
            <a:r>
              <a:rPr lang="en-US" altLang="en-US" sz="2800" b="1" dirty="0">
                <a:solidFill>
                  <a:srgbClr val="FF0000"/>
                </a:solidFill>
                <a:latin typeface="Calibri" panose="020F0502020204030204" pitchFamily="34" charset="0"/>
              </a:rPr>
              <a:t> </a:t>
            </a:r>
            <a:r>
              <a:rPr lang="en-US" altLang="en-US" sz="2800" b="1" dirty="0" err="1">
                <a:solidFill>
                  <a:srgbClr val="FF0000"/>
                </a:solidFill>
                <a:latin typeface="Calibri" panose="020F0502020204030204" pitchFamily="34" charset="0"/>
              </a:rPr>
              <a:t>yasaklanması</a:t>
            </a:r>
            <a:r>
              <a:rPr lang="en-US" altLang="en-US" sz="2800" b="1" dirty="0">
                <a:solidFill>
                  <a:srgbClr val="FF0000"/>
                </a:solidFill>
                <a:latin typeface="Calibri" panose="020F0502020204030204" pitchFamily="34" charset="0"/>
              </a:rPr>
              <a:t> </a:t>
            </a:r>
            <a:r>
              <a:rPr lang="en-US" altLang="en-US" sz="2800" b="1" dirty="0" err="1">
                <a:solidFill>
                  <a:srgbClr val="FF0000"/>
                </a:solidFill>
                <a:latin typeface="Calibri" panose="020F0502020204030204" pitchFamily="34" charset="0"/>
              </a:rPr>
              <a:t>gerektiğini</a:t>
            </a:r>
            <a:r>
              <a:rPr lang="en-US" altLang="en-US" sz="2800" b="1" dirty="0">
                <a:solidFill>
                  <a:srgbClr val="FF0000"/>
                </a:solidFill>
                <a:latin typeface="Calibri" panose="020F0502020204030204" pitchFamily="34" charset="0"/>
              </a:rPr>
              <a:t> </a:t>
            </a:r>
            <a:r>
              <a:rPr lang="en-US" altLang="en-US" sz="2800" b="1" dirty="0" err="1">
                <a:solidFill>
                  <a:srgbClr val="FF0000"/>
                </a:solidFill>
                <a:latin typeface="Calibri" panose="020F0502020204030204" pitchFamily="34" charset="0"/>
              </a:rPr>
              <a:t>iddia</a:t>
            </a:r>
            <a:r>
              <a:rPr lang="en-US" altLang="en-US" sz="2800" b="1" dirty="0">
                <a:solidFill>
                  <a:srgbClr val="FF0000"/>
                </a:solidFill>
                <a:latin typeface="Calibri" panose="020F0502020204030204" pitchFamily="34" charset="0"/>
              </a:rPr>
              <a:t> </a:t>
            </a:r>
            <a:r>
              <a:rPr lang="en-US" altLang="en-US" sz="2800" b="1" dirty="0" err="1">
                <a:solidFill>
                  <a:srgbClr val="FF0000"/>
                </a:solidFill>
                <a:latin typeface="Calibri" panose="020F0502020204030204" pitchFamily="34" charset="0"/>
              </a:rPr>
              <a:t>ederek</a:t>
            </a:r>
            <a:r>
              <a:rPr lang="en-US" altLang="en-US" sz="2800" b="1" dirty="0">
                <a:solidFill>
                  <a:srgbClr val="FF0000"/>
                </a:solidFill>
                <a:latin typeface="Calibri" panose="020F0502020204030204" pitchFamily="34" charset="0"/>
              </a:rPr>
              <a:t> </a:t>
            </a:r>
            <a:r>
              <a:rPr lang="en-US" altLang="en-US" sz="2800" b="1" dirty="0" err="1">
                <a:solidFill>
                  <a:srgbClr val="FF0000"/>
                </a:solidFill>
                <a:latin typeface="Calibri" panose="020F0502020204030204" pitchFamily="34" charset="0"/>
              </a:rPr>
              <a:t>halkı</a:t>
            </a:r>
            <a:r>
              <a:rPr lang="en-US" altLang="en-US" sz="2800" b="1" dirty="0">
                <a:solidFill>
                  <a:srgbClr val="FF0000"/>
                </a:solidFill>
                <a:latin typeface="Calibri" panose="020F0502020204030204" pitchFamily="34" charset="0"/>
              </a:rPr>
              <a:t> </a:t>
            </a:r>
            <a:r>
              <a:rPr lang="en-US" altLang="en-US" sz="2800" b="1" dirty="0" err="1">
                <a:solidFill>
                  <a:srgbClr val="FF0000"/>
                </a:solidFill>
                <a:latin typeface="Calibri" panose="020F0502020204030204" pitchFamily="34" charset="0"/>
              </a:rPr>
              <a:t>korkutmayı</a:t>
            </a:r>
            <a:r>
              <a:rPr lang="en-US" altLang="en-US" sz="2800" b="1" dirty="0">
                <a:solidFill>
                  <a:srgbClr val="FF0000"/>
                </a:solidFill>
                <a:latin typeface="Calibri" panose="020F0502020204030204" pitchFamily="34" charset="0"/>
              </a:rPr>
              <a:t> </a:t>
            </a:r>
            <a:r>
              <a:rPr lang="en-US" altLang="en-US" sz="2800" b="1" dirty="0" err="1">
                <a:solidFill>
                  <a:srgbClr val="FF0000"/>
                </a:solidFill>
                <a:latin typeface="Calibri" panose="020F0502020204030204" pitchFamily="34" charset="0"/>
              </a:rPr>
              <a:t>bırakmaya</a:t>
            </a:r>
            <a:r>
              <a:rPr lang="en-US" altLang="en-US" sz="2800" b="1" dirty="0">
                <a:solidFill>
                  <a:srgbClr val="FF0000"/>
                </a:solidFill>
                <a:latin typeface="Calibri" panose="020F0502020204030204" pitchFamily="34" charset="0"/>
              </a:rPr>
              <a:t> </a:t>
            </a:r>
            <a:r>
              <a:rPr lang="en-US" altLang="en-US" sz="2800" b="1" dirty="0" err="1">
                <a:solidFill>
                  <a:srgbClr val="FF0000"/>
                </a:solidFill>
                <a:latin typeface="Calibri" panose="020F0502020204030204" pitchFamily="34" charset="0"/>
              </a:rPr>
              <a:t>çağırıyoruz</a:t>
            </a:r>
            <a:r>
              <a:rPr lang="en-US" altLang="en-US" sz="2800" b="1" dirty="0">
                <a:solidFill>
                  <a:srgbClr val="FF0000"/>
                </a:solidFill>
                <a:latin typeface="Calibri" panose="020F0502020204030204" pitchFamily="34" charset="0"/>
              </a:rPr>
              <a:t>.</a:t>
            </a:r>
            <a:r>
              <a:rPr lang="en-US" altLang="en-US" b="1" dirty="0">
                <a:solidFill>
                  <a:srgbClr val="FF0000"/>
                </a:solidFill>
                <a:latin typeface="Calibri" panose="020F0502020204030204" pitchFamily="34" charset="0"/>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8914" name="Picture 2" descr="GMO Cartoon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9050" y="774700"/>
            <a:ext cx="4821238" cy="3840163"/>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8915" name="TextBox 4"/>
          <p:cNvSpPr txBox="1">
            <a:spLocks noChangeArrowheads="1"/>
          </p:cNvSpPr>
          <p:nvPr/>
        </p:nvSpPr>
        <p:spPr bwMode="auto">
          <a:xfrm>
            <a:off x="350838" y="774700"/>
            <a:ext cx="2670175" cy="4293483"/>
          </a:xfrm>
          <a:prstGeom prst="rect">
            <a:avLst/>
          </a:prstGeom>
          <a:solidFill>
            <a:schemeClr val="tx1"/>
          </a:solidFill>
          <a:ln w="38100">
            <a:solidFill>
              <a:schemeClr val="bg2"/>
            </a:solidFill>
            <a:miter lim="800000"/>
            <a:headEnd/>
            <a:tailEnd/>
          </a:ln>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100" dirty="0">
                <a:solidFill>
                  <a:srgbClr val="000000"/>
                </a:solidFill>
                <a:latin typeface="Times New Roman" panose="02020603050405020304" pitchFamily="18" charset="0"/>
              </a:rPr>
              <a:t>142 Nobel </a:t>
            </a:r>
            <a:r>
              <a:rPr lang="en-US" altLang="en-US" sz="2100" dirty="0" err="1">
                <a:solidFill>
                  <a:srgbClr val="000000"/>
                </a:solidFill>
                <a:latin typeface="Times New Roman" panose="02020603050405020304" pitchFamily="18" charset="0"/>
              </a:rPr>
              <a:t>ödül</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sahibi</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Greenpeace'e</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açık</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bir</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mektup</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yazdı</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ve</a:t>
            </a:r>
            <a:r>
              <a:rPr lang="en-US" altLang="en-US" sz="2100" dirty="0">
                <a:solidFill>
                  <a:srgbClr val="000000"/>
                </a:solidFill>
                <a:latin typeface="Times New Roman" panose="02020603050405020304" pitchFamily="18" charset="0"/>
              </a:rPr>
              <a:t> her BM </a:t>
            </a:r>
            <a:r>
              <a:rPr lang="en-US" altLang="en-US" sz="2100" dirty="0" err="1">
                <a:solidFill>
                  <a:srgbClr val="000000"/>
                </a:solidFill>
                <a:latin typeface="Times New Roman" panose="02020603050405020304" pitchFamily="18" charset="0"/>
              </a:rPr>
              <a:t>Büyükelçisi</a:t>
            </a:r>
            <a:r>
              <a:rPr lang="tr-TR" altLang="en-US" sz="2100" dirty="0">
                <a:solidFill>
                  <a:srgbClr val="000000"/>
                </a:solidFill>
                <a:latin typeface="Times New Roman" panose="02020603050405020304" pitchFamily="18" charset="0"/>
              </a:rPr>
              <a:t>ne</a:t>
            </a:r>
            <a:r>
              <a:rPr lang="en-US" altLang="en-US" sz="2100" dirty="0">
                <a:solidFill>
                  <a:srgbClr val="000000"/>
                </a:solidFill>
                <a:latin typeface="Times New Roman" panose="02020603050405020304" pitchFamily="18" charset="0"/>
              </a:rPr>
              <a:t> GDO </a:t>
            </a:r>
            <a:r>
              <a:rPr lang="en-US" altLang="en-US" sz="2100" dirty="0" err="1">
                <a:solidFill>
                  <a:srgbClr val="000000"/>
                </a:solidFill>
                <a:latin typeface="Times New Roman" panose="02020603050405020304" pitchFamily="18" charset="0"/>
              </a:rPr>
              <a:t>teknolojisinin</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temelde</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güvenli</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olduğunu</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ve</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gelişmekte</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olan</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dünyanın</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iyiliği</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için</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desteklenmesi</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gerektiğinin</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kabul</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edilmesi</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çağrısında</a:t>
            </a:r>
            <a:r>
              <a:rPr lang="en-US" altLang="en-US" sz="2100" dirty="0">
                <a:solidFill>
                  <a:srgbClr val="000000"/>
                </a:solidFill>
                <a:latin typeface="Times New Roman" panose="02020603050405020304" pitchFamily="18" charset="0"/>
              </a:rPr>
              <a:t> </a:t>
            </a:r>
            <a:r>
              <a:rPr lang="en-US" altLang="en-US" sz="2100" dirty="0" err="1">
                <a:solidFill>
                  <a:srgbClr val="000000"/>
                </a:solidFill>
                <a:latin typeface="Times New Roman" panose="02020603050405020304" pitchFamily="18" charset="0"/>
              </a:rPr>
              <a:t>bulundu</a:t>
            </a:r>
            <a:r>
              <a:rPr lang="en-US" altLang="en-US" sz="2100" dirty="0">
                <a:solidFill>
                  <a:srgbClr val="000000"/>
                </a:solidFill>
                <a:latin typeface="Times New Roman" panose="02020603050405020304" pitchFamily="18" charset="0"/>
              </a:rPr>
              <a:t>.</a:t>
            </a:r>
          </a:p>
        </p:txBody>
      </p:sp>
      <p:sp>
        <p:nvSpPr>
          <p:cNvPr id="38916" name="TextBox 5"/>
          <p:cNvSpPr txBox="1">
            <a:spLocks noChangeArrowheads="1"/>
          </p:cNvSpPr>
          <p:nvPr/>
        </p:nvSpPr>
        <p:spPr bwMode="auto">
          <a:xfrm>
            <a:off x="3352800" y="5210175"/>
            <a:ext cx="5675313" cy="5222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u="sng">
                <a:solidFill>
                  <a:srgbClr val="FFFFFF"/>
                </a:solidFill>
                <a:latin typeface="Times New Roman" panose="02020603050405020304" pitchFamily="18" charset="0"/>
                <a:hlinkClick r:id="rId5"/>
              </a:rPr>
              <a:t>http://supportprecisionagriculture.org/</a:t>
            </a:r>
            <a:endParaRPr lang="en-US" altLang="en-US" sz="2800">
              <a:solidFill>
                <a:srgbClr val="FFFFFF"/>
              </a:solidFill>
              <a:latin typeface="Times New Roman" panose="02020603050405020304" pitchFamily="18"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1035050" y="1371600"/>
            <a:ext cx="6705600" cy="1350963"/>
          </a:xfrm>
        </p:spPr>
        <p:txBody>
          <a:bodyPr rtlCol="0">
            <a:normAutofit/>
          </a:bodyPr>
          <a:lstStyle/>
          <a:p>
            <a:pPr marL="0" indent="0" algn="ctr" eaLnBrk="1" fontAlgn="auto" hangingPunct="1">
              <a:spcAft>
                <a:spcPts val="0"/>
              </a:spcAft>
              <a:buFont typeface="Arial"/>
              <a:buNone/>
              <a:defRPr/>
            </a:pPr>
            <a:r>
              <a:rPr lang="en-US" dirty="0">
                <a:solidFill>
                  <a:srgbClr val="FF0000"/>
                </a:solidFill>
              </a:rPr>
              <a:t>10-12.000 yıldır kaba genetik kullanıyoruz.</a:t>
            </a:r>
            <a:endParaRPr lang="en-US" sz="1800" dirty="0"/>
          </a:p>
          <a:p>
            <a:pPr algn="ctr" eaLnBrk="1" fontAlgn="auto" hangingPunct="1">
              <a:spcAft>
                <a:spcPts val="0"/>
              </a:spcAft>
              <a:buFont typeface="Arial"/>
              <a:buChar char="•"/>
              <a:defRPr/>
            </a:pPr>
            <a:endParaRPr lang="en-US" sz="1800" dirty="0"/>
          </a:p>
          <a:p>
            <a:pPr marL="0" indent="0" algn="ctr" eaLnBrk="1" fontAlgn="auto" hangingPunct="1">
              <a:spcAft>
                <a:spcPts val="0"/>
              </a:spcAft>
              <a:buFont typeface="Arial"/>
              <a:buNone/>
              <a:defRPr/>
            </a:pPr>
            <a:r>
              <a:rPr lang="en-US" dirty="0">
                <a:solidFill>
                  <a:srgbClr val="00B050"/>
                </a:solidFill>
              </a:rPr>
              <a:t>Ama 1980'lerde </a:t>
            </a:r>
            <a:r>
              <a:rPr lang="en-US" dirty="0" err="1">
                <a:solidFill>
                  <a:srgbClr val="00B050"/>
                </a:solidFill>
              </a:rPr>
              <a:t>nasıl</a:t>
            </a:r>
            <a:r>
              <a:rPr lang="en-US" dirty="0">
                <a:solidFill>
                  <a:srgbClr val="00B050"/>
                </a:solidFill>
              </a:rPr>
              <a:t> </a:t>
            </a:r>
            <a:r>
              <a:rPr lang="tr-TR" dirty="0">
                <a:solidFill>
                  <a:srgbClr val="00B050"/>
                </a:solidFill>
              </a:rPr>
              <a:t> </a:t>
            </a:r>
            <a:r>
              <a:rPr lang="en-US" dirty="0" err="1">
                <a:solidFill>
                  <a:srgbClr val="00B050"/>
                </a:solidFill>
              </a:rPr>
              <a:t>ol</a:t>
            </a:r>
            <a:r>
              <a:rPr lang="tr-TR" dirty="0" err="1">
                <a:solidFill>
                  <a:srgbClr val="00B050"/>
                </a:solidFill>
              </a:rPr>
              <a:t>duğunu</a:t>
            </a:r>
            <a:r>
              <a:rPr lang="tr-TR" dirty="0">
                <a:solidFill>
                  <a:srgbClr val="00B050"/>
                </a:solidFill>
              </a:rPr>
              <a:t> kesinlikle </a:t>
            </a:r>
            <a:r>
              <a:rPr lang="en-US" dirty="0">
                <a:solidFill>
                  <a:srgbClr val="00B050"/>
                </a:solidFill>
              </a:rPr>
              <a:t> öğrendik.</a:t>
            </a:r>
          </a:p>
          <a:p>
            <a:pPr marL="0" indent="0" eaLnBrk="1" fontAlgn="auto" hangingPunct="1">
              <a:spcAft>
                <a:spcPts val="0"/>
              </a:spcAft>
              <a:buFont typeface="Arial"/>
              <a:buNone/>
              <a:defRPr/>
            </a:pPr>
            <a:endParaRPr lang="en-US" dirty="0"/>
          </a:p>
        </p:txBody>
      </p:sp>
      <p:pic>
        <p:nvPicPr>
          <p:cNvPr id="40963" name="Picture 4" descr="banner_agricultur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350" y="3122613"/>
            <a:ext cx="7239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958974" y="207963"/>
            <a:ext cx="5781675" cy="576262"/>
          </a:xfrm>
        </p:spPr>
        <p:txBody>
          <a:bodyPr>
            <a:normAutofit fontScale="90000"/>
          </a:bodyPr>
          <a:lstStyle/>
          <a:p>
            <a:pPr eaLnBrk="1" fontAlgn="auto" hangingPunct="1">
              <a:spcAft>
                <a:spcPts val="0"/>
              </a:spcAft>
              <a:defRPr/>
            </a:pPr>
            <a:r>
              <a:rPr lang="en-US" dirty="0"/>
              <a:t>Gıda tarım anlamına gelir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2150" y="971550"/>
            <a:ext cx="7605713" cy="486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700" y="1493838"/>
            <a:ext cx="4386263" cy="26654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5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38688" y="1493838"/>
            <a:ext cx="4297362" cy="26654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060" name="TextBox 1"/>
          <p:cNvSpPr txBox="1">
            <a:spLocks noChangeArrowheads="1"/>
          </p:cNvSpPr>
          <p:nvPr/>
        </p:nvSpPr>
        <p:spPr bwMode="auto">
          <a:xfrm>
            <a:off x="336550" y="4895850"/>
            <a:ext cx="2328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solidFill>
                  <a:srgbClr val="00B050"/>
                </a:solidFill>
                <a:latin typeface="Calibri" panose="020F0502020204030204" pitchFamily="34" charset="0"/>
              </a:rPr>
              <a:t>'</a:t>
            </a:r>
            <a:r>
              <a:rPr lang="en-US" altLang="en-US" sz="2800">
                <a:solidFill>
                  <a:srgbClr val="00B050"/>
                </a:solidFill>
                <a:latin typeface="Calibri" panose="020F0502020204030204" pitchFamily="34" charset="0"/>
                <a:cs typeface="Helvetica" panose="020B0604020202020204" pitchFamily="34" charset="0"/>
              </a:rPr>
              <a:t>Bu güvenli!</a:t>
            </a:r>
          </a:p>
        </p:txBody>
      </p:sp>
      <p:sp>
        <p:nvSpPr>
          <p:cNvPr id="45061" name="TextBox 2"/>
          <p:cNvSpPr txBox="1">
            <a:spLocks noChangeArrowheads="1"/>
          </p:cNvSpPr>
          <p:nvPr/>
        </p:nvSpPr>
        <p:spPr bwMode="auto">
          <a:xfrm>
            <a:off x="2693988" y="4957763"/>
            <a:ext cx="3470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a:solidFill>
                  <a:srgbClr val="3B3D3C"/>
                </a:solidFill>
                <a:latin typeface="Calibri" panose="020F0502020204030204" pitchFamily="34" charset="0"/>
              </a:rPr>
              <a:t>← </a:t>
            </a:r>
            <a:r>
              <a:rPr lang="en-US" altLang="en-US" b="1">
                <a:solidFill>
                  <a:srgbClr val="3B3D3C"/>
                </a:solidFill>
                <a:latin typeface="Calibri" panose="020F0502020204030204" pitchFamily="34" charset="0"/>
              </a:rPr>
              <a:t>Greenpeace diyor </a:t>
            </a:r>
            <a:r>
              <a:rPr lang="en-US" altLang="en-US" sz="2400">
                <a:solidFill>
                  <a:srgbClr val="3B3D3C"/>
                </a:solidFill>
                <a:latin typeface="Calibri" panose="020F0502020204030204" pitchFamily="34" charset="0"/>
              </a:rPr>
              <a:t>→</a:t>
            </a:r>
          </a:p>
        </p:txBody>
      </p:sp>
      <p:sp>
        <p:nvSpPr>
          <p:cNvPr id="45062" name="TextBox 4"/>
          <p:cNvSpPr txBox="1">
            <a:spLocks noChangeArrowheads="1"/>
          </p:cNvSpPr>
          <p:nvPr/>
        </p:nvSpPr>
        <p:spPr bwMode="auto">
          <a:xfrm>
            <a:off x="5880100" y="4895850"/>
            <a:ext cx="3027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a:solidFill>
                  <a:srgbClr val="FF0000"/>
                </a:solidFill>
                <a:latin typeface="Calibri" panose="020F0502020204030204" pitchFamily="34" charset="0"/>
                <a:cs typeface="Helvetica" panose="020B0604020202020204" pitchFamily="34" charset="0"/>
              </a:rPr>
              <a:t>'Bu tehlikeli!'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17538" y="320675"/>
            <a:ext cx="8050212" cy="576263"/>
          </a:xfrm>
        </p:spPr>
        <p:txBody>
          <a:bodyPr>
            <a:normAutofit fontScale="90000"/>
          </a:bodyPr>
          <a:lstStyle/>
          <a:p>
            <a:pPr algn="ctr" eaLnBrk="1" fontAlgn="auto" hangingPunct="1">
              <a:spcAft>
                <a:spcPts val="0"/>
              </a:spcAft>
              <a:defRPr/>
            </a:pPr>
            <a:r>
              <a:rPr lang="en-US" dirty="0" err="1"/>
              <a:t>Geleneksel</a:t>
            </a:r>
            <a:r>
              <a:rPr lang="tr-TR" dirty="0"/>
              <a:t>e </a:t>
            </a:r>
            <a:r>
              <a:rPr lang="en-US" dirty="0" err="1"/>
              <a:t>karşı</a:t>
            </a:r>
            <a:r>
              <a:rPr lang="en-US" dirty="0"/>
              <a:t> hassas yöntemler</a:t>
            </a:r>
          </a:p>
        </p:txBody>
      </p:sp>
      <p:sp>
        <p:nvSpPr>
          <p:cNvPr id="4" name="Content Placeholder 3"/>
          <p:cNvSpPr>
            <a:spLocks noGrp="1"/>
          </p:cNvSpPr>
          <p:nvPr>
            <p:ph idx="10"/>
          </p:nvPr>
        </p:nvSpPr>
        <p:spPr>
          <a:xfrm>
            <a:off x="601663" y="1371600"/>
            <a:ext cx="7940675" cy="4189413"/>
          </a:xfrm>
        </p:spPr>
        <p:txBody>
          <a:bodyPr rtlCol="0">
            <a:normAutofit/>
          </a:bodyPr>
          <a:lstStyle/>
          <a:p>
            <a:pPr marL="0" indent="0" algn="ctr" eaLnBrk="1" fontAlgn="auto" hangingPunct="1">
              <a:spcAft>
                <a:spcPts val="0"/>
              </a:spcAft>
              <a:buFont typeface="Arial"/>
              <a:buNone/>
              <a:defRPr/>
            </a:pPr>
            <a:r>
              <a:rPr lang="en-US" sz="2800" dirty="0">
                <a:solidFill>
                  <a:schemeClr val="accent6"/>
                </a:solidFill>
              </a:rPr>
              <a:t>Eski arabamdan yeni arabama bir GPS sistemi taşımak istiyorum.</a:t>
            </a:r>
          </a:p>
          <a:p>
            <a:pPr algn="ctr" eaLnBrk="1" fontAlgn="auto" hangingPunct="1">
              <a:spcAft>
                <a:spcPts val="0"/>
              </a:spcAft>
              <a:buFont typeface="Arial"/>
              <a:buChar char="•"/>
              <a:defRPr/>
            </a:pPr>
            <a:endParaRPr lang="en-US" sz="2800" dirty="0">
              <a:solidFill>
                <a:schemeClr val="accent2"/>
              </a:solidFill>
            </a:endParaRPr>
          </a:p>
          <a:p>
            <a:pPr marL="0" indent="0" algn="ctr" eaLnBrk="1" fontAlgn="auto" hangingPunct="1">
              <a:spcAft>
                <a:spcPts val="0"/>
              </a:spcAft>
              <a:buFont typeface="Arial"/>
              <a:buNone/>
              <a:defRPr/>
            </a:pPr>
            <a:r>
              <a:rPr lang="en-US" sz="2800" dirty="0">
                <a:solidFill>
                  <a:srgbClr val="FF0000"/>
                </a:solidFill>
              </a:rPr>
              <a:t>İki araba sökmeli, parçaları karıştırıp GPS'li olan için "seçeyim" mi?</a:t>
            </a:r>
          </a:p>
          <a:p>
            <a:pPr algn="ctr" eaLnBrk="1" fontAlgn="auto" hangingPunct="1">
              <a:spcAft>
                <a:spcPts val="0"/>
              </a:spcAft>
              <a:buFont typeface="Arial"/>
              <a:buChar char="•"/>
              <a:defRPr/>
            </a:pPr>
            <a:endParaRPr lang="en-US" sz="2200" dirty="0">
              <a:solidFill>
                <a:schemeClr val="accent6"/>
              </a:solidFill>
            </a:endParaRPr>
          </a:p>
          <a:p>
            <a:pPr algn="ctr" eaLnBrk="1" fontAlgn="auto" hangingPunct="1">
              <a:spcAft>
                <a:spcPts val="0"/>
              </a:spcAft>
              <a:buFont typeface="Arial"/>
              <a:buChar char="•"/>
              <a:defRPr/>
            </a:pPr>
            <a:endParaRPr lang="en-US" sz="2200" dirty="0">
              <a:solidFill>
                <a:schemeClr val="accent6"/>
              </a:solidFill>
            </a:endParaRPr>
          </a:p>
          <a:p>
            <a:pPr marL="0" indent="0" algn="ctr" eaLnBrk="1" fontAlgn="auto" hangingPunct="1">
              <a:spcAft>
                <a:spcPts val="0"/>
              </a:spcAft>
              <a:buFont typeface="Arial"/>
              <a:buNone/>
              <a:defRPr/>
            </a:pPr>
            <a:r>
              <a:rPr lang="en-US" sz="2800" dirty="0">
                <a:solidFill>
                  <a:schemeClr val="accent6"/>
                </a:solidFill>
              </a:rPr>
              <a:t>Yoksa bir arabadan GPS alıp diğerine mi götürmeliyim?</a:t>
            </a:r>
          </a:p>
          <a:p>
            <a:pPr algn="ctr" eaLnBrk="1" fontAlgn="auto" hangingPunct="1">
              <a:spcAft>
                <a:spcPts val="0"/>
              </a:spcAft>
              <a:buFont typeface="Arial"/>
              <a:buChar char="•"/>
              <a:defRPr/>
            </a:pPr>
            <a:endParaRPr lang="en-US" sz="2200" dirty="0">
              <a:solidFill>
                <a:schemeClr val="accent6"/>
              </a:solidFill>
            </a:endParaRPr>
          </a:p>
        </p:txBody>
      </p:sp>
      <p:sp>
        <p:nvSpPr>
          <p:cNvPr id="5" name="Rectangle 4"/>
          <p:cNvSpPr/>
          <p:nvPr/>
        </p:nvSpPr>
        <p:spPr>
          <a:xfrm>
            <a:off x="601663" y="1198563"/>
            <a:ext cx="8066087" cy="2914650"/>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noFill/>
            </a:endParaRPr>
          </a:p>
        </p:txBody>
      </p:sp>
      <p:sp>
        <p:nvSpPr>
          <p:cNvPr id="6" name="Rectangle 5"/>
          <p:cNvSpPr/>
          <p:nvPr/>
        </p:nvSpPr>
        <p:spPr>
          <a:xfrm>
            <a:off x="601663" y="4217988"/>
            <a:ext cx="8066087" cy="1931987"/>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noFill/>
            </a:endParaRPr>
          </a:p>
        </p:txBody>
      </p:sp>
    </p:spTree>
  </p:cSld>
  <p:clrMapOvr>
    <a:masterClrMapping/>
  </p:clrMapOvr>
</p:sld>
</file>

<file path=ppt/theme/theme1.xml><?xml version="1.0" encoding="utf-8"?>
<a:theme xmlns:a="http://schemas.openxmlformats.org/drawingml/2006/main" name="Intro_Slide_Building">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_Slide_HF_Ic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ro_Slide_NEBNex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nted Bkgd_no Footer">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ree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etri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iterature_x0020_Type xmlns="808cda61-64c1-4cc2-8d52-d2ef7cb65ec5">Corporate</Literature_x0020_Type>
    <Product_x0020_Category xmlns="808cda61-64c1-4cc2-8d52-d2ef7cb65ec5">Corporate</Product_x0020_Category>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55ACDD39AE9DB449527055136D20874" ma:contentTypeVersion="7" ma:contentTypeDescription="Create a new document." ma:contentTypeScope="" ma:versionID="b8c48fce7050fc4dded11328971b9a12">
  <xsd:schema xmlns:xsd="http://www.w3.org/2001/XMLSchema" xmlns:xs="http://www.w3.org/2001/XMLSchema" xmlns:p="http://schemas.microsoft.com/office/2006/metadata/properties" xmlns:ns2="f326c8d5-c302-4be2-b08c-80b3c4ffc93b" xmlns:ns3="808cda61-64c1-4cc2-8d52-d2ef7cb65ec5" xmlns:ns4="387d7afa-6ac9-4adf-a19b-74a3b0a2b762" targetNamespace="http://schemas.microsoft.com/office/2006/metadata/properties" ma:root="true" ma:fieldsID="8e98fd2b3fad5d213846a6f429af9e78" ns2:_="" ns3:_="" ns4:_="">
    <xsd:import namespace="f326c8d5-c302-4be2-b08c-80b3c4ffc93b"/>
    <xsd:import namespace="808cda61-64c1-4cc2-8d52-d2ef7cb65ec5"/>
    <xsd:import namespace="387d7afa-6ac9-4adf-a19b-74a3b0a2b762"/>
    <xsd:element name="properties">
      <xsd:complexType>
        <xsd:sequence>
          <xsd:element name="documentManagement">
            <xsd:complexType>
              <xsd:all>
                <xsd:element ref="ns2:SharedWithUsers" minOccurs="0"/>
                <xsd:element ref="ns2:SharingHintHash" minOccurs="0"/>
                <xsd:element ref="ns3:Product_x0020_Category" minOccurs="0"/>
                <xsd:element ref="ns3:Literature_x0020_Type" minOccurs="0"/>
                <xsd:element ref="ns4:_dlc_DocId" minOccurs="0"/>
                <xsd:element ref="ns4:_dlc_DocIdUrl" minOccurs="0"/>
                <xsd:element ref="ns4:_dlc_DocIdPersistI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6c8d5-c302-4be2-b08c-80b3c4ffc93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8cda61-64c1-4cc2-8d52-d2ef7cb65ec5" elementFormDefault="qualified">
    <xsd:import namespace="http://schemas.microsoft.com/office/2006/documentManagement/types"/>
    <xsd:import namespace="http://schemas.microsoft.com/office/infopath/2007/PartnerControls"/>
    <xsd:element name="Product_x0020_Category" ma:index="10" nillable="true" ma:displayName="Product Category" ma:default="Cellular Analysis" ma:format="Dropdown" ma:internalName="Product_x0020_Category">
      <xsd:simpleType>
        <xsd:restriction base="dms:Choice">
          <xsd:enumeration value="Cellular Analysis"/>
          <xsd:enumeration value="Cloning &amp; Mapping"/>
          <xsd:enumeration value="Competent Cells"/>
          <xsd:enumeration value="Epigenetics"/>
          <xsd:enumeration value="Glycobiology"/>
          <xsd:enumeration value="Markers &amp; Ladders"/>
          <xsd:enumeration value="OEM"/>
          <xsd:enumeration value="Corporate"/>
          <xsd:enumeration value="NEB Expressions"/>
          <xsd:enumeration value="NEBNext"/>
          <xsd:enumeration value="Polymerase PCR Reagents"/>
          <xsd:enumeration value="Protein Expression &amp; Purification"/>
          <xsd:enumeration value="Protein Tools"/>
          <xsd:enumeration value="Restriction Enzymes"/>
          <xsd:enumeration value="RNA &amp; Gene Analysis"/>
        </xsd:restriction>
      </xsd:simpleType>
    </xsd:element>
    <xsd:element name="Literature_x0020_Type" ma:index="11" nillable="true" ma:displayName="Literature Type" ma:default="Brochure" ma:format="Dropdown" ma:internalName="Literature_x0020_Type">
      <xsd:simpleType>
        <xsd:restriction base="dms:Choice">
          <xsd:enumeration value="Brochure"/>
          <xsd:enumeration value="Sales Sheet"/>
          <xsd:enumeration value="Marketing Sheet"/>
          <xsd:enumeration value="Application Notes"/>
          <xsd:enumeration value="Selection Chart"/>
          <xsd:enumeration value="Citation Sheets"/>
          <xsd:enumeration value="Price List"/>
          <xsd:enumeration value="Corporate"/>
        </xsd:restriction>
      </xsd:simpleType>
    </xsd:element>
  </xsd:schema>
  <xsd:schema xmlns:xsd="http://www.w3.org/2001/XMLSchema" xmlns:xs="http://www.w3.org/2001/XMLSchema" xmlns:dms="http://schemas.microsoft.com/office/2006/documentManagement/types" xmlns:pc="http://schemas.microsoft.com/office/infopath/2007/PartnerControls" targetNamespace="387d7afa-6ac9-4adf-a19b-74a3b0a2b762"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C78FC3E-4BB9-49C1-8FFC-60908342D6D7}">
  <ds:schemaRefs>
    <ds:schemaRef ds:uri="http://schemas.microsoft.com/office/2006/metadata/properties"/>
    <ds:schemaRef ds:uri="http://schemas.microsoft.com/office/infopath/2007/PartnerControls"/>
    <ds:schemaRef ds:uri="808cda61-64c1-4cc2-8d52-d2ef7cb65ec5"/>
  </ds:schemaRefs>
</ds:datastoreItem>
</file>

<file path=customXml/itemProps2.xml><?xml version="1.0" encoding="utf-8"?>
<ds:datastoreItem xmlns:ds="http://schemas.openxmlformats.org/officeDocument/2006/customXml" ds:itemID="{0153DDEE-B81A-4F02-BAD4-E51EEF1B1B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6c8d5-c302-4be2-b08c-80b3c4ffc93b"/>
    <ds:schemaRef ds:uri="808cda61-64c1-4cc2-8d52-d2ef7cb65ec5"/>
    <ds:schemaRef ds:uri="387d7afa-6ac9-4adf-a19b-74a3b0a2b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88AC12-5531-4A99-A89B-62962BB1E599}">
  <ds:schemaRefs>
    <ds:schemaRef ds:uri="http://schemas.microsoft.com/sharepoint/v3/contenttype/forms"/>
  </ds:schemaRefs>
</ds:datastoreItem>
</file>

<file path=customXml/itemProps4.xml><?xml version="1.0" encoding="utf-8"?>
<ds:datastoreItem xmlns:ds="http://schemas.openxmlformats.org/officeDocument/2006/customXml" ds:itemID="{37CB2AA7-208E-4483-B3DC-BA9DF07D617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23464</TotalTime>
  <Words>1385</Words>
  <Application>Microsoft Office PowerPoint</Application>
  <PresentationFormat>On-screen Show (4:3)</PresentationFormat>
  <Paragraphs>321</Paragraphs>
  <Slides>34</Slides>
  <Notes>33</Notes>
  <HiddenSlides>0</HiddenSlides>
  <MMClips>0</MMClips>
  <ScaleCrop>false</ScaleCrop>
  <HeadingPairs>
    <vt:vector size="6" baseType="variant">
      <vt:variant>
        <vt:lpstr>Fonts Used</vt:lpstr>
      </vt:variant>
      <vt:variant>
        <vt:i4>9</vt:i4>
      </vt:variant>
      <vt:variant>
        <vt:lpstr>Theme</vt:lpstr>
      </vt:variant>
      <vt:variant>
        <vt:i4>18</vt:i4>
      </vt:variant>
      <vt:variant>
        <vt:lpstr>Slide Titles</vt:lpstr>
      </vt:variant>
      <vt:variant>
        <vt:i4>34</vt:i4>
      </vt:variant>
    </vt:vector>
  </HeadingPairs>
  <TitlesOfParts>
    <vt:vector size="61" baseType="lpstr">
      <vt:lpstr>Arial</vt:lpstr>
      <vt:lpstr>Bookman Old Style</vt:lpstr>
      <vt:lpstr>Calibri</vt:lpstr>
      <vt:lpstr>Calibri Light</vt:lpstr>
      <vt:lpstr>Courier New</vt:lpstr>
      <vt:lpstr>Helvetica</vt:lpstr>
      <vt:lpstr>Lucida Grande</vt:lpstr>
      <vt:lpstr>Times New Roman</vt:lpstr>
      <vt:lpstr>Wingdings</vt:lpstr>
      <vt:lpstr>Intro_Slide_Building</vt:lpstr>
      <vt:lpstr>Intro_Slide_HF_Ice</vt:lpstr>
      <vt:lpstr>Intro_Slide_NEBNext</vt:lpstr>
      <vt:lpstr>5_Custom Design</vt:lpstr>
      <vt:lpstr>White Background w/Title</vt:lpstr>
      <vt:lpstr>Tinted Bkgd_no Footer</vt:lpstr>
      <vt:lpstr>Tree_Image_to_Right</vt:lpstr>
      <vt:lpstr>Petri_Image_to_Right</vt:lpstr>
      <vt:lpstr>Custom Design</vt:lpstr>
      <vt:lpstr>1_Custom Design</vt:lpstr>
      <vt:lpstr>2_Custom Design</vt:lpstr>
      <vt:lpstr>3_Custom Design</vt:lpstr>
      <vt:lpstr>Office Theme</vt:lpstr>
      <vt:lpstr>1_Office Theme</vt:lpstr>
      <vt:lpstr>2_White Background w/Title</vt:lpstr>
      <vt:lpstr>1_Blue</vt:lpstr>
      <vt:lpstr>3_Office Theme</vt:lpstr>
      <vt:lpstr>2_Office Theme</vt:lpstr>
      <vt:lpstr>PowerPoint Presentation</vt:lpstr>
      <vt:lpstr>PowerPoint Presentation</vt:lpstr>
      <vt:lpstr>PowerPoint Presentation</vt:lpstr>
      <vt:lpstr>PowerPoint Presentation</vt:lpstr>
      <vt:lpstr>PowerPoint Presentation</vt:lpstr>
      <vt:lpstr>Gıda tarım anlamına gelir</vt:lpstr>
      <vt:lpstr>PowerPoint Presentation</vt:lpstr>
      <vt:lpstr>PowerPoint Presentation</vt:lpstr>
      <vt:lpstr>Geleneksele karşı hassas yöntemler</vt:lpstr>
      <vt:lpstr>Geleneksele karşı hassas yöntemler</vt:lpstr>
      <vt:lpstr>Genetik Dönüşüm bir yöntem anlamına gelir</vt:lpstr>
      <vt:lpstr>PowerPoint Presentation</vt:lpstr>
      <vt:lpstr>PowerPoint Presentation</vt:lpstr>
      <vt:lpstr>Gelişmekte Olan Ülkelerde Gıda</vt:lpstr>
      <vt:lpstr>Gerçek Sorun</vt:lpstr>
      <vt:lpstr>Yeşil Partiler Çözümü</vt:lpstr>
      <vt:lpstr>Trajik sonuçları</vt:lpstr>
      <vt:lpstr>Bir vaka çalışması</vt:lpstr>
      <vt:lpstr>Altın Pirinç</vt:lpstr>
      <vt:lpstr>Altın Pirinç</vt:lpstr>
      <vt:lpstr>PowerPoint Presentation</vt:lpstr>
      <vt:lpstr>PowerPoint Presentation</vt:lpstr>
      <vt:lpstr>PowerPoint Presentation</vt:lpstr>
      <vt:lpstr>PowerPoint Presentation</vt:lpstr>
      <vt:lpstr>Bangladeş: BT patlıcan</vt:lpstr>
      <vt:lpstr>PowerPoint Presentation</vt:lpstr>
      <vt:lpstr>PowerPoint Presentation</vt:lpstr>
      <vt:lpstr>PowerPoint Presentation</vt:lpstr>
      <vt:lpstr>Bilim Gerçekler</vt:lpstr>
      <vt:lpstr>Dünya çapında ihtiyaç duyulan eylemler</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 Hall</dc:creator>
  <cp:lastModifiedBy>Roberts, Rich</cp:lastModifiedBy>
  <cp:revision>316</cp:revision>
  <cp:lastPrinted>2016-10-27T14:31:49Z</cp:lastPrinted>
  <dcterms:created xsi:type="dcterms:W3CDTF">2014-10-03T15:19:54Z</dcterms:created>
  <dcterms:modified xsi:type="dcterms:W3CDTF">2019-11-14T01:17:49Z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0x010100055ACDD39AE9DB449527055136D20874</vt:lpwstr>
  </property>
  <property fmtid="{D5CDD505-2E9C-101B-9397-08002B2CF9AE}" pid="3" name="_dlc_DocIdItemGuid">
    <vt:lpwstr>0b22c39e-e54e-40c2-b427-868703c71da5</vt:lpwstr>
  </property>
  <property fmtid="{D5CDD505-2E9C-101B-9397-08002B2CF9AE}" pid="4" name="_dlc_DocId">
    <vt:lpwstr>VCAEJRRJXW2R-314-552</vt:lpwstr>
  </property>
  <property fmtid="{D5CDD505-2E9C-101B-9397-08002B2CF9AE}" pid="5" name="_dlc_DocIdUrl">
    <vt:lpwstr>https://nebiolabs.sharepoint.com/MarketingLiterature/_layouts/15/DocIdRedir.aspx?ID=VCAEJRRJXW2R-314-552, VCAEJRRJXW2R-314-552</vt:lpwstr>
  </property>
</Properties>
</file>