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64" r:id="rId4"/>
    <p:sldMasterId id="2147483666" r:id="rId5"/>
    <p:sldMasterId id="2147483668" r:id="rId6"/>
    <p:sldMasterId id="2147483670" r:id="rId7"/>
    <p:sldMasterId id="2147483651" r:id="rId8"/>
    <p:sldMasterId id="2147483658" r:id="rId9"/>
    <p:sldMasterId id="2147483660" r:id="rId10"/>
    <p:sldMasterId id="2147483662" r:id="rId11"/>
    <p:sldMasterId id="2147483654" r:id="rId12"/>
    <p:sldMasterId id="2147483656" r:id="rId13"/>
    <p:sldMasterId id="2147483672" r:id="rId14"/>
    <p:sldMasterId id="2147483674" r:id="rId15"/>
    <p:sldMasterId id="2147483683" r:id="rId16"/>
    <p:sldMasterId id="2147483695" r:id="rId17"/>
    <p:sldMasterId id="2147483719" r:id="rId18"/>
    <p:sldMasterId id="2147483738" r:id="rId19"/>
    <p:sldMasterId id="2147483750" r:id="rId20"/>
    <p:sldMasterId id="2147483774" r:id="rId21"/>
  </p:sldMasterIdLst>
  <p:notesMasterIdLst>
    <p:notesMasterId r:id="rId56"/>
  </p:notesMasterIdLst>
  <p:handoutMasterIdLst>
    <p:handoutMasterId r:id="rId57"/>
  </p:handoutMasterIdLst>
  <p:sldIdLst>
    <p:sldId id="385" r:id="rId22"/>
    <p:sldId id="302" r:id="rId23"/>
    <p:sldId id="366" r:id="rId24"/>
    <p:sldId id="377" r:id="rId25"/>
    <p:sldId id="357" r:id="rId26"/>
    <p:sldId id="305" r:id="rId27"/>
    <p:sldId id="367" r:id="rId28"/>
    <p:sldId id="378" r:id="rId29"/>
    <p:sldId id="359" r:id="rId30"/>
    <p:sldId id="342" r:id="rId31"/>
    <p:sldId id="339" r:id="rId32"/>
    <p:sldId id="370" r:id="rId33"/>
    <p:sldId id="343" r:id="rId34"/>
    <p:sldId id="309" r:id="rId35"/>
    <p:sldId id="371" r:id="rId36"/>
    <p:sldId id="311" r:id="rId37"/>
    <p:sldId id="312" r:id="rId38"/>
    <p:sldId id="313" r:id="rId39"/>
    <p:sldId id="314" r:id="rId40"/>
    <p:sldId id="315" r:id="rId41"/>
    <p:sldId id="375" r:id="rId42"/>
    <p:sldId id="317" r:id="rId43"/>
    <p:sldId id="348" r:id="rId44"/>
    <p:sldId id="372" r:id="rId45"/>
    <p:sldId id="373" r:id="rId46"/>
    <p:sldId id="354" r:id="rId47"/>
    <p:sldId id="355" r:id="rId48"/>
    <p:sldId id="353" r:id="rId49"/>
    <p:sldId id="352" r:id="rId50"/>
    <p:sldId id="351" r:id="rId51"/>
    <p:sldId id="362" r:id="rId52"/>
    <p:sldId id="376" r:id="rId53"/>
    <p:sldId id="384" r:id="rId54"/>
    <p:sldId id="356" r:id="rId55"/>
  </p:sldIdLst>
  <p:sldSz cx="9144000" cy="6858000" type="screen4x3"/>
  <p:notesSz cx="6934200" cy="92202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70" autoAdjust="0"/>
    <p:restoredTop sz="57891" autoAdjust="0"/>
  </p:normalViewPr>
  <p:slideViewPr>
    <p:cSldViewPr snapToGrid="0" snapToObjects="1">
      <p:cViewPr varScale="1">
        <p:scale>
          <a:sx n="71" d="100"/>
          <a:sy n="71" d="100"/>
        </p:scale>
        <p:origin x="2664" y="168"/>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097D86-8468-9741-9CAC-92B75D9EDECA}"/>
              </a:ext>
            </a:extLst>
          </p:cNvPr>
          <p:cNvSpPr>
            <a:spLocks noGrp="1"/>
          </p:cNvSpPr>
          <p:nvPr>
            <p:ph type="hdr" sz="quarter"/>
          </p:nvPr>
        </p:nvSpPr>
        <p:spPr>
          <a:xfrm>
            <a:off x="0" y="0"/>
            <a:ext cx="3005138" cy="460375"/>
          </a:xfrm>
          <a:prstGeom prst="rect">
            <a:avLst/>
          </a:prstGeom>
        </p:spPr>
        <p:txBody>
          <a:bodyPr vert="horz" lIns="92309" tIns="46154" rIns="92309" bIns="461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B6E291A-67DF-8A47-8689-502F67FBCCC0}"/>
              </a:ext>
            </a:extLst>
          </p:cNvPr>
          <p:cNvSpPr>
            <a:spLocks noGrp="1"/>
          </p:cNvSpPr>
          <p:nvPr>
            <p:ph type="dt" sz="quarter" idx="1"/>
          </p:nvPr>
        </p:nvSpPr>
        <p:spPr>
          <a:xfrm>
            <a:off x="3927475" y="0"/>
            <a:ext cx="3005138" cy="460375"/>
          </a:xfrm>
          <a:prstGeom prst="rect">
            <a:avLst/>
          </a:prstGeom>
        </p:spPr>
        <p:txBody>
          <a:bodyPr vert="horz" lIns="92309" tIns="46154" rIns="92309" bIns="46154" rtlCol="0"/>
          <a:lstStyle>
            <a:lvl1pPr algn="r" eaLnBrk="1" fontAlgn="auto" hangingPunct="1">
              <a:spcBef>
                <a:spcPts val="0"/>
              </a:spcBef>
              <a:spcAft>
                <a:spcPts val="0"/>
              </a:spcAft>
              <a:defRPr sz="1200">
                <a:latin typeface="+mn-lt"/>
              </a:defRPr>
            </a:lvl1pPr>
          </a:lstStyle>
          <a:p>
            <a:pPr>
              <a:defRPr/>
            </a:pPr>
            <a:fld id="{097276D1-AE12-AF48-BEF0-189AAECC2BDA}" type="datetimeFigureOut">
              <a:rPr lang="en-US"/>
              <a:pPr>
                <a:defRPr/>
              </a:pPr>
              <a:t>2/3/20</a:t>
            </a:fld>
            <a:endParaRPr lang="en-US"/>
          </a:p>
        </p:txBody>
      </p:sp>
      <p:sp>
        <p:nvSpPr>
          <p:cNvPr id="4" name="Footer Placeholder 3">
            <a:extLst>
              <a:ext uri="{FF2B5EF4-FFF2-40B4-BE49-F238E27FC236}">
                <a16:creationId xmlns:a16="http://schemas.microsoft.com/office/drawing/2014/main" id="{47787930-E46F-9E48-A638-C295CD5DEB32}"/>
              </a:ext>
            </a:extLst>
          </p:cNvPr>
          <p:cNvSpPr>
            <a:spLocks noGrp="1"/>
          </p:cNvSpPr>
          <p:nvPr>
            <p:ph type="ftr" sz="quarter" idx="2"/>
          </p:nvPr>
        </p:nvSpPr>
        <p:spPr>
          <a:xfrm>
            <a:off x="0" y="8758238"/>
            <a:ext cx="3005138" cy="460375"/>
          </a:xfrm>
          <a:prstGeom prst="rect">
            <a:avLst/>
          </a:prstGeom>
        </p:spPr>
        <p:txBody>
          <a:bodyPr vert="horz" lIns="92309" tIns="46154" rIns="92309" bIns="46154"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92FA0622-CD85-4A49-B5BD-9CD4566AAF62}"/>
              </a:ext>
            </a:extLst>
          </p:cNvPr>
          <p:cNvSpPr>
            <a:spLocks noGrp="1"/>
          </p:cNvSpPr>
          <p:nvPr>
            <p:ph type="sldNum" sz="quarter" idx="3"/>
          </p:nvPr>
        </p:nvSpPr>
        <p:spPr>
          <a:xfrm>
            <a:off x="3927475" y="8758238"/>
            <a:ext cx="3005138" cy="460375"/>
          </a:xfrm>
          <a:prstGeom prst="rect">
            <a:avLst/>
          </a:prstGeom>
        </p:spPr>
        <p:txBody>
          <a:bodyPr vert="horz" lIns="92309" tIns="46154" rIns="92309" bIns="46154" rtlCol="0" anchor="b"/>
          <a:lstStyle>
            <a:lvl1pPr algn="r" eaLnBrk="1" fontAlgn="auto" hangingPunct="1">
              <a:spcBef>
                <a:spcPts val="0"/>
              </a:spcBef>
              <a:spcAft>
                <a:spcPts val="0"/>
              </a:spcAft>
              <a:defRPr sz="1200">
                <a:latin typeface="+mn-lt"/>
              </a:defRPr>
            </a:lvl1pPr>
          </a:lstStyle>
          <a:p>
            <a:pPr>
              <a:defRPr/>
            </a:pPr>
            <a:fld id="{C8B3F18A-29D2-2048-914C-B86DD47F901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C9A12D-FC4A-D147-BCC5-D6BFDA56F0BE}"/>
              </a:ext>
            </a:extLst>
          </p:cNvPr>
          <p:cNvSpPr>
            <a:spLocks noGrp="1"/>
          </p:cNvSpPr>
          <p:nvPr>
            <p:ph type="hdr" sz="quarter"/>
          </p:nvPr>
        </p:nvSpPr>
        <p:spPr>
          <a:xfrm>
            <a:off x="0" y="0"/>
            <a:ext cx="3005138" cy="460375"/>
          </a:xfrm>
          <a:prstGeom prst="rect">
            <a:avLst/>
          </a:prstGeom>
        </p:spPr>
        <p:txBody>
          <a:bodyPr vert="horz" lIns="92309" tIns="46154" rIns="92309" bIns="461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7A59A64-2F87-824E-999C-8928AB18B993}"/>
              </a:ext>
            </a:extLst>
          </p:cNvPr>
          <p:cNvSpPr>
            <a:spLocks noGrp="1"/>
          </p:cNvSpPr>
          <p:nvPr>
            <p:ph type="dt" idx="1"/>
          </p:nvPr>
        </p:nvSpPr>
        <p:spPr>
          <a:xfrm>
            <a:off x="3927475" y="0"/>
            <a:ext cx="3005138" cy="460375"/>
          </a:xfrm>
          <a:prstGeom prst="rect">
            <a:avLst/>
          </a:prstGeom>
        </p:spPr>
        <p:txBody>
          <a:bodyPr vert="horz" lIns="92309" tIns="46154" rIns="92309" bIns="46154" rtlCol="0"/>
          <a:lstStyle>
            <a:lvl1pPr algn="r" eaLnBrk="1" fontAlgn="auto" hangingPunct="1">
              <a:spcBef>
                <a:spcPts val="0"/>
              </a:spcBef>
              <a:spcAft>
                <a:spcPts val="0"/>
              </a:spcAft>
              <a:defRPr sz="1200">
                <a:latin typeface="+mn-lt"/>
              </a:defRPr>
            </a:lvl1pPr>
          </a:lstStyle>
          <a:p>
            <a:pPr>
              <a:defRPr/>
            </a:pPr>
            <a:fld id="{5A9DBEBF-7A5C-ED45-B412-3F60657997F4}" type="datetimeFigureOut">
              <a:rPr lang="en-US"/>
              <a:pPr>
                <a:defRPr/>
              </a:pPr>
              <a:t>2/3/20</a:t>
            </a:fld>
            <a:endParaRPr lang="en-US"/>
          </a:p>
        </p:txBody>
      </p:sp>
      <p:sp>
        <p:nvSpPr>
          <p:cNvPr id="4" name="Slide Image Placeholder 3">
            <a:extLst>
              <a:ext uri="{FF2B5EF4-FFF2-40B4-BE49-F238E27FC236}">
                <a16:creationId xmlns:a16="http://schemas.microsoft.com/office/drawing/2014/main" id="{BA477E90-8A54-2C43-A726-E28BA29648FD}"/>
              </a:ext>
            </a:extLst>
          </p:cNvPr>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pPr lvl="0"/>
            <a:endParaRPr lang="en-US" noProof="0"/>
          </a:p>
        </p:txBody>
      </p:sp>
      <p:sp>
        <p:nvSpPr>
          <p:cNvPr id="5" name="Notes Placeholder 4">
            <a:extLst>
              <a:ext uri="{FF2B5EF4-FFF2-40B4-BE49-F238E27FC236}">
                <a16:creationId xmlns:a16="http://schemas.microsoft.com/office/drawing/2014/main" id="{5A376902-F783-9D47-BBB7-E516ACFB8F3E}"/>
              </a:ext>
            </a:extLst>
          </p:cNvPr>
          <p:cNvSpPr>
            <a:spLocks noGrp="1"/>
          </p:cNvSpPr>
          <p:nvPr>
            <p:ph type="body" sz="quarter" idx="3"/>
          </p:nvPr>
        </p:nvSpPr>
        <p:spPr>
          <a:xfrm>
            <a:off x="693738" y="4379913"/>
            <a:ext cx="5546725" cy="4148137"/>
          </a:xfrm>
          <a:prstGeom prst="rect">
            <a:avLst/>
          </a:prstGeom>
        </p:spPr>
        <p:txBody>
          <a:bodyPr vert="horz" lIns="92309" tIns="46154" rIns="92309" bIns="4615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EC6991B-B6AD-CD41-9DBF-3B204DEB7F00}"/>
              </a:ext>
            </a:extLst>
          </p:cNvPr>
          <p:cNvSpPr>
            <a:spLocks noGrp="1"/>
          </p:cNvSpPr>
          <p:nvPr>
            <p:ph type="ftr" sz="quarter" idx="4"/>
          </p:nvPr>
        </p:nvSpPr>
        <p:spPr>
          <a:xfrm>
            <a:off x="0" y="8758238"/>
            <a:ext cx="3005138" cy="460375"/>
          </a:xfrm>
          <a:prstGeom prst="rect">
            <a:avLst/>
          </a:prstGeom>
        </p:spPr>
        <p:txBody>
          <a:bodyPr vert="horz" lIns="92309" tIns="46154" rIns="92309" bIns="4615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8CC7DF6-B324-5643-9A67-391498B64E4C}"/>
              </a:ext>
            </a:extLst>
          </p:cNvPr>
          <p:cNvSpPr>
            <a:spLocks noGrp="1"/>
          </p:cNvSpPr>
          <p:nvPr>
            <p:ph type="sldNum" sz="quarter" idx="5"/>
          </p:nvPr>
        </p:nvSpPr>
        <p:spPr>
          <a:xfrm>
            <a:off x="3927475" y="8758238"/>
            <a:ext cx="3005138" cy="460375"/>
          </a:xfrm>
          <a:prstGeom prst="rect">
            <a:avLst/>
          </a:prstGeom>
        </p:spPr>
        <p:txBody>
          <a:bodyPr vert="horz" lIns="92309" tIns="46154" rIns="92309" bIns="46154" rtlCol="0" anchor="b"/>
          <a:lstStyle>
            <a:lvl1pPr algn="r" eaLnBrk="1" fontAlgn="auto" hangingPunct="1">
              <a:spcBef>
                <a:spcPts val="0"/>
              </a:spcBef>
              <a:spcAft>
                <a:spcPts val="0"/>
              </a:spcAft>
              <a:defRPr sz="1200">
                <a:latin typeface="+mn-lt"/>
              </a:defRPr>
            </a:lvl1pPr>
          </a:lstStyle>
          <a:p>
            <a:pPr>
              <a:defRPr/>
            </a:pPr>
            <a:fld id="{8B81EF90-E2E8-C640-8C6F-99E9E630CD9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icgeb.org/rich-roberts-on-the-nobel-campaign-supporting-gmos-and-golden-ric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46C5F0A1-9CDB-3B42-B300-A15471B2AB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A17C2891-3726-F543-BC33-5A8F5064A2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Ni furaha kuwa hapa [RR1], haswa kuzungumza juu ya moja ya mafanikio makubwa ya uhandisi wa maumbile, ambayo ni kitu ambacho huenda kwa jina la GMO huko Uropa na ulimwenguni kote na kwa kweli ni mbaya kabisa nina uhakika wote Unajua kuwa karibu kila kitu kinachokuzunguka na unakula kila siku kimebadilishwa maumbile kwa njia fulani… na maendeleo ya hivi karibuni ambayo yanakwenda chini ya rubric ya GMO ni kweli tu mapema kwa njia ambayo tunaweza kuboresha mimea, wanyama na kila kitu kinachotuzunguka. Nina hakika wengi wako unayo mbwa. Kila mbwa amebadilishwa maumbile. Hakuna kitu kama mbwa asiyerekebishwa genetiki.</a:t>
            </a:r>
          </a:p>
        </p:txBody>
      </p:sp>
      <p:sp>
        <p:nvSpPr>
          <p:cNvPr id="4" name="Slide Number Placeholder 3">
            <a:extLst>
              <a:ext uri="{FF2B5EF4-FFF2-40B4-BE49-F238E27FC236}">
                <a16:creationId xmlns:a16="http://schemas.microsoft.com/office/drawing/2014/main" id="{51A05014-CB25-0D41-850E-9A92D9C6EB0F}"/>
              </a:ext>
            </a:extLst>
          </p:cNvPr>
          <p:cNvSpPr>
            <a:spLocks noGrp="1"/>
          </p:cNvSpPr>
          <p:nvPr>
            <p:ph type="sldNum" sz="quarter" idx="5"/>
          </p:nvPr>
        </p:nvSpPr>
        <p:spPr/>
        <p:txBody>
          <a:bodyPr/>
          <a:lstStyle/>
          <a:p>
            <a:pPr>
              <a:defRPr/>
            </a:pPr>
            <a:fld id="{FC2B66EF-CAC3-FB47-B38F-B9A8DCB5D48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874FF9E6-1328-8948-9836-3945A69474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148FD6A4-0324-4347-B166-1696EC514E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Greenpeace </a:t>
            </a:r>
            <a:r>
              <a:rPr lang="en-US" altLang="en-US" dirty="0" err="1"/>
              <a:t>itakuambia</a:t>
            </a:r>
            <a:r>
              <a:rPr lang="en-US" altLang="en-US" dirty="0"/>
              <a:t> [RR10] </a:t>
            </a:r>
            <a:r>
              <a:rPr lang="en-US" altLang="en-US" dirty="0" err="1"/>
              <a:t>kwamba</a:t>
            </a:r>
            <a:r>
              <a:rPr lang="en-US" altLang="en-US" dirty="0"/>
              <a:t> </a:t>
            </a:r>
            <a:r>
              <a:rPr lang="en-US" altLang="en-US" dirty="0" err="1"/>
              <a:t>ikiwa</a:t>
            </a:r>
            <a:r>
              <a:rPr lang="en-US" altLang="en-US" dirty="0"/>
              <a:t> </a:t>
            </a:r>
            <a:r>
              <a:rPr lang="en-US" altLang="en-US" dirty="0" err="1"/>
              <a:t>badala</a:t>
            </a:r>
            <a:r>
              <a:rPr lang="en-US" altLang="en-US" dirty="0"/>
              <a:t> </a:t>
            </a:r>
            <a:r>
              <a:rPr lang="en-US" altLang="en-US" dirty="0" err="1"/>
              <a:t>ya</a:t>
            </a:r>
            <a:r>
              <a:rPr lang="en-US" altLang="en-US" dirty="0"/>
              <a:t> </a:t>
            </a:r>
            <a:r>
              <a:rPr lang="en-US" altLang="en-US" dirty="0" err="1"/>
              <a:t>magari</a:t>
            </a:r>
            <a:r>
              <a:rPr lang="en-US" altLang="en-US" dirty="0"/>
              <a:t> </a:t>
            </a:r>
            <a:r>
              <a:rPr lang="en-US" altLang="en-US" dirty="0" err="1"/>
              <a:t>mawili</a:t>
            </a:r>
            <a:r>
              <a:rPr lang="en-US" altLang="en-US" dirty="0"/>
              <a:t>, </a:t>
            </a:r>
            <a:r>
              <a:rPr lang="en-US" altLang="en-US" dirty="0" err="1"/>
              <a:t>ikiwa</a:t>
            </a:r>
            <a:r>
              <a:rPr lang="en-US" altLang="en-US" dirty="0"/>
              <a:t> </a:t>
            </a:r>
            <a:r>
              <a:rPr lang="en-US" altLang="en-US" dirty="0" err="1"/>
              <a:t>nitauchukua</a:t>
            </a:r>
            <a:r>
              <a:rPr lang="en-US" altLang="en-US" dirty="0"/>
              <a:t> </a:t>
            </a:r>
            <a:r>
              <a:rPr lang="en-US" altLang="en-US" dirty="0" err="1"/>
              <a:t>mfumo</a:t>
            </a:r>
            <a:r>
              <a:rPr lang="en-US" altLang="en-US" dirty="0"/>
              <a:t> </a:t>
            </a:r>
            <a:r>
              <a:rPr lang="en-US" altLang="en-US" dirty="0" err="1"/>
              <a:t>wa</a:t>
            </a:r>
            <a:r>
              <a:rPr lang="en-US" altLang="en-US" dirty="0"/>
              <a:t> GPS </a:t>
            </a:r>
            <a:r>
              <a:rPr lang="en-US" altLang="en-US" dirty="0" err="1"/>
              <a:t>sio</a:t>
            </a:r>
            <a:r>
              <a:rPr lang="en-US" altLang="en-US" dirty="0"/>
              <a:t> </a:t>
            </a:r>
            <a:r>
              <a:rPr lang="en-US" altLang="en-US" dirty="0" err="1"/>
              <a:t>kutoka</a:t>
            </a:r>
            <a:r>
              <a:rPr lang="en-US" altLang="en-US" dirty="0"/>
              <a:t> </a:t>
            </a:r>
            <a:r>
              <a:rPr lang="en-US" altLang="en-US" dirty="0" err="1"/>
              <a:t>kwa</a:t>
            </a:r>
            <a:r>
              <a:rPr lang="en-US" altLang="en-US" dirty="0"/>
              <a:t> </a:t>
            </a:r>
            <a:r>
              <a:rPr lang="en-US" altLang="en-US" dirty="0" err="1"/>
              <a:t>gari</a:t>
            </a:r>
            <a:r>
              <a:rPr lang="en-US" altLang="en-US" dirty="0"/>
              <a:t>, </a:t>
            </a:r>
            <a:r>
              <a:rPr lang="en-US" altLang="en-US" dirty="0" err="1"/>
              <a:t>lakini</a:t>
            </a:r>
            <a:r>
              <a:rPr lang="en-US" altLang="en-US" dirty="0"/>
              <a:t> </a:t>
            </a:r>
            <a:r>
              <a:rPr lang="en-US" altLang="en-US" dirty="0" err="1"/>
              <a:t>kutoka</a:t>
            </a:r>
            <a:r>
              <a:rPr lang="en-US" altLang="en-US" dirty="0"/>
              <a:t> </a:t>
            </a:r>
            <a:r>
              <a:rPr lang="en-US" altLang="en-US" dirty="0" err="1"/>
              <a:t>kwa</a:t>
            </a:r>
            <a:r>
              <a:rPr lang="en-US" altLang="en-US" dirty="0"/>
              <a:t> </a:t>
            </a:r>
            <a:r>
              <a:rPr lang="en-US" altLang="en-US" dirty="0" err="1"/>
              <a:t>ndege</a:t>
            </a:r>
            <a:r>
              <a:rPr lang="en-US" altLang="en-US" dirty="0"/>
              <a:t> </a:t>
            </a:r>
            <a:r>
              <a:rPr lang="en-US" altLang="en-US" dirty="0" err="1"/>
              <a:t>na</a:t>
            </a:r>
            <a:r>
              <a:rPr lang="en-US" altLang="en-US" dirty="0"/>
              <a:t> </a:t>
            </a:r>
            <a:r>
              <a:rPr lang="en-US" altLang="en-US" dirty="0" err="1"/>
              <a:t>kuiweka</a:t>
            </a:r>
            <a:r>
              <a:rPr lang="en-US" altLang="en-US" dirty="0"/>
              <a:t> </a:t>
            </a:r>
            <a:r>
              <a:rPr lang="en-US" altLang="en-US" dirty="0" err="1"/>
              <a:t>ndani</a:t>
            </a:r>
            <a:r>
              <a:rPr lang="en-US" altLang="en-US" dirty="0"/>
              <a:t> </a:t>
            </a:r>
            <a:r>
              <a:rPr lang="en-US" altLang="en-US" dirty="0" err="1"/>
              <a:t>ya</a:t>
            </a:r>
            <a:r>
              <a:rPr lang="en-US" altLang="en-US" dirty="0"/>
              <a:t> </a:t>
            </a:r>
            <a:r>
              <a:rPr lang="en-US" altLang="en-US" dirty="0" err="1"/>
              <a:t>gari</a:t>
            </a:r>
            <a:r>
              <a:rPr lang="en-US" altLang="en-US" dirty="0"/>
              <a:t>, </a:t>
            </a:r>
            <a:r>
              <a:rPr lang="en-US" altLang="en-US" dirty="0" err="1"/>
              <a:t>kila</a:t>
            </a:r>
            <a:r>
              <a:rPr lang="en-US" altLang="en-US" dirty="0"/>
              <a:t> </a:t>
            </a:r>
            <a:r>
              <a:rPr lang="en-US" altLang="en-US" dirty="0" err="1"/>
              <a:t>aina</a:t>
            </a:r>
            <a:r>
              <a:rPr lang="en-US" altLang="en-US" dirty="0"/>
              <a:t> </a:t>
            </a:r>
            <a:r>
              <a:rPr lang="en-US" altLang="en-US" dirty="0" err="1"/>
              <a:t>ya</a:t>
            </a:r>
            <a:r>
              <a:rPr lang="en-US" altLang="en-US" dirty="0"/>
              <a:t> mambo </a:t>
            </a:r>
            <a:r>
              <a:rPr lang="en-US" altLang="en-US" dirty="0" err="1"/>
              <a:t>mabaya</a:t>
            </a:r>
            <a:r>
              <a:rPr lang="en-US" altLang="en-US" dirty="0"/>
              <a:t> </a:t>
            </a:r>
            <a:r>
              <a:rPr lang="en-US" altLang="en-US" dirty="0" err="1"/>
              <a:t>yatatokea</a:t>
            </a:r>
            <a:r>
              <a:rPr lang="en-US" altLang="en-US" dirty="0"/>
              <a:t>. </a:t>
            </a:r>
            <a:r>
              <a:rPr lang="en-US" altLang="en-US" dirty="0" err="1"/>
              <a:t>Labda</a:t>
            </a:r>
            <a:r>
              <a:rPr lang="en-US" altLang="en-US" dirty="0"/>
              <a:t> </a:t>
            </a:r>
            <a:r>
              <a:rPr lang="en-US" altLang="en-US" dirty="0" err="1"/>
              <a:t>gari</a:t>
            </a:r>
            <a:r>
              <a:rPr lang="en-US" altLang="en-US" dirty="0"/>
              <a:t> </a:t>
            </a:r>
            <a:r>
              <a:rPr lang="en-US" altLang="en-US" dirty="0" err="1"/>
              <a:t>litaondoka</a:t>
            </a:r>
            <a:r>
              <a:rPr lang="en-US" altLang="en-US" dirty="0"/>
              <a:t>! </a:t>
            </a:r>
            <a:r>
              <a:rPr lang="en-US" altLang="en-US" dirty="0" err="1"/>
              <a:t>Watakuambia</a:t>
            </a:r>
            <a:r>
              <a:rPr lang="en-US" altLang="en-US" dirty="0"/>
              <a:t> </a:t>
            </a:r>
            <a:r>
              <a:rPr lang="en-US" altLang="en-US" dirty="0" err="1"/>
              <a:t>takataka</a:t>
            </a:r>
            <a:r>
              <a:rPr lang="en-US" altLang="en-US" dirty="0"/>
              <a:t> </a:t>
            </a:r>
            <a:r>
              <a:rPr lang="en-US" altLang="en-US" dirty="0" err="1"/>
              <a:t>isiyoaminika</a:t>
            </a:r>
            <a:r>
              <a:rPr lang="en-US" altLang="en-US" dirty="0"/>
              <a:t> </a:t>
            </a:r>
            <a:r>
              <a:rPr lang="en-US" altLang="en-US" dirty="0" err="1"/>
              <a:t>kabisa</a:t>
            </a:r>
            <a:r>
              <a:rPr lang="en-US" altLang="en-US" dirty="0"/>
              <a:t> </a:t>
            </a:r>
            <a:r>
              <a:rPr lang="en-US" altLang="en-US" dirty="0" err="1"/>
              <a:t>ili</a:t>
            </a:r>
            <a:r>
              <a:rPr lang="en-US" altLang="en-US" dirty="0"/>
              <a:t> </a:t>
            </a:r>
            <a:r>
              <a:rPr lang="en-US" altLang="en-US" dirty="0" err="1"/>
              <a:t>kukufanya</a:t>
            </a:r>
            <a:r>
              <a:rPr lang="en-US" altLang="en-US" dirty="0"/>
              <a:t> </a:t>
            </a:r>
            <a:r>
              <a:rPr lang="en-US" altLang="en-US" dirty="0" err="1"/>
              <a:t>uogope</a:t>
            </a:r>
            <a:r>
              <a:rPr lang="en-US" altLang="en-US" dirty="0"/>
              <a:t>. Na </a:t>
            </a:r>
            <a:r>
              <a:rPr lang="en-US" altLang="en-US" dirty="0" err="1"/>
              <a:t>kile</a:t>
            </a:r>
            <a:r>
              <a:rPr lang="en-US" altLang="en-US" dirty="0"/>
              <a:t> </a:t>
            </a:r>
            <a:r>
              <a:rPr lang="en-US" altLang="en-US" dirty="0" err="1"/>
              <a:t>wamefanya</a:t>
            </a:r>
            <a:r>
              <a:rPr lang="en-US" altLang="en-US" dirty="0"/>
              <a:t> </a:t>
            </a:r>
            <a:r>
              <a:rPr lang="en-US" altLang="en-US" dirty="0" err="1"/>
              <a:t>ni</a:t>
            </a:r>
            <a:r>
              <a:rPr lang="en-US" altLang="en-US" dirty="0"/>
              <a:t> </a:t>
            </a:r>
            <a:r>
              <a:rPr lang="en-US" altLang="en-US" dirty="0" err="1"/>
              <a:t>wamejifunza</a:t>
            </a:r>
            <a:r>
              <a:rPr lang="en-US" altLang="en-US" dirty="0"/>
              <a:t> </a:t>
            </a:r>
            <a:r>
              <a:rPr lang="en-US" altLang="en-US" dirty="0" err="1"/>
              <a:t>vizuri</a:t>
            </a:r>
            <a:r>
              <a:rPr lang="en-US" altLang="en-US" dirty="0"/>
              <a:t> </a:t>
            </a:r>
            <a:r>
              <a:rPr lang="en-US" altLang="en-US" dirty="0" err="1"/>
              <a:t>kutoka</a:t>
            </a:r>
            <a:r>
              <a:rPr lang="en-US" altLang="en-US" dirty="0"/>
              <a:t> </a:t>
            </a:r>
            <a:r>
              <a:rPr lang="en-US" altLang="en-US" dirty="0" err="1"/>
              <a:t>kwa</a:t>
            </a:r>
            <a:r>
              <a:rPr lang="en-US" altLang="en-US" dirty="0"/>
              <a:t> </a:t>
            </a:r>
            <a:r>
              <a:rPr lang="en-US" altLang="en-US" dirty="0" err="1"/>
              <a:t>watu</a:t>
            </a:r>
            <a:r>
              <a:rPr lang="en-US" altLang="en-US" dirty="0"/>
              <a:t> </a:t>
            </a:r>
            <a:r>
              <a:rPr lang="en-US" altLang="en-US" dirty="0" err="1"/>
              <a:t>wanaotengeneza</a:t>
            </a:r>
            <a:r>
              <a:rPr lang="en-US" altLang="en-US" dirty="0"/>
              <a:t> </a:t>
            </a:r>
            <a:r>
              <a:rPr lang="en-US" altLang="en-US" dirty="0" err="1"/>
              <a:t>sinema</a:t>
            </a:r>
            <a:r>
              <a:rPr lang="en-US" altLang="en-US" dirty="0"/>
              <a:t> za Hollywood. </a:t>
            </a:r>
            <a:r>
              <a:rPr lang="en-US" altLang="en-US" dirty="0" err="1"/>
              <a:t>Tunajua</a:t>
            </a:r>
            <a:r>
              <a:rPr lang="en-US" altLang="en-US" dirty="0"/>
              <a:t> </a:t>
            </a:r>
            <a:r>
              <a:rPr lang="en-US" altLang="en-US" dirty="0" err="1"/>
              <a:t>jinsi</a:t>
            </a:r>
            <a:r>
              <a:rPr lang="en-US" altLang="en-US" dirty="0"/>
              <a:t> </a:t>
            </a:r>
            <a:r>
              <a:rPr lang="en-US" altLang="en-US" dirty="0" err="1"/>
              <a:t>ilivyo</a:t>
            </a:r>
            <a:r>
              <a:rPr lang="en-US" altLang="en-US" dirty="0"/>
              <a:t> </a:t>
            </a:r>
            <a:r>
              <a:rPr lang="en-US" altLang="en-US" dirty="0" err="1"/>
              <a:t>rahisi</a:t>
            </a:r>
            <a:r>
              <a:rPr lang="en-US" altLang="en-US" dirty="0"/>
              <a:t> </a:t>
            </a:r>
            <a:r>
              <a:rPr lang="en-US" altLang="en-US" dirty="0" err="1"/>
              <a:t>kuwatisha</a:t>
            </a:r>
            <a:r>
              <a:rPr lang="en-US" altLang="en-US" dirty="0"/>
              <a:t> </a:t>
            </a:r>
            <a:r>
              <a:rPr lang="en-US" altLang="en-US" dirty="0" err="1"/>
              <a:t>watu</a:t>
            </a:r>
            <a:r>
              <a:rPr lang="en-US" altLang="en-US" dirty="0"/>
              <a:t>. </a:t>
            </a:r>
            <a:r>
              <a:rPr lang="en-US" altLang="en-US" dirty="0" err="1"/>
              <a:t>Watu</a:t>
            </a:r>
            <a:r>
              <a:rPr lang="en-US" altLang="en-US" dirty="0"/>
              <a:t> </a:t>
            </a:r>
            <a:r>
              <a:rPr lang="en-US" altLang="en-US" dirty="0" err="1"/>
              <a:t>hupenda</a:t>
            </a:r>
            <a:r>
              <a:rPr lang="en-US" altLang="en-US" dirty="0"/>
              <a:t> </a:t>
            </a:r>
            <a:r>
              <a:rPr lang="en-US" altLang="en-US" dirty="0" err="1"/>
              <a:t>sana</a:t>
            </a:r>
            <a:r>
              <a:rPr lang="en-US" altLang="en-US" dirty="0"/>
              <a:t> </a:t>
            </a:r>
            <a:r>
              <a:rPr lang="en-US" altLang="en-US" dirty="0" err="1"/>
              <a:t>kwenda</a:t>
            </a:r>
            <a:r>
              <a:rPr lang="en-US" altLang="en-US" dirty="0"/>
              <a:t> </a:t>
            </a:r>
            <a:r>
              <a:rPr lang="en-US" altLang="en-US" dirty="0" err="1"/>
              <a:t>kwenye</a:t>
            </a:r>
            <a:r>
              <a:rPr lang="en-US" altLang="en-US" dirty="0"/>
              <a:t> </a:t>
            </a:r>
            <a:r>
              <a:rPr lang="en-US" altLang="en-US" dirty="0" err="1"/>
              <a:t>sinema</a:t>
            </a:r>
            <a:r>
              <a:rPr lang="en-US" altLang="en-US" dirty="0"/>
              <a:t> za </a:t>
            </a:r>
            <a:r>
              <a:rPr lang="en-US" altLang="en-US" dirty="0" err="1"/>
              <a:t>kutisha</a:t>
            </a:r>
            <a:r>
              <a:rPr lang="en-US" altLang="en-US" dirty="0"/>
              <a:t> </a:t>
            </a:r>
            <a:r>
              <a:rPr lang="en-US" altLang="en-US" dirty="0" err="1"/>
              <a:t>na</a:t>
            </a:r>
            <a:r>
              <a:rPr lang="en-US" altLang="en-US" dirty="0"/>
              <a:t> </a:t>
            </a:r>
            <a:r>
              <a:rPr lang="en-US" altLang="en-US" dirty="0" err="1"/>
              <a:t>kutazama</a:t>
            </a:r>
            <a:r>
              <a:rPr lang="en-US" altLang="en-US" dirty="0"/>
              <a:t> </a:t>
            </a:r>
            <a:r>
              <a:rPr lang="en-US" altLang="en-US" dirty="0" err="1"/>
              <a:t>sinema</a:t>
            </a:r>
            <a:r>
              <a:rPr lang="en-US" altLang="en-US" dirty="0"/>
              <a:t> </a:t>
            </a:r>
            <a:r>
              <a:rPr lang="en-US" altLang="en-US" dirty="0" err="1"/>
              <a:t>hizi</a:t>
            </a:r>
            <a:r>
              <a:rPr lang="en-US" altLang="en-US" dirty="0"/>
              <a:t> </a:t>
            </a:r>
            <a:r>
              <a:rPr lang="en-US" altLang="en-US" dirty="0" err="1"/>
              <a:t>ambazo</a:t>
            </a:r>
            <a:r>
              <a:rPr lang="en-US" altLang="en-US" dirty="0"/>
              <a:t> </a:t>
            </a:r>
            <a:r>
              <a:rPr lang="en-US" altLang="en-US" dirty="0" err="1"/>
              <a:t>huwafanya</a:t>
            </a:r>
            <a:r>
              <a:rPr lang="en-US" altLang="en-US" dirty="0"/>
              <a:t> </a:t>
            </a:r>
            <a:r>
              <a:rPr lang="en-US" altLang="en-US" dirty="0" err="1"/>
              <a:t>kuwa</a:t>
            </a:r>
            <a:r>
              <a:rPr lang="en-US" altLang="en-US" dirty="0"/>
              <a:t> </a:t>
            </a:r>
            <a:r>
              <a:rPr lang="en-US" altLang="en-US" dirty="0" err="1"/>
              <a:t>na</a:t>
            </a:r>
            <a:r>
              <a:rPr lang="en-US" altLang="en-US" dirty="0"/>
              <a:t> </a:t>
            </a:r>
            <a:r>
              <a:rPr lang="en-US" altLang="en-US" dirty="0" err="1"/>
              <a:t>hofu</a:t>
            </a:r>
            <a:r>
              <a:rPr lang="en-US" altLang="en-US" dirty="0"/>
              <a:t>. </a:t>
            </a:r>
            <a:r>
              <a:rPr lang="en-US" altLang="en-US" dirty="0" err="1"/>
              <a:t>Lakini</a:t>
            </a:r>
            <a:r>
              <a:rPr lang="en-US" altLang="en-US" dirty="0"/>
              <a:t> </a:t>
            </a:r>
            <a:r>
              <a:rPr lang="en-US" altLang="en-US" dirty="0" err="1"/>
              <a:t>kawaida</a:t>
            </a:r>
            <a:r>
              <a:rPr lang="en-US" altLang="en-US" dirty="0"/>
              <a:t>, </a:t>
            </a:r>
            <a:r>
              <a:rPr lang="en-US" altLang="en-US" dirty="0" err="1"/>
              <a:t>unajua</a:t>
            </a:r>
            <a:r>
              <a:rPr lang="en-US" altLang="en-US" dirty="0"/>
              <a:t> </a:t>
            </a:r>
            <a:r>
              <a:rPr lang="en-US" altLang="en-US" dirty="0" err="1"/>
              <a:t>ni</a:t>
            </a:r>
            <a:r>
              <a:rPr lang="en-US" altLang="en-US" dirty="0"/>
              <a:t> </a:t>
            </a:r>
            <a:r>
              <a:rPr lang="en-US" altLang="en-US" dirty="0" err="1"/>
              <a:t>sinema</a:t>
            </a:r>
            <a:r>
              <a:rPr lang="en-US" altLang="en-US" dirty="0"/>
              <a:t> </a:t>
            </a:r>
            <a:r>
              <a:rPr lang="en-US" altLang="en-US" dirty="0" err="1"/>
              <a:t>na</a:t>
            </a:r>
            <a:r>
              <a:rPr lang="en-US" altLang="en-US" dirty="0"/>
              <a:t> </a:t>
            </a:r>
            <a:r>
              <a:rPr lang="en-US" altLang="en-US" dirty="0" err="1"/>
              <a:t>ingawa</a:t>
            </a:r>
            <a:r>
              <a:rPr lang="en-US" altLang="en-US" dirty="0"/>
              <a:t> </a:t>
            </a:r>
            <a:r>
              <a:rPr lang="en-US" altLang="en-US" dirty="0" err="1"/>
              <a:t>unaweza</a:t>
            </a:r>
            <a:r>
              <a:rPr lang="en-US" altLang="en-US" dirty="0"/>
              <a:t> </a:t>
            </a:r>
            <a:r>
              <a:rPr lang="en-US" altLang="en-US" dirty="0" err="1"/>
              <a:t>kuogopa</a:t>
            </a:r>
            <a:r>
              <a:rPr lang="en-US" altLang="en-US" dirty="0"/>
              <a:t> </a:t>
            </a:r>
            <a:r>
              <a:rPr lang="en-US" altLang="en-US" dirty="0" err="1"/>
              <a:t>kwa</a:t>
            </a:r>
            <a:r>
              <a:rPr lang="en-US" altLang="en-US" dirty="0"/>
              <a:t> </a:t>
            </a:r>
            <a:r>
              <a:rPr lang="en-US" altLang="en-US" dirty="0" err="1"/>
              <a:t>muda</a:t>
            </a:r>
            <a:r>
              <a:rPr lang="en-US" altLang="en-US" dirty="0"/>
              <a:t> </a:t>
            </a:r>
            <a:r>
              <a:rPr lang="en-US" altLang="en-US" dirty="0" err="1"/>
              <a:t>kidogo</a:t>
            </a:r>
            <a:r>
              <a:rPr lang="en-US" altLang="en-US" dirty="0"/>
              <a:t>, </a:t>
            </a:r>
            <a:r>
              <a:rPr lang="en-US" altLang="en-US" dirty="0" err="1"/>
              <a:t>hata</a:t>
            </a:r>
            <a:r>
              <a:rPr lang="en-US" altLang="en-US" dirty="0"/>
              <a:t> </a:t>
            </a:r>
            <a:r>
              <a:rPr lang="en-US" altLang="en-US" dirty="0" err="1"/>
              <a:t>kidogo</a:t>
            </a:r>
            <a:r>
              <a:rPr lang="en-US" altLang="en-US" dirty="0"/>
              <a:t> </a:t>
            </a:r>
            <a:r>
              <a:rPr lang="en-US" altLang="en-US" dirty="0" err="1"/>
              <a:t>baada</a:t>
            </a:r>
            <a:r>
              <a:rPr lang="en-US" altLang="en-US" dirty="0"/>
              <a:t> </a:t>
            </a:r>
            <a:r>
              <a:rPr lang="en-US" altLang="en-US" dirty="0" err="1"/>
              <a:t>ya</a:t>
            </a:r>
            <a:r>
              <a:rPr lang="en-US" altLang="en-US" dirty="0"/>
              <a:t> </a:t>
            </a:r>
            <a:r>
              <a:rPr lang="en-US" altLang="en-US" dirty="0" err="1"/>
              <a:t>sinema</a:t>
            </a:r>
            <a:r>
              <a:rPr lang="en-US" altLang="en-US" dirty="0"/>
              <a:t> </a:t>
            </a:r>
            <a:r>
              <a:rPr lang="en-US" altLang="en-US" dirty="0" err="1"/>
              <a:t>kumalizika</a:t>
            </a:r>
            <a:r>
              <a:rPr lang="en-US" altLang="en-US" dirty="0"/>
              <a:t>, </a:t>
            </a:r>
            <a:r>
              <a:rPr lang="en-US" altLang="en-US" dirty="0" err="1"/>
              <a:t>unajua</a:t>
            </a:r>
            <a:r>
              <a:rPr lang="en-US" altLang="en-US" dirty="0"/>
              <a:t> </a:t>
            </a:r>
            <a:r>
              <a:rPr lang="en-US" altLang="en-US" dirty="0" err="1"/>
              <a:t>kuwa</a:t>
            </a:r>
            <a:r>
              <a:rPr lang="en-US" altLang="en-US" dirty="0"/>
              <a:t> </a:t>
            </a:r>
            <a:r>
              <a:rPr lang="en-US" altLang="en-US" dirty="0" err="1"/>
              <a:t>hiyo</a:t>
            </a:r>
            <a:r>
              <a:rPr lang="en-US" altLang="en-US" dirty="0"/>
              <a:t> </a:t>
            </a:r>
            <a:r>
              <a:rPr lang="en-US" altLang="en-US" dirty="0" err="1"/>
              <a:t>ni</a:t>
            </a:r>
            <a:r>
              <a:rPr lang="en-US" altLang="en-US" dirty="0"/>
              <a:t> </a:t>
            </a:r>
            <a:r>
              <a:rPr lang="en-US" altLang="en-US" dirty="0" err="1"/>
              <a:t>uwongo</a:t>
            </a:r>
            <a:r>
              <a:rPr lang="en-US" altLang="en-US" dirty="0"/>
              <a:t> </a:t>
            </a:r>
            <a:r>
              <a:rPr lang="en-US" altLang="en-US" dirty="0" err="1"/>
              <a:t>tu.</a:t>
            </a:r>
            <a:r>
              <a:rPr lang="en-US" altLang="en-US" dirty="0"/>
              <a:t> Greenpeace </a:t>
            </a:r>
            <a:r>
              <a:rPr lang="en-US" altLang="en-US" dirty="0" err="1"/>
              <a:t>kamwe</a:t>
            </a:r>
            <a:r>
              <a:rPr lang="en-US" altLang="en-US" dirty="0"/>
              <a:t> </a:t>
            </a:r>
            <a:r>
              <a:rPr lang="en-US" altLang="en-US" dirty="0" err="1"/>
              <a:t>kukuambia</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nyanja</a:t>
            </a:r>
            <a:r>
              <a:rPr lang="en-US" altLang="en-US" dirty="0"/>
              <a:t> </a:t>
            </a:r>
            <a:r>
              <a:rPr lang="en-US" altLang="en-US" dirty="0" err="1"/>
              <a:t>ya</a:t>
            </a:r>
            <a:r>
              <a:rPr lang="en-US" altLang="en-US" dirty="0"/>
              <a:t> </a:t>
            </a:r>
            <a:r>
              <a:rPr lang="en-US" altLang="en-US" dirty="0" err="1"/>
              <a:t>hadithi</a:t>
            </a:r>
            <a:r>
              <a:rPr lang="en-US" altLang="en-US" dirty="0"/>
              <a:t> </a:t>
            </a:r>
            <a:r>
              <a:rPr lang="en-US" altLang="en-US" dirty="0" err="1"/>
              <a:t>ya</a:t>
            </a:r>
            <a:r>
              <a:rPr lang="en-US" altLang="en-US" dirty="0"/>
              <a:t> </a:t>
            </a:r>
            <a:r>
              <a:rPr lang="en-US" altLang="en-US" dirty="0" err="1"/>
              <a:t>hii</a:t>
            </a:r>
            <a:r>
              <a:rPr lang="en-US" altLang="en-US" dirty="0"/>
              <a:t>. </a:t>
            </a:r>
            <a:r>
              <a:rPr lang="en-US" altLang="en-US" dirty="0" err="1"/>
              <a:t>Wanataka</a:t>
            </a:r>
            <a:r>
              <a:rPr lang="en-US" altLang="en-US" dirty="0"/>
              <a:t> </a:t>
            </a:r>
            <a:r>
              <a:rPr lang="en-US" altLang="en-US" dirty="0" err="1"/>
              <a:t>tu</a:t>
            </a:r>
            <a:r>
              <a:rPr lang="en-US" altLang="en-US" dirty="0"/>
              <a:t> </a:t>
            </a:r>
            <a:r>
              <a:rPr lang="en-US" altLang="en-US" dirty="0" err="1"/>
              <a:t>kukufanya</a:t>
            </a:r>
            <a:r>
              <a:rPr lang="en-US" altLang="en-US" dirty="0"/>
              <a:t> </a:t>
            </a:r>
            <a:r>
              <a:rPr lang="en-US" altLang="en-US" dirty="0" err="1"/>
              <a:t>uogope</a:t>
            </a:r>
            <a:r>
              <a:rPr lang="en-US" altLang="en-US" dirty="0"/>
              <a:t>.</a:t>
            </a:r>
          </a:p>
        </p:txBody>
      </p:sp>
      <p:sp>
        <p:nvSpPr>
          <p:cNvPr id="4" name="Slide Number Placeholder 3">
            <a:extLst>
              <a:ext uri="{FF2B5EF4-FFF2-40B4-BE49-F238E27FC236}">
                <a16:creationId xmlns:a16="http://schemas.microsoft.com/office/drawing/2014/main" id="{4579549D-5DB9-564F-B45A-1462BE5B71B2}"/>
              </a:ext>
            </a:extLst>
          </p:cNvPr>
          <p:cNvSpPr>
            <a:spLocks noGrp="1"/>
          </p:cNvSpPr>
          <p:nvPr>
            <p:ph type="sldNum" sz="quarter" idx="5"/>
          </p:nvPr>
        </p:nvSpPr>
        <p:spPr/>
        <p:txBody>
          <a:bodyPr/>
          <a:lstStyle/>
          <a:p>
            <a:pPr>
              <a:defRPr/>
            </a:pPr>
            <a:fld id="{EE59DE6D-8384-7746-AF74-C1F49E3A5A7F}"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938A4190-8304-A343-BA2C-3758F3EA13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1736B7D5-3E5B-8843-8953-CDC0222BAE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Nadhani</a:t>
            </a:r>
            <a:r>
              <a:rPr lang="en-US" altLang="en-US" dirty="0"/>
              <a:t> </a:t>
            </a:r>
            <a:r>
              <a:rPr lang="en-US" altLang="en-US" dirty="0" err="1"/>
              <a:t>jambo</a:t>
            </a:r>
            <a:r>
              <a:rPr lang="en-US" altLang="en-US" dirty="0"/>
              <a:t> </a:t>
            </a:r>
            <a:r>
              <a:rPr lang="en-US" altLang="en-US" dirty="0" err="1"/>
              <a:t>ambalo</a:t>
            </a:r>
            <a:r>
              <a:rPr lang="en-US" altLang="en-US" dirty="0"/>
              <a:t> </a:t>
            </a:r>
            <a:r>
              <a:rPr lang="en-US" altLang="en-US" dirty="0" err="1"/>
              <a:t>tunapaswa</a:t>
            </a:r>
            <a:r>
              <a:rPr lang="en-US" altLang="en-US" dirty="0"/>
              <a:t> </a:t>
            </a:r>
            <a:r>
              <a:rPr lang="en-US" altLang="en-US" dirty="0" err="1"/>
              <a:t>kugundua</a:t>
            </a:r>
            <a:r>
              <a:rPr lang="en-US" altLang="en-US" dirty="0"/>
              <a:t> </a:t>
            </a:r>
            <a:r>
              <a:rPr lang="en-US" altLang="en-US" dirty="0" err="1"/>
              <a:t>ni</a:t>
            </a:r>
            <a:r>
              <a:rPr lang="en-US" altLang="en-US" dirty="0"/>
              <a:t> </a:t>
            </a:r>
            <a:r>
              <a:rPr lang="en-US" altLang="en-US" dirty="0" err="1"/>
              <a:t>kwamba</a:t>
            </a:r>
            <a:r>
              <a:rPr lang="en-US" altLang="en-US" dirty="0"/>
              <a:t> </a:t>
            </a:r>
            <a:r>
              <a:rPr lang="en-US" altLang="en-US" dirty="0" err="1"/>
              <a:t>nini</a:t>
            </a:r>
            <a:r>
              <a:rPr lang="en-US" altLang="en-US" dirty="0"/>
              <a:t> cha </a:t>
            </a:r>
            <a:r>
              <a:rPr lang="en-US" altLang="en-US" dirty="0" err="1"/>
              <a:t>muhimu</a:t>
            </a:r>
            <a:r>
              <a:rPr lang="en-US" altLang="en-US" dirty="0"/>
              <a:t> </a:t>
            </a:r>
            <a:r>
              <a:rPr lang="en-US" altLang="en-US" dirty="0" err="1"/>
              <a:t>ni</a:t>
            </a:r>
            <a:r>
              <a:rPr lang="en-US" altLang="en-US" dirty="0"/>
              <a:t> </a:t>
            </a:r>
            <a:r>
              <a:rPr lang="en-US" altLang="en-US" dirty="0" err="1"/>
              <a:t>bidhaa</a:t>
            </a:r>
            <a:r>
              <a:rPr lang="en-US" altLang="en-US" dirty="0"/>
              <a:t>, [RR11] </a:t>
            </a:r>
            <a:r>
              <a:rPr lang="en-US" altLang="en-US" dirty="0" err="1"/>
              <a:t>sio</a:t>
            </a:r>
            <a:r>
              <a:rPr lang="en-US" altLang="en-US" dirty="0"/>
              <a:t> </a:t>
            </a:r>
            <a:r>
              <a:rPr lang="en-US" altLang="en-US" dirty="0" err="1"/>
              <a:t>njia</a:t>
            </a:r>
            <a:r>
              <a:rPr lang="en-US" altLang="en-US" dirty="0"/>
              <a:t>. </a:t>
            </a:r>
            <a:r>
              <a:rPr lang="en-US" altLang="en-US" dirty="0" err="1"/>
              <a:t>Hiyo</a:t>
            </a:r>
            <a:r>
              <a:rPr lang="en-US" altLang="en-US" dirty="0"/>
              <a:t> </a:t>
            </a:r>
            <a:r>
              <a:rPr lang="en-US" altLang="en-US" dirty="0" err="1"/>
              <a:t>ni</a:t>
            </a:r>
            <a:r>
              <a:rPr lang="en-US" altLang="en-US" dirty="0"/>
              <a:t>, </a:t>
            </a:r>
            <a:r>
              <a:rPr lang="en-US" altLang="en-US" dirty="0" err="1"/>
              <a:t>wakati</a:t>
            </a:r>
            <a:r>
              <a:rPr lang="en-US" altLang="en-US" dirty="0"/>
              <a:t> </a:t>
            </a:r>
            <a:r>
              <a:rPr lang="en-US" altLang="en-US" dirty="0" err="1"/>
              <a:t>mimi</a:t>
            </a:r>
            <a:r>
              <a:rPr lang="en-US" altLang="en-US" dirty="0"/>
              <a:t> </a:t>
            </a:r>
            <a:r>
              <a:rPr lang="en-US" altLang="en-US" dirty="0" err="1"/>
              <a:t>hufanya</a:t>
            </a:r>
            <a:r>
              <a:rPr lang="en-US" altLang="en-US" dirty="0"/>
              <a:t> </a:t>
            </a:r>
            <a:r>
              <a:rPr lang="en-US" altLang="en-US" dirty="0" err="1"/>
              <a:t>mabadiliko</a:t>
            </a:r>
            <a:r>
              <a:rPr lang="en-US" altLang="en-US" dirty="0"/>
              <a:t> </a:t>
            </a:r>
            <a:r>
              <a:rPr lang="en-US" altLang="en-US" dirty="0" err="1"/>
              <a:t>ya</a:t>
            </a:r>
            <a:r>
              <a:rPr lang="en-US" altLang="en-US" dirty="0"/>
              <a:t> </a:t>
            </a:r>
            <a:r>
              <a:rPr lang="en-US" altLang="en-US" dirty="0" err="1"/>
              <a:t>maumbile</a:t>
            </a:r>
            <a:r>
              <a:rPr lang="en-US" altLang="en-US" dirty="0"/>
              <a:t> </a:t>
            </a:r>
            <a:r>
              <a:rPr lang="en-US" altLang="en-US" dirty="0" err="1"/>
              <a:t>ikiwa</a:t>
            </a:r>
            <a:r>
              <a:rPr lang="en-US" altLang="en-US" dirty="0"/>
              <a:t> </a:t>
            </a:r>
            <a:r>
              <a:rPr lang="en-US" altLang="en-US" dirty="0" err="1"/>
              <a:t>ni</a:t>
            </a:r>
            <a:r>
              <a:rPr lang="en-US" altLang="en-US" dirty="0"/>
              <a:t> </a:t>
            </a:r>
            <a:r>
              <a:rPr lang="en-US" altLang="en-US" dirty="0" err="1"/>
              <a:t>kwa</a:t>
            </a:r>
            <a:r>
              <a:rPr lang="en-US" altLang="en-US" dirty="0"/>
              <a:t> </a:t>
            </a:r>
            <a:r>
              <a:rPr lang="en-US" altLang="en-US" dirty="0" err="1"/>
              <a:t>ufugaji</a:t>
            </a:r>
            <a:r>
              <a:rPr lang="en-US" altLang="en-US" dirty="0"/>
              <a:t> </a:t>
            </a:r>
            <a:r>
              <a:rPr lang="en-US" altLang="en-US" dirty="0" err="1"/>
              <a:t>wa</a:t>
            </a:r>
            <a:r>
              <a:rPr lang="en-US" altLang="en-US" dirty="0"/>
              <a:t> </a:t>
            </a:r>
            <a:r>
              <a:rPr lang="en-US" altLang="en-US" dirty="0" err="1"/>
              <a:t>jadi</a:t>
            </a:r>
            <a:r>
              <a:rPr lang="en-US" altLang="en-US" dirty="0"/>
              <a:t> au </a:t>
            </a:r>
            <a:r>
              <a:rPr lang="en-US" altLang="en-US" dirty="0" err="1"/>
              <a:t>kwa</a:t>
            </a:r>
            <a:r>
              <a:rPr lang="en-US" altLang="en-US" dirty="0"/>
              <a:t> </a:t>
            </a:r>
            <a:r>
              <a:rPr lang="en-US" altLang="en-US" dirty="0" err="1"/>
              <a:t>kutumia</a:t>
            </a:r>
            <a:r>
              <a:rPr lang="en-US" altLang="en-US" dirty="0"/>
              <a:t> </a:t>
            </a:r>
            <a:r>
              <a:rPr lang="en-US" altLang="en-US" dirty="0" err="1"/>
              <a:t>mbinu</a:t>
            </a:r>
            <a:r>
              <a:rPr lang="en-US" altLang="en-US" dirty="0"/>
              <a:t> </a:t>
            </a:r>
            <a:r>
              <a:rPr lang="en-US" altLang="en-US" dirty="0" err="1"/>
              <a:t>hizi</a:t>
            </a:r>
            <a:r>
              <a:rPr lang="en-US" altLang="en-US" dirty="0"/>
              <a:t> za GMO, </a:t>
            </a:r>
            <a:r>
              <a:rPr lang="en-US" altLang="en-US" dirty="0" err="1"/>
              <a:t>ni</a:t>
            </a:r>
            <a:r>
              <a:rPr lang="en-US" altLang="en-US" dirty="0"/>
              <a:t> </a:t>
            </a:r>
            <a:r>
              <a:rPr lang="en-US" altLang="en-US" dirty="0" err="1"/>
              <a:t>bidhaa</a:t>
            </a:r>
            <a:r>
              <a:rPr lang="en-US" altLang="en-US" dirty="0"/>
              <a:t> </a:t>
            </a:r>
            <a:r>
              <a:rPr lang="en-US" altLang="en-US" dirty="0" err="1"/>
              <a:t>ambayo</a:t>
            </a:r>
            <a:r>
              <a:rPr lang="en-US" altLang="en-US" dirty="0"/>
              <a:t> </a:t>
            </a:r>
            <a:r>
              <a:rPr lang="en-US" altLang="en-US" dirty="0" err="1"/>
              <a:t>ni</a:t>
            </a:r>
            <a:r>
              <a:rPr lang="en-US" altLang="en-US" dirty="0"/>
              <a:t> </a:t>
            </a:r>
            <a:r>
              <a:rPr lang="en-US" altLang="en-US" dirty="0" err="1"/>
              <a:t>muhimu</a:t>
            </a:r>
            <a:r>
              <a:rPr lang="en-US" altLang="en-US" dirty="0"/>
              <a:t>. Je! </a:t>
            </a:r>
            <a:r>
              <a:rPr lang="en-US" altLang="en-US" dirty="0" err="1"/>
              <a:t>Bidhaa</a:t>
            </a:r>
            <a:r>
              <a:rPr lang="en-US" altLang="en-US" dirty="0"/>
              <a:t> </a:t>
            </a:r>
            <a:r>
              <a:rPr lang="en-US" altLang="en-US" dirty="0" err="1"/>
              <a:t>ni</a:t>
            </a:r>
            <a:r>
              <a:rPr lang="en-US" altLang="en-US" dirty="0"/>
              <a:t> </a:t>
            </a:r>
            <a:r>
              <a:rPr lang="en-US" altLang="en-US" dirty="0" err="1"/>
              <a:t>salama</a:t>
            </a:r>
            <a:r>
              <a:rPr lang="en-US" altLang="en-US" dirty="0"/>
              <a:t> au </a:t>
            </a:r>
            <a:r>
              <a:rPr lang="en-US" altLang="en-US" dirty="0" err="1"/>
              <a:t>sio</a:t>
            </a:r>
            <a:r>
              <a:rPr lang="en-US" altLang="en-US" dirty="0"/>
              <a:t> </a:t>
            </a:r>
            <a:r>
              <a:rPr lang="en-US" altLang="en-US" dirty="0" err="1"/>
              <a:t>salama</a:t>
            </a:r>
            <a:r>
              <a:rPr lang="en-US" altLang="en-US" dirty="0"/>
              <a:t>? </a:t>
            </a:r>
            <a:r>
              <a:rPr lang="en-US" altLang="en-US" dirty="0" err="1"/>
              <a:t>Vipimo</a:t>
            </a:r>
            <a:r>
              <a:rPr lang="en-US" altLang="en-US" dirty="0"/>
              <a:t> </a:t>
            </a:r>
            <a:r>
              <a:rPr lang="en-US" altLang="en-US" dirty="0" err="1"/>
              <a:t>vyote</a:t>
            </a:r>
            <a:r>
              <a:rPr lang="en-US" altLang="en-US" dirty="0"/>
              <a:t> </a:t>
            </a:r>
            <a:r>
              <a:rPr lang="en-US" altLang="en-US" dirty="0" err="1"/>
              <a:t>viwili</a:t>
            </a:r>
            <a:r>
              <a:rPr lang="en-US" altLang="en-US" dirty="0"/>
              <a:t> </a:t>
            </a:r>
            <a:r>
              <a:rPr lang="en-US" altLang="en-US" dirty="0" err="1"/>
              <a:t>havifanywi</a:t>
            </a:r>
            <a:r>
              <a:rPr lang="en-US" altLang="en-US" dirty="0"/>
              <a:t> </a:t>
            </a:r>
            <a:r>
              <a:rPr lang="en-US" altLang="en-US" dirty="0" err="1"/>
              <a:t>kawaida</a:t>
            </a:r>
            <a:r>
              <a:rPr lang="en-US" altLang="en-US" dirty="0"/>
              <a:t> </a:t>
            </a:r>
            <a:r>
              <a:rPr lang="en-US" altLang="en-US" dirty="0" err="1"/>
              <a:t>kwa</a:t>
            </a:r>
            <a:r>
              <a:rPr lang="en-US" altLang="en-US" dirty="0"/>
              <a:t> </a:t>
            </a:r>
            <a:r>
              <a:rPr lang="en-US" altLang="en-US" dirty="0" err="1"/>
              <a:t>njia</a:t>
            </a:r>
            <a:r>
              <a:rPr lang="en-US" altLang="en-US" dirty="0"/>
              <a:t> za </a:t>
            </a:r>
            <a:r>
              <a:rPr lang="en-US" altLang="en-US" dirty="0" err="1"/>
              <a:t>jadi</a:t>
            </a:r>
            <a:r>
              <a:rPr lang="en-US" altLang="en-US" dirty="0"/>
              <a:t> za </a:t>
            </a:r>
            <a:r>
              <a:rPr lang="en-US" altLang="en-US" dirty="0" err="1"/>
              <a:t>kuzaliana</a:t>
            </a:r>
            <a:r>
              <a:rPr lang="en-US" altLang="en-US" dirty="0"/>
              <a:t> </a:t>
            </a:r>
            <a:r>
              <a:rPr lang="en-US" altLang="en-US" dirty="0" err="1"/>
              <a:t>na</a:t>
            </a:r>
            <a:r>
              <a:rPr lang="en-US" altLang="en-US" dirty="0"/>
              <a:t> </a:t>
            </a:r>
            <a:r>
              <a:rPr lang="en-US" altLang="en-US" dirty="0" err="1"/>
              <a:t>matokeo</a:t>
            </a:r>
            <a:r>
              <a:rPr lang="en-US" altLang="en-US" dirty="0"/>
              <a:t> </a:t>
            </a:r>
            <a:r>
              <a:rPr lang="en-US" altLang="en-US" dirty="0" err="1"/>
              <a:t>yake</a:t>
            </a:r>
            <a:r>
              <a:rPr lang="en-US" altLang="en-US" dirty="0"/>
              <a:t> </a:t>
            </a:r>
            <a:r>
              <a:rPr lang="en-US" altLang="en-US" dirty="0" err="1"/>
              <a:t>ni</a:t>
            </a:r>
            <a:r>
              <a:rPr lang="en-US" altLang="en-US" dirty="0"/>
              <a:t> </a:t>
            </a:r>
            <a:r>
              <a:rPr lang="en-US" altLang="en-US" dirty="0" err="1"/>
              <a:t>jambo</a:t>
            </a:r>
            <a:r>
              <a:rPr lang="en-US" altLang="en-US" dirty="0"/>
              <a:t> </a:t>
            </a:r>
            <a:r>
              <a:rPr lang="en-US" altLang="en-US" dirty="0" err="1"/>
              <a:t>ambalo</a:t>
            </a:r>
            <a:r>
              <a:rPr lang="en-US" altLang="en-US" dirty="0"/>
              <a:t> </a:t>
            </a:r>
            <a:r>
              <a:rPr lang="en-US" altLang="en-US" dirty="0" err="1"/>
              <a:t>nitakuambia</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muda</a:t>
            </a:r>
            <a:r>
              <a:rPr lang="en-US" altLang="en-US" dirty="0"/>
              <a:t> </a:t>
            </a:r>
            <a:r>
              <a:rPr lang="en-US" altLang="en-US" dirty="0" err="1"/>
              <a:t>mfupi</a:t>
            </a:r>
            <a:r>
              <a:rPr lang="en-US" altLang="en-US" dirty="0"/>
              <a:t>.</a:t>
            </a:r>
          </a:p>
        </p:txBody>
      </p:sp>
      <p:sp>
        <p:nvSpPr>
          <p:cNvPr id="4" name="Slide Number Placeholder 3">
            <a:extLst>
              <a:ext uri="{FF2B5EF4-FFF2-40B4-BE49-F238E27FC236}">
                <a16:creationId xmlns:a16="http://schemas.microsoft.com/office/drawing/2014/main" id="{79B8707D-8F84-114D-BEBE-850831E904EB}"/>
              </a:ext>
            </a:extLst>
          </p:cNvPr>
          <p:cNvSpPr>
            <a:spLocks noGrp="1"/>
          </p:cNvSpPr>
          <p:nvPr>
            <p:ph type="sldNum" sz="quarter" idx="5"/>
          </p:nvPr>
        </p:nvSpPr>
        <p:spPr/>
        <p:txBody>
          <a:bodyPr/>
          <a:lstStyle/>
          <a:p>
            <a:pPr>
              <a:defRPr/>
            </a:pPr>
            <a:fld id="{6243D124-FAC9-B749-8A99-77E6769E2BF7}"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CBD4B13A-DEF4-CF49-A52A-ADCB43D5D3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F2A843B5-6CB4-EB40-882C-8B19A65538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Lazima</a:t>
            </a:r>
            <a:r>
              <a:rPr lang="en-US" altLang="en-US" dirty="0"/>
              <a:t> </a:t>
            </a:r>
            <a:r>
              <a:rPr lang="en-US" altLang="en-US" dirty="0" err="1"/>
              <a:t>utambue</a:t>
            </a:r>
            <a:r>
              <a:rPr lang="en-US" altLang="en-US" dirty="0"/>
              <a:t> </a:t>
            </a:r>
            <a:r>
              <a:rPr lang="en-US" altLang="en-US" dirty="0" err="1"/>
              <a:t>mimea</a:t>
            </a:r>
            <a:r>
              <a:rPr lang="en-US" altLang="en-US" dirty="0"/>
              <a:t> </a:t>
            </a:r>
            <a:r>
              <a:rPr lang="en-US" altLang="en-US" dirty="0" err="1"/>
              <a:t>ina</a:t>
            </a:r>
            <a:r>
              <a:rPr lang="en-US" altLang="en-US" dirty="0"/>
              <a:t> </a:t>
            </a:r>
            <a:r>
              <a:rPr lang="en-US" altLang="en-US" dirty="0" err="1"/>
              <a:t>shida</a:t>
            </a:r>
            <a:r>
              <a:rPr lang="en-US" altLang="en-US" dirty="0"/>
              <a:t> </a:t>
            </a:r>
            <a:r>
              <a:rPr lang="en-US" altLang="en-US" dirty="0" err="1"/>
              <a:t>kubwa</a:t>
            </a:r>
            <a:r>
              <a:rPr lang="en-US" altLang="en-US" dirty="0"/>
              <a:t>, [RR12] </a:t>
            </a:r>
            <a:r>
              <a:rPr lang="en-US" altLang="en-US" dirty="0" err="1"/>
              <a:t>kama</a:t>
            </a:r>
            <a:r>
              <a:rPr lang="en-US" altLang="en-US" dirty="0"/>
              <a:t> </a:t>
            </a:r>
            <a:r>
              <a:rPr lang="en-US" altLang="en-US" dirty="0" err="1"/>
              <a:t>wewe</a:t>
            </a:r>
            <a:r>
              <a:rPr lang="en-US" altLang="en-US" dirty="0"/>
              <a:t> au </a:t>
            </a:r>
            <a:r>
              <a:rPr lang="en-US" altLang="en-US" dirty="0" err="1"/>
              <a:t>mimi</a:t>
            </a:r>
            <a:r>
              <a:rPr lang="en-US" altLang="en-US" dirty="0"/>
              <a:t> </a:t>
            </a:r>
            <a:r>
              <a:rPr lang="en-US" altLang="en-US" dirty="0" err="1"/>
              <a:t>kama</a:t>
            </a:r>
            <a:r>
              <a:rPr lang="en-US" altLang="en-US" dirty="0"/>
              <a:t> </a:t>
            </a:r>
            <a:r>
              <a:rPr lang="en-US" altLang="en-US" dirty="0" err="1"/>
              <a:t>tungekuwa</a:t>
            </a:r>
            <a:r>
              <a:rPr lang="en-US" altLang="en-US" dirty="0"/>
              <a:t> </a:t>
            </a:r>
            <a:r>
              <a:rPr lang="en-US" altLang="en-US" dirty="0" err="1"/>
              <a:t>nje</a:t>
            </a:r>
            <a:r>
              <a:rPr lang="en-US" altLang="en-US" dirty="0"/>
              <a:t> </a:t>
            </a:r>
            <a:r>
              <a:rPr lang="en-US" altLang="en-US" dirty="0" err="1"/>
              <a:t>kwenye</a:t>
            </a:r>
            <a:r>
              <a:rPr lang="en-US" altLang="en-US" dirty="0"/>
              <a:t> </a:t>
            </a:r>
            <a:r>
              <a:rPr lang="en-US" altLang="en-US" dirty="0" err="1"/>
              <a:t>jango</a:t>
            </a:r>
            <a:r>
              <a:rPr lang="en-US" altLang="en-US" dirty="0"/>
              <a:t> </a:t>
            </a:r>
            <a:r>
              <a:rPr lang="en-US" altLang="en-US" dirty="0" err="1"/>
              <a:t>na</a:t>
            </a:r>
            <a:r>
              <a:rPr lang="en-US" altLang="en-US" dirty="0"/>
              <a:t> </a:t>
            </a:r>
            <a:r>
              <a:rPr lang="en-US" altLang="en-US" dirty="0" err="1"/>
              <a:t>tunaona</a:t>
            </a:r>
            <a:r>
              <a:rPr lang="en-US" altLang="en-US" dirty="0"/>
              <a:t> </a:t>
            </a:r>
            <a:r>
              <a:rPr lang="en-US" altLang="en-US" dirty="0" err="1"/>
              <a:t>simba</a:t>
            </a:r>
            <a:r>
              <a:rPr lang="en-US" altLang="en-US" dirty="0"/>
              <a:t>, </a:t>
            </a:r>
            <a:r>
              <a:rPr lang="en-US" altLang="en-US" dirty="0" err="1"/>
              <a:t>tunaweza</a:t>
            </a:r>
            <a:r>
              <a:rPr lang="en-US" altLang="en-US" dirty="0"/>
              <a:t> </a:t>
            </a:r>
            <a:r>
              <a:rPr lang="en-US" altLang="en-US" dirty="0" err="1"/>
              <a:t>kukimbia</a:t>
            </a:r>
            <a:r>
              <a:rPr lang="en-US" altLang="en-US" dirty="0"/>
              <a:t>, </a:t>
            </a:r>
            <a:r>
              <a:rPr lang="en-US" altLang="en-US" dirty="0" err="1"/>
              <a:t>lakini</a:t>
            </a:r>
            <a:r>
              <a:rPr lang="en-US" altLang="en-US" dirty="0"/>
              <a:t> </a:t>
            </a:r>
            <a:r>
              <a:rPr lang="en-US" altLang="en-US" dirty="0" err="1"/>
              <a:t>mimea</a:t>
            </a:r>
            <a:r>
              <a:rPr lang="en-US" altLang="en-US" dirty="0"/>
              <a:t> </a:t>
            </a:r>
            <a:r>
              <a:rPr lang="en-US" altLang="en-US" dirty="0" err="1"/>
              <a:t>hufanya</a:t>
            </a:r>
            <a:r>
              <a:rPr lang="en-US" altLang="en-US" dirty="0"/>
              <a:t> </a:t>
            </a:r>
            <a:r>
              <a:rPr lang="en-US" altLang="en-US" dirty="0" err="1"/>
              <a:t>nini</a:t>
            </a:r>
            <a:r>
              <a:rPr lang="en-US" altLang="en-US" dirty="0"/>
              <a:t>? </a:t>
            </a:r>
            <a:r>
              <a:rPr lang="en-US" altLang="en-US" dirty="0" err="1"/>
              <a:t>Wakati</a:t>
            </a:r>
            <a:r>
              <a:rPr lang="en-US" altLang="en-US" dirty="0"/>
              <a:t> </a:t>
            </a:r>
            <a:r>
              <a:rPr lang="en-US" altLang="en-US" dirty="0" err="1"/>
              <a:t>mdudu</a:t>
            </a:r>
            <a:r>
              <a:rPr lang="en-US" altLang="en-US" dirty="0"/>
              <a:t> </a:t>
            </a:r>
            <a:r>
              <a:rPr lang="en-US" altLang="en-US" dirty="0" err="1"/>
              <a:t>unakuja</a:t>
            </a:r>
            <a:r>
              <a:rPr lang="en-US" altLang="en-US" dirty="0"/>
              <a:t> </a:t>
            </a:r>
            <a:r>
              <a:rPr lang="en-US" altLang="en-US" dirty="0" err="1"/>
              <a:t>na</a:t>
            </a:r>
            <a:r>
              <a:rPr lang="en-US" altLang="en-US" dirty="0"/>
              <a:t> </a:t>
            </a:r>
            <a:r>
              <a:rPr lang="en-US" altLang="en-US" dirty="0" err="1"/>
              <a:t>unataka</a:t>
            </a:r>
            <a:r>
              <a:rPr lang="en-US" altLang="en-US" dirty="0"/>
              <a:t> </a:t>
            </a:r>
            <a:r>
              <a:rPr lang="en-US" altLang="en-US" dirty="0" err="1"/>
              <a:t>kula</a:t>
            </a:r>
            <a:r>
              <a:rPr lang="en-US" altLang="en-US" dirty="0"/>
              <a:t> </a:t>
            </a:r>
            <a:r>
              <a:rPr lang="en-US" altLang="en-US" dirty="0" err="1"/>
              <a:t>mmea</a:t>
            </a:r>
            <a:r>
              <a:rPr lang="en-US" altLang="en-US" dirty="0"/>
              <a:t> </a:t>
            </a:r>
            <a:r>
              <a:rPr lang="en-US" altLang="en-US" dirty="0" err="1"/>
              <a:t>huo</a:t>
            </a:r>
            <a:r>
              <a:rPr lang="en-US" altLang="en-US" dirty="0"/>
              <a:t>, </a:t>
            </a:r>
            <a:r>
              <a:rPr lang="en-US" altLang="en-US" dirty="0" err="1"/>
              <a:t>inafanya</a:t>
            </a:r>
            <a:r>
              <a:rPr lang="en-US" altLang="en-US" dirty="0"/>
              <a:t> </a:t>
            </a:r>
            <a:r>
              <a:rPr lang="en-US" altLang="en-US" dirty="0" err="1"/>
              <a:t>nini</a:t>
            </a:r>
            <a:r>
              <a:rPr lang="en-US" altLang="en-US" dirty="0"/>
              <a:t>? </a:t>
            </a:r>
            <a:r>
              <a:rPr lang="en-US" altLang="en-US" dirty="0" err="1"/>
              <a:t>Kweli</a:t>
            </a:r>
            <a:r>
              <a:rPr lang="en-US" altLang="en-US" dirty="0"/>
              <a:t>, </a:t>
            </a:r>
            <a:r>
              <a:rPr lang="en-US" altLang="en-US" dirty="0" err="1"/>
              <a:t>haiwezi</a:t>
            </a:r>
            <a:r>
              <a:rPr lang="en-US" altLang="en-US" dirty="0"/>
              <a:t> </a:t>
            </a:r>
            <a:r>
              <a:rPr lang="en-US" altLang="en-US" dirty="0" err="1"/>
              <a:t>kukimbia</a:t>
            </a:r>
            <a:r>
              <a:rPr lang="en-US" altLang="en-US" dirty="0"/>
              <a:t> </a:t>
            </a:r>
            <a:r>
              <a:rPr lang="en-US" altLang="en-US" dirty="0" err="1"/>
              <a:t>na</a:t>
            </a:r>
            <a:r>
              <a:rPr lang="en-US" altLang="en-US" dirty="0"/>
              <a:t> </a:t>
            </a:r>
            <a:r>
              <a:rPr lang="en-US" altLang="en-US" dirty="0" err="1"/>
              <a:t>kwa</a:t>
            </a:r>
            <a:r>
              <a:rPr lang="en-US" altLang="en-US" dirty="0"/>
              <a:t> </a:t>
            </a:r>
            <a:r>
              <a:rPr lang="en-US" altLang="en-US" dirty="0" err="1"/>
              <a:t>hivyo</a:t>
            </a:r>
            <a:r>
              <a:rPr lang="en-US" altLang="en-US" dirty="0"/>
              <a:t> </a:t>
            </a:r>
            <a:r>
              <a:rPr lang="en-US" altLang="en-US" dirty="0" err="1"/>
              <a:t>ikiwa</a:t>
            </a:r>
            <a:r>
              <a:rPr lang="en-US" altLang="en-US" dirty="0"/>
              <a:t> </a:t>
            </a:r>
            <a:r>
              <a:rPr lang="en-US" altLang="en-US" dirty="0" err="1"/>
              <a:t>itaokoa</a:t>
            </a:r>
            <a:r>
              <a:rPr lang="en-US" altLang="en-US" dirty="0"/>
              <a:t> </a:t>
            </a:r>
            <a:r>
              <a:rPr lang="en-US" altLang="en-US" dirty="0" err="1"/>
              <a:t>shambulio</a:t>
            </a:r>
            <a:r>
              <a:rPr lang="en-US" altLang="en-US" dirty="0"/>
              <a:t> </a:t>
            </a:r>
            <a:r>
              <a:rPr lang="en-US" altLang="en-US" dirty="0" err="1"/>
              <a:t>kutoka</a:t>
            </a:r>
            <a:r>
              <a:rPr lang="en-US" altLang="en-US" dirty="0"/>
              <a:t> </a:t>
            </a:r>
            <a:r>
              <a:rPr lang="en-US" altLang="en-US" dirty="0" err="1"/>
              <a:t>kwa</a:t>
            </a:r>
            <a:r>
              <a:rPr lang="en-US" altLang="en-US" dirty="0"/>
              <a:t> </a:t>
            </a:r>
            <a:r>
              <a:rPr lang="en-US" altLang="en-US" dirty="0" err="1"/>
              <a:t>mdudu</a:t>
            </a:r>
            <a:r>
              <a:rPr lang="en-US" altLang="en-US" dirty="0"/>
              <a:t>, </a:t>
            </a:r>
            <a:r>
              <a:rPr lang="en-US" altLang="en-US" dirty="0" err="1"/>
              <a:t>mwanadamu</a:t>
            </a:r>
            <a:r>
              <a:rPr lang="en-US" altLang="en-US" dirty="0"/>
              <a:t>, </a:t>
            </a:r>
            <a:r>
              <a:rPr lang="en-US" altLang="en-US" dirty="0" err="1"/>
              <a:t>kutoka</a:t>
            </a:r>
            <a:r>
              <a:rPr lang="en-US" altLang="en-US" dirty="0"/>
              <a:t> </a:t>
            </a:r>
            <a:r>
              <a:rPr lang="en-US" altLang="en-US" dirty="0" err="1"/>
              <a:t>kwa</a:t>
            </a:r>
            <a:r>
              <a:rPr lang="en-US" altLang="en-US" dirty="0"/>
              <a:t> </a:t>
            </a:r>
            <a:r>
              <a:rPr lang="en-US" altLang="en-US" dirty="0" err="1"/>
              <a:t>kitu</a:t>
            </a:r>
            <a:r>
              <a:rPr lang="en-US" altLang="en-US" dirty="0"/>
              <a:t> </a:t>
            </a:r>
            <a:r>
              <a:rPr lang="en-US" altLang="en-US" dirty="0" err="1"/>
              <a:t>chochote</a:t>
            </a:r>
            <a:r>
              <a:rPr lang="en-US" altLang="en-US" dirty="0"/>
              <a:t>, </a:t>
            </a:r>
            <a:r>
              <a:rPr lang="en-US" altLang="en-US" dirty="0" err="1"/>
              <a:t>lazima</a:t>
            </a:r>
            <a:r>
              <a:rPr lang="en-US" altLang="en-US" dirty="0"/>
              <a:t> </a:t>
            </a:r>
            <a:r>
              <a:rPr lang="en-US" altLang="en-US" dirty="0" err="1"/>
              <a:t>ijilinde</a:t>
            </a:r>
            <a:r>
              <a:rPr lang="en-US" altLang="en-US" dirty="0"/>
              <a:t>. </a:t>
            </a:r>
            <a:r>
              <a:rPr lang="en-US" altLang="en-US" dirty="0" err="1"/>
              <a:t>Inafanya</a:t>
            </a:r>
            <a:r>
              <a:rPr lang="en-US" altLang="en-US" dirty="0"/>
              <a:t> </a:t>
            </a:r>
            <a:r>
              <a:rPr lang="en-US" altLang="en-US" dirty="0" err="1"/>
              <a:t>nini</a:t>
            </a:r>
            <a:r>
              <a:rPr lang="en-US" altLang="en-US" dirty="0"/>
              <a:t>? </a:t>
            </a:r>
            <a:r>
              <a:rPr lang="en-US" altLang="en-US" dirty="0" err="1"/>
              <a:t>Inatumia</a:t>
            </a:r>
            <a:r>
              <a:rPr lang="en-US" altLang="en-US" dirty="0"/>
              <a:t> </a:t>
            </a:r>
            <a:r>
              <a:rPr lang="en-US" altLang="en-US" dirty="0" err="1"/>
              <a:t>dawa</a:t>
            </a:r>
            <a:r>
              <a:rPr lang="en-US" altLang="en-US" dirty="0"/>
              <a:t> za </a:t>
            </a:r>
            <a:r>
              <a:rPr lang="en-US" altLang="en-US" dirty="0" err="1"/>
              <a:t>kuulia</a:t>
            </a:r>
            <a:r>
              <a:rPr lang="en-US" altLang="en-US" dirty="0"/>
              <a:t> </a:t>
            </a:r>
            <a:r>
              <a:rPr lang="en-US" altLang="en-US" dirty="0" err="1"/>
              <a:t>wadudu</a:t>
            </a:r>
            <a:r>
              <a:rPr lang="en-US" altLang="en-US" dirty="0"/>
              <a:t>. </a:t>
            </a:r>
            <a:r>
              <a:rPr lang="en-US" altLang="en-US" dirty="0" err="1"/>
              <a:t>Mimea</a:t>
            </a:r>
            <a:r>
              <a:rPr lang="en-US" altLang="en-US" dirty="0"/>
              <a:t> </a:t>
            </a:r>
            <a:r>
              <a:rPr lang="en-US" altLang="en-US" dirty="0" err="1"/>
              <a:t>imejaa</a:t>
            </a:r>
            <a:r>
              <a:rPr lang="en-US" altLang="en-US" dirty="0"/>
              <a:t> </a:t>
            </a:r>
            <a:r>
              <a:rPr lang="en-US" altLang="en-US" dirty="0" err="1"/>
              <a:t>wadudu</a:t>
            </a:r>
            <a:r>
              <a:rPr lang="en-US" altLang="en-US" dirty="0"/>
              <a:t>. </a:t>
            </a:r>
            <a:r>
              <a:rPr lang="en-US" altLang="en-US" dirty="0" err="1"/>
              <a:t>Ikiwa</a:t>
            </a:r>
            <a:r>
              <a:rPr lang="en-US" altLang="en-US" dirty="0"/>
              <a:t> </a:t>
            </a:r>
            <a:r>
              <a:rPr lang="en-US" altLang="en-US" dirty="0" err="1"/>
              <a:t>hawakuwapo</a:t>
            </a:r>
            <a:r>
              <a:rPr lang="en-US" altLang="en-US" dirty="0"/>
              <a:t> </a:t>
            </a:r>
            <a:r>
              <a:rPr lang="en-US" altLang="en-US" dirty="0" err="1"/>
              <a:t>hawangekuwepo</a:t>
            </a:r>
            <a:r>
              <a:rPr lang="en-US" altLang="en-US" dirty="0"/>
              <a:t>. </a:t>
            </a:r>
            <a:r>
              <a:rPr lang="en-US" altLang="en-US" dirty="0" err="1"/>
              <a:t>Wote</a:t>
            </a:r>
            <a:r>
              <a:rPr lang="en-US" altLang="en-US" dirty="0"/>
              <a:t> </a:t>
            </a:r>
            <a:r>
              <a:rPr lang="en-US" altLang="en-US" dirty="0" err="1"/>
              <a:t>wameliwa</a:t>
            </a:r>
            <a:r>
              <a:rPr lang="en-US" altLang="en-US" dirty="0"/>
              <a:t>! </a:t>
            </a:r>
            <a:r>
              <a:rPr lang="en-US" altLang="en-US" dirty="0" err="1"/>
              <a:t>Hakutakuwa</a:t>
            </a:r>
            <a:r>
              <a:rPr lang="en-US" altLang="en-US" dirty="0"/>
              <a:t> </a:t>
            </a:r>
            <a:r>
              <a:rPr lang="en-US" altLang="en-US" dirty="0" err="1"/>
              <a:t>na</a:t>
            </a:r>
            <a:r>
              <a:rPr lang="en-US" altLang="en-US" dirty="0"/>
              <a:t> </a:t>
            </a:r>
            <a:r>
              <a:rPr lang="en-US" altLang="en-US" dirty="0" err="1"/>
              <a:t>chochote</a:t>
            </a:r>
            <a:r>
              <a:rPr lang="en-US" altLang="en-US" dirty="0"/>
              <a:t> </a:t>
            </a:r>
            <a:r>
              <a:rPr lang="en-US" altLang="en-US" dirty="0" err="1"/>
              <a:t>kilichobaki</a:t>
            </a:r>
            <a:r>
              <a:rPr lang="en-US" altLang="en-US" dirty="0"/>
              <a:t>. Na </a:t>
            </a:r>
            <a:r>
              <a:rPr lang="en-US" altLang="en-US" dirty="0" err="1"/>
              <a:t>kwa</a:t>
            </a:r>
            <a:r>
              <a:rPr lang="en-US" altLang="en-US" dirty="0"/>
              <a:t> </a:t>
            </a:r>
            <a:r>
              <a:rPr lang="en-US" altLang="en-US" dirty="0" err="1"/>
              <a:t>hivyo</a:t>
            </a:r>
            <a:r>
              <a:rPr lang="en-US" altLang="en-US" dirty="0"/>
              <a:t> </a:t>
            </a:r>
            <a:r>
              <a:rPr lang="en-US" altLang="en-US" dirty="0" err="1"/>
              <a:t>baadhi</a:t>
            </a:r>
            <a:r>
              <a:rPr lang="en-US" altLang="en-US" dirty="0"/>
              <a:t> </a:t>
            </a:r>
            <a:r>
              <a:rPr lang="en-US" altLang="en-US" dirty="0" err="1"/>
              <a:t>ya</a:t>
            </a:r>
            <a:r>
              <a:rPr lang="en-US" altLang="en-US" dirty="0"/>
              <a:t> </a:t>
            </a:r>
            <a:r>
              <a:rPr lang="en-US" altLang="en-US" dirty="0" err="1"/>
              <a:t>dawa</a:t>
            </a:r>
            <a:r>
              <a:rPr lang="en-US" altLang="en-US" dirty="0"/>
              <a:t> </a:t>
            </a:r>
            <a:r>
              <a:rPr lang="en-US" altLang="en-US" dirty="0" err="1"/>
              <a:t>hizi</a:t>
            </a:r>
            <a:r>
              <a:rPr lang="en-US" altLang="en-US" dirty="0"/>
              <a:t> </a:t>
            </a:r>
            <a:r>
              <a:rPr lang="en-US" altLang="en-US" dirty="0" err="1"/>
              <a:t>ni</a:t>
            </a:r>
            <a:r>
              <a:rPr lang="en-US" altLang="en-US" dirty="0"/>
              <a:t> </a:t>
            </a:r>
            <a:r>
              <a:rPr lang="en-US" altLang="en-US" dirty="0" err="1"/>
              <a:t>salama</a:t>
            </a:r>
            <a:r>
              <a:rPr lang="en-US" altLang="en-US" dirty="0"/>
              <a:t> </a:t>
            </a:r>
            <a:r>
              <a:rPr lang="en-US" altLang="en-US" dirty="0" err="1"/>
              <a:t>kabisa</a:t>
            </a:r>
            <a:r>
              <a:rPr lang="en-US" altLang="en-US" dirty="0"/>
              <a:t>, </a:t>
            </a:r>
            <a:r>
              <a:rPr lang="en-US" altLang="en-US" dirty="0" err="1"/>
              <a:t>tumekuwa</a:t>
            </a:r>
            <a:r>
              <a:rPr lang="en-US" altLang="en-US" dirty="0"/>
              <a:t> </a:t>
            </a:r>
            <a:r>
              <a:rPr lang="en-US" altLang="en-US" dirty="0" err="1"/>
              <a:t>tukizila</a:t>
            </a:r>
            <a:r>
              <a:rPr lang="en-US" altLang="en-US" dirty="0"/>
              <a:t> </a:t>
            </a:r>
            <a:r>
              <a:rPr lang="en-US" altLang="en-US" dirty="0" err="1"/>
              <a:t>kwa</a:t>
            </a:r>
            <a:r>
              <a:rPr lang="en-US" altLang="en-US" dirty="0"/>
              <a:t> </a:t>
            </a:r>
            <a:r>
              <a:rPr lang="en-US" altLang="en-US" dirty="0" err="1"/>
              <a:t>miaka</a:t>
            </a:r>
            <a:r>
              <a:rPr lang="en-US" altLang="en-US" dirty="0"/>
              <a:t>, hakuna </a:t>
            </a:r>
            <a:r>
              <a:rPr lang="en-US" altLang="en-US" dirty="0" err="1"/>
              <a:t>shida</a:t>
            </a:r>
            <a:r>
              <a:rPr lang="en-US" altLang="en-US" dirty="0"/>
              <a:t>. </a:t>
            </a:r>
            <a:r>
              <a:rPr lang="en-US" altLang="en-US" dirty="0" err="1"/>
              <a:t>Lakini</a:t>
            </a:r>
            <a:r>
              <a:rPr lang="en-US" altLang="en-US" dirty="0"/>
              <a:t> </a:t>
            </a:r>
            <a:r>
              <a:rPr lang="en-US" altLang="en-US" dirty="0" err="1"/>
              <a:t>baadhi</a:t>
            </a:r>
            <a:r>
              <a:rPr lang="en-US" altLang="en-US" dirty="0"/>
              <a:t> </a:t>
            </a:r>
            <a:r>
              <a:rPr lang="en-US" altLang="en-US" dirty="0" err="1"/>
              <a:t>yao</a:t>
            </a:r>
            <a:r>
              <a:rPr lang="en-US" altLang="en-US" dirty="0"/>
              <a:t> </a:t>
            </a:r>
            <a:r>
              <a:rPr lang="en-US" altLang="en-US" dirty="0" err="1"/>
              <a:t>sio</a:t>
            </a:r>
            <a:r>
              <a:rPr lang="en-US" altLang="en-US" dirty="0"/>
              <a:t> </a:t>
            </a:r>
            <a:r>
              <a:rPr lang="en-US" altLang="en-US" dirty="0" err="1"/>
              <a:t>salama</a:t>
            </a:r>
            <a:r>
              <a:rPr lang="en-US" altLang="en-US" dirty="0"/>
              <a:t> </a:t>
            </a:r>
            <a:r>
              <a:rPr lang="en-US" altLang="en-US" dirty="0" err="1"/>
              <a:t>kabisa</a:t>
            </a:r>
            <a:r>
              <a:rPr lang="en-US" altLang="en-US" dirty="0"/>
              <a:t>.</a:t>
            </a:r>
          </a:p>
        </p:txBody>
      </p:sp>
      <p:sp>
        <p:nvSpPr>
          <p:cNvPr id="4" name="Slide Number Placeholder 3">
            <a:extLst>
              <a:ext uri="{FF2B5EF4-FFF2-40B4-BE49-F238E27FC236}">
                <a16:creationId xmlns:a16="http://schemas.microsoft.com/office/drawing/2014/main" id="{5736B9F5-4C2D-ED47-9F60-50EA45BD0385}"/>
              </a:ext>
            </a:extLst>
          </p:cNvPr>
          <p:cNvSpPr>
            <a:spLocks noGrp="1"/>
          </p:cNvSpPr>
          <p:nvPr>
            <p:ph type="sldNum" sz="quarter" idx="5"/>
          </p:nvPr>
        </p:nvSpPr>
        <p:spPr/>
        <p:txBody>
          <a:bodyPr/>
          <a:lstStyle/>
          <a:p>
            <a:pPr>
              <a:defRPr/>
            </a:pPr>
            <a:fld id="{C1A8F58F-7F52-314E-9F53-9A008E186E8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EE25800B-1CA1-3C49-9268-11C9A52860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82722B69-5DF3-E747-A813-E71888FB89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Hapa</a:t>
            </a:r>
            <a:r>
              <a:rPr lang="en-US" altLang="en-US" dirty="0"/>
              <a:t> </a:t>
            </a:r>
            <a:r>
              <a:rPr lang="en-US" altLang="en-US" dirty="0" err="1"/>
              <a:t>kuna</a:t>
            </a:r>
            <a:r>
              <a:rPr lang="en-US" altLang="en-US" dirty="0"/>
              <a:t> </a:t>
            </a:r>
            <a:r>
              <a:rPr lang="en-US" altLang="en-US" dirty="0" err="1"/>
              <a:t>mfano</a:t>
            </a:r>
            <a:r>
              <a:rPr lang="en-US" altLang="en-US" dirty="0"/>
              <a:t>: celery. [RR13] Nina </a:t>
            </a:r>
            <a:r>
              <a:rPr lang="en-US" altLang="en-US" dirty="0" err="1"/>
              <a:t>hakika</a:t>
            </a:r>
            <a:r>
              <a:rPr lang="en-US" altLang="en-US" dirty="0"/>
              <a:t> </a:t>
            </a:r>
            <a:r>
              <a:rPr lang="en-US" altLang="en-US" dirty="0" err="1"/>
              <a:t>wengi</a:t>
            </a:r>
            <a:r>
              <a:rPr lang="en-US" altLang="en-US" dirty="0"/>
              <a:t> </a:t>
            </a:r>
            <a:r>
              <a:rPr lang="en-US" altLang="en-US" dirty="0" err="1"/>
              <a:t>wako</a:t>
            </a:r>
            <a:r>
              <a:rPr lang="en-US" altLang="en-US" dirty="0"/>
              <a:t> </a:t>
            </a:r>
            <a:r>
              <a:rPr lang="en-US" altLang="en-US" dirty="0" err="1"/>
              <a:t>kwenye</a:t>
            </a:r>
            <a:r>
              <a:rPr lang="en-US" altLang="en-US" dirty="0"/>
              <a:t> </a:t>
            </a:r>
            <a:r>
              <a:rPr lang="en-US" altLang="en-US" dirty="0" err="1"/>
              <a:t>chumba</a:t>
            </a:r>
            <a:r>
              <a:rPr lang="en-US" altLang="en-US" dirty="0"/>
              <a:t> </a:t>
            </a:r>
            <a:r>
              <a:rPr lang="en-US" altLang="en-US" dirty="0" err="1"/>
              <a:t>wamekula</a:t>
            </a:r>
            <a:r>
              <a:rPr lang="en-US" altLang="en-US" dirty="0"/>
              <a:t> celery, </a:t>
            </a:r>
            <a:r>
              <a:rPr lang="en-US" altLang="en-US" dirty="0" err="1"/>
              <a:t>umeifurahisha</a:t>
            </a:r>
            <a:r>
              <a:rPr lang="en-US" altLang="en-US" dirty="0"/>
              <a:t>, </a:t>
            </a:r>
            <a:r>
              <a:rPr lang="en-US" altLang="en-US" dirty="0" err="1"/>
              <a:t>imekuwa</a:t>
            </a:r>
            <a:r>
              <a:rPr lang="en-US" altLang="en-US" dirty="0"/>
              <a:t> </a:t>
            </a:r>
            <a:r>
              <a:rPr lang="en-US" altLang="en-US" dirty="0" err="1"/>
              <a:t>ni</a:t>
            </a:r>
            <a:r>
              <a:rPr lang="en-US" altLang="en-US" dirty="0"/>
              <a:t> </a:t>
            </a:r>
            <a:r>
              <a:rPr lang="en-US" altLang="en-US" dirty="0" err="1"/>
              <a:t>nzuri</a:t>
            </a:r>
            <a:r>
              <a:rPr lang="en-US" altLang="en-US" dirty="0"/>
              <a:t>, </a:t>
            </a:r>
            <a:r>
              <a:rPr lang="en-US" altLang="en-US" dirty="0" err="1"/>
              <a:t>lakini</a:t>
            </a:r>
            <a:r>
              <a:rPr lang="en-US" altLang="en-US" dirty="0"/>
              <a:t> </a:t>
            </a:r>
            <a:r>
              <a:rPr lang="en-US" altLang="en-US" dirty="0" err="1"/>
              <a:t>kuna</a:t>
            </a:r>
            <a:r>
              <a:rPr lang="en-US" altLang="en-US" dirty="0"/>
              <a:t> </a:t>
            </a:r>
            <a:r>
              <a:rPr lang="en-US" altLang="en-US" dirty="0" err="1"/>
              <a:t>hadithi</a:t>
            </a:r>
            <a:r>
              <a:rPr lang="en-US" altLang="en-US" dirty="0"/>
              <a:t> </a:t>
            </a:r>
            <a:r>
              <a:rPr lang="en-US" altLang="en-US" dirty="0" err="1"/>
              <a:t>nzuri</a:t>
            </a:r>
            <a:r>
              <a:rPr lang="en-US" altLang="en-US" dirty="0"/>
              <a:t> </a:t>
            </a:r>
            <a:r>
              <a:rPr lang="en-US" altLang="en-US" dirty="0" err="1"/>
              <a:t>juu</a:t>
            </a:r>
            <a:r>
              <a:rPr lang="en-US" altLang="en-US" dirty="0"/>
              <a:t> </a:t>
            </a:r>
            <a:r>
              <a:rPr lang="en-US" altLang="en-US" dirty="0" err="1"/>
              <a:t>ya</a:t>
            </a:r>
            <a:r>
              <a:rPr lang="en-US" altLang="en-US" dirty="0"/>
              <a:t> celery. </a:t>
            </a:r>
            <a:r>
              <a:rPr lang="en-US" altLang="en-US" dirty="0" err="1"/>
              <a:t>Wanawake</a:t>
            </a:r>
            <a:r>
              <a:rPr lang="en-US" altLang="en-US" dirty="0"/>
              <a:t> </a:t>
            </a:r>
            <a:r>
              <a:rPr lang="en-US" altLang="en-US" dirty="0" err="1"/>
              <a:t>ambao</a:t>
            </a:r>
            <a:r>
              <a:rPr lang="en-US" altLang="en-US" dirty="0"/>
              <a:t> </a:t>
            </a:r>
            <a:r>
              <a:rPr lang="en-US" altLang="en-US" dirty="0" err="1"/>
              <a:t>walikuwa</a:t>
            </a:r>
            <a:r>
              <a:rPr lang="en-US" altLang="en-US" dirty="0"/>
              <a:t> </a:t>
            </a:r>
            <a:r>
              <a:rPr lang="en-US" altLang="en-US" dirty="0" err="1"/>
              <a:t>wakipakia</a:t>
            </a:r>
            <a:r>
              <a:rPr lang="en-US" altLang="en-US" dirty="0"/>
              <a:t> celery </a:t>
            </a:r>
            <a:r>
              <a:rPr lang="en-US" altLang="en-US" dirty="0" err="1"/>
              <a:t>ya</a:t>
            </a:r>
            <a:r>
              <a:rPr lang="en-US" altLang="en-US" dirty="0"/>
              <a:t> </a:t>
            </a:r>
            <a:r>
              <a:rPr lang="en-US" altLang="en-US" dirty="0" err="1"/>
              <a:t>kuuza</a:t>
            </a:r>
            <a:r>
              <a:rPr lang="en-US" altLang="en-US" dirty="0"/>
              <a:t> </a:t>
            </a:r>
            <a:r>
              <a:rPr lang="en-US" altLang="en-US" dirty="0" err="1"/>
              <a:t>katika</a:t>
            </a:r>
            <a:r>
              <a:rPr lang="en-US" altLang="en-US" dirty="0"/>
              <a:t> </a:t>
            </a:r>
            <a:r>
              <a:rPr lang="en-US" altLang="en-US" dirty="0" err="1"/>
              <a:t>duka</a:t>
            </a:r>
            <a:r>
              <a:rPr lang="en-US" altLang="en-US" dirty="0"/>
              <a:t> </a:t>
            </a:r>
            <a:r>
              <a:rPr lang="en-US" altLang="en-US" dirty="0" err="1"/>
              <a:t>wangechukua</a:t>
            </a:r>
            <a:r>
              <a:rPr lang="en-US" altLang="en-US" dirty="0"/>
              <a:t> celery </a:t>
            </a:r>
            <a:r>
              <a:rPr lang="en-US" altLang="en-US" dirty="0" err="1"/>
              <a:t>na</a:t>
            </a:r>
            <a:r>
              <a:rPr lang="en-US" altLang="en-US" dirty="0"/>
              <a:t> </a:t>
            </a:r>
            <a:r>
              <a:rPr lang="en-US" altLang="en-US" dirty="0" err="1"/>
              <a:t>kuikata</a:t>
            </a:r>
            <a:r>
              <a:rPr lang="en-US" altLang="en-US" dirty="0"/>
              <a:t> </a:t>
            </a:r>
            <a:r>
              <a:rPr lang="en-US" altLang="en-US" dirty="0" err="1"/>
              <a:t>vipande</a:t>
            </a:r>
            <a:r>
              <a:rPr lang="en-US" altLang="en-US" dirty="0"/>
              <a:t> </a:t>
            </a:r>
            <a:r>
              <a:rPr lang="en-US" altLang="en-US" dirty="0" err="1"/>
              <a:t>vipande</a:t>
            </a:r>
            <a:r>
              <a:rPr lang="en-US" altLang="en-US" dirty="0"/>
              <a:t> </a:t>
            </a:r>
            <a:r>
              <a:rPr lang="en-US" altLang="en-US" dirty="0" err="1"/>
              <a:t>ili</a:t>
            </a:r>
            <a:r>
              <a:rPr lang="en-US" altLang="en-US" dirty="0"/>
              <a:t> </a:t>
            </a:r>
            <a:r>
              <a:rPr lang="en-US" altLang="en-US" dirty="0" err="1"/>
              <a:t>iwe</a:t>
            </a:r>
            <a:r>
              <a:rPr lang="en-US" altLang="en-US" dirty="0"/>
              <a:t> </a:t>
            </a:r>
            <a:r>
              <a:rPr lang="en-US" altLang="en-US" dirty="0" err="1"/>
              <a:t>sawa</a:t>
            </a:r>
            <a:r>
              <a:rPr lang="en-US" altLang="en-US" dirty="0"/>
              <a:t> </a:t>
            </a:r>
            <a:r>
              <a:rPr lang="en-US" altLang="en-US" dirty="0" err="1"/>
              <a:t>kwenye</a:t>
            </a:r>
            <a:r>
              <a:rPr lang="en-US" altLang="en-US" dirty="0"/>
              <a:t> </a:t>
            </a:r>
            <a:r>
              <a:rPr lang="en-US" altLang="en-US" dirty="0" err="1"/>
              <a:t>mfuko</a:t>
            </a:r>
            <a:r>
              <a:rPr lang="en-US" altLang="en-US" dirty="0"/>
              <a:t>. Na </a:t>
            </a:r>
            <a:r>
              <a:rPr lang="en-US" altLang="en-US" dirty="0" err="1"/>
              <a:t>kwa</a:t>
            </a:r>
            <a:r>
              <a:rPr lang="en-US" altLang="en-US" dirty="0"/>
              <a:t> </a:t>
            </a:r>
            <a:r>
              <a:rPr lang="en-US" altLang="en-US" dirty="0" err="1"/>
              <a:t>kufanya</a:t>
            </a:r>
            <a:r>
              <a:rPr lang="en-US" altLang="en-US" dirty="0"/>
              <a:t> </a:t>
            </a:r>
            <a:r>
              <a:rPr lang="en-US" altLang="en-US" dirty="0" err="1"/>
              <a:t>hivyo</a:t>
            </a:r>
            <a:r>
              <a:rPr lang="en-US" altLang="en-US" dirty="0"/>
              <a:t>, </a:t>
            </a:r>
            <a:r>
              <a:rPr lang="en-US" altLang="en-US" dirty="0" err="1"/>
              <a:t>walipata</a:t>
            </a:r>
            <a:r>
              <a:rPr lang="en-US" altLang="en-US" dirty="0"/>
              <a:t> </a:t>
            </a:r>
            <a:r>
              <a:rPr lang="en-US" altLang="en-US" dirty="0" err="1"/>
              <a:t>juisi</a:t>
            </a:r>
            <a:r>
              <a:rPr lang="en-US" altLang="en-US" dirty="0"/>
              <a:t> </a:t>
            </a:r>
            <a:r>
              <a:rPr lang="en-US" altLang="en-US" dirty="0" err="1"/>
              <a:t>ya</a:t>
            </a:r>
            <a:r>
              <a:rPr lang="en-US" altLang="en-US" dirty="0"/>
              <a:t> celery </a:t>
            </a:r>
            <a:r>
              <a:rPr lang="en-US" altLang="en-US" dirty="0" err="1"/>
              <a:t>kwenye</a:t>
            </a:r>
            <a:r>
              <a:rPr lang="en-US" altLang="en-US" dirty="0"/>
              <a:t> </a:t>
            </a:r>
            <a:r>
              <a:rPr lang="en-US" altLang="en-US" dirty="0" err="1"/>
              <a:t>ngozi</a:t>
            </a:r>
            <a:r>
              <a:rPr lang="en-US" altLang="en-US" dirty="0"/>
              <a:t> </a:t>
            </a:r>
            <a:r>
              <a:rPr lang="en-US" altLang="en-US" dirty="0" err="1"/>
              <a:t>yao</a:t>
            </a:r>
            <a:r>
              <a:rPr lang="en-US" altLang="en-US" dirty="0"/>
              <a:t>, </a:t>
            </a:r>
            <a:r>
              <a:rPr lang="en-US" altLang="en-US" dirty="0" err="1"/>
              <a:t>kwenye</a:t>
            </a:r>
            <a:r>
              <a:rPr lang="en-US" altLang="en-US" dirty="0"/>
              <a:t> </a:t>
            </a:r>
            <a:r>
              <a:rPr lang="en-US" altLang="en-US" dirty="0" err="1"/>
              <a:t>ngozi</a:t>
            </a:r>
            <a:r>
              <a:rPr lang="en-US" altLang="en-US" dirty="0"/>
              <a:t> </a:t>
            </a:r>
            <a:r>
              <a:rPr lang="en-US" altLang="en-US" dirty="0" err="1"/>
              <a:t>ya</a:t>
            </a:r>
            <a:r>
              <a:rPr lang="en-US" altLang="en-US" dirty="0"/>
              <a:t> </a:t>
            </a:r>
            <a:r>
              <a:rPr lang="en-US" altLang="en-US" dirty="0" err="1"/>
              <a:t>mikono</a:t>
            </a:r>
            <a:r>
              <a:rPr lang="en-US" altLang="en-US" dirty="0"/>
              <a:t> </a:t>
            </a:r>
            <a:r>
              <a:rPr lang="en-US" altLang="en-US" dirty="0" err="1"/>
              <a:t>yao</a:t>
            </a:r>
            <a:r>
              <a:rPr lang="en-US" altLang="en-US" dirty="0"/>
              <a:t>. Na </a:t>
            </a:r>
            <a:r>
              <a:rPr lang="en-US" altLang="en-US" dirty="0" err="1"/>
              <a:t>wengi</a:t>
            </a:r>
            <a:r>
              <a:rPr lang="en-US" altLang="en-US" dirty="0"/>
              <a:t> </a:t>
            </a:r>
            <a:r>
              <a:rPr lang="en-US" altLang="en-US" dirty="0" err="1"/>
              <a:t>waligundua</a:t>
            </a:r>
            <a:r>
              <a:rPr lang="en-US" altLang="en-US" dirty="0"/>
              <a:t> </a:t>
            </a:r>
            <a:r>
              <a:rPr lang="en-US" altLang="en-US" dirty="0" err="1"/>
              <a:t>kuwa</a:t>
            </a:r>
            <a:r>
              <a:rPr lang="en-US" altLang="en-US" dirty="0"/>
              <a:t> </a:t>
            </a:r>
            <a:r>
              <a:rPr lang="en-US" altLang="en-US" dirty="0" err="1"/>
              <a:t>walikuwa</a:t>
            </a:r>
            <a:r>
              <a:rPr lang="en-US" altLang="en-US" dirty="0"/>
              <a:t> </a:t>
            </a:r>
            <a:r>
              <a:rPr lang="en-US" altLang="en-US" dirty="0" err="1"/>
              <a:t>wakipata</a:t>
            </a:r>
            <a:r>
              <a:rPr lang="en-US" altLang="en-US" dirty="0"/>
              <a:t> </a:t>
            </a:r>
            <a:r>
              <a:rPr lang="en-US" altLang="en-US" dirty="0" err="1"/>
              <a:t>ngozi</a:t>
            </a:r>
            <a:r>
              <a:rPr lang="en-US" altLang="en-US" dirty="0"/>
              <a:t> </a:t>
            </a:r>
            <a:r>
              <a:rPr lang="en-US" altLang="en-US" dirty="0" err="1"/>
              <a:t>ya</a:t>
            </a:r>
            <a:r>
              <a:rPr lang="en-US" altLang="en-US" dirty="0"/>
              <a:t> </a:t>
            </a:r>
            <a:r>
              <a:rPr lang="en-US" altLang="en-US" dirty="0" err="1"/>
              <a:t>ngozi</a:t>
            </a:r>
            <a:r>
              <a:rPr lang="en-US" altLang="en-US" dirty="0"/>
              <a:t> </a:t>
            </a:r>
            <a:r>
              <a:rPr lang="en-US" altLang="en-US" dirty="0" err="1"/>
              <a:t>kama</a:t>
            </a:r>
            <a:r>
              <a:rPr lang="en-US" altLang="en-US" dirty="0"/>
              <a:t> </a:t>
            </a:r>
            <a:r>
              <a:rPr lang="en-US" altLang="en-US" dirty="0" err="1"/>
              <a:t>matokeo</a:t>
            </a:r>
            <a:r>
              <a:rPr lang="en-US" altLang="en-US" dirty="0"/>
              <a:t> </a:t>
            </a:r>
            <a:r>
              <a:rPr lang="en-US" altLang="en-US" dirty="0" err="1"/>
              <a:t>ya</a:t>
            </a:r>
            <a:r>
              <a:rPr lang="en-US" altLang="en-US" dirty="0"/>
              <a:t> </a:t>
            </a:r>
            <a:r>
              <a:rPr lang="en-US" altLang="en-US" dirty="0" err="1"/>
              <a:t>hii</a:t>
            </a:r>
            <a:r>
              <a:rPr lang="en-US" altLang="en-US" dirty="0"/>
              <a:t>. Na </a:t>
            </a:r>
            <a:r>
              <a:rPr lang="en-US" altLang="en-US" dirty="0" err="1"/>
              <a:t>wengine</a:t>
            </a:r>
            <a:r>
              <a:rPr lang="en-US" altLang="en-US" dirty="0"/>
              <a:t> </a:t>
            </a:r>
            <a:r>
              <a:rPr lang="en-US" altLang="en-US" dirty="0" err="1"/>
              <a:t>wao</a:t>
            </a:r>
            <a:r>
              <a:rPr lang="en-US" altLang="en-US" dirty="0"/>
              <a:t> </a:t>
            </a:r>
            <a:r>
              <a:rPr lang="en-US" altLang="en-US" dirty="0" err="1"/>
              <a:t>walipata</a:t>
            </a:r>
            <a:r>
              <a:rPr lang="en-US" altLang="en-US" dirty="0"/>
              <a:t> </a:t>
            </a:r>
            <a:r>
              <a:rPr lang="en-US" altLang="en-US" dirty="0" err="1"/>
              <a:t>saratani</a:t>
            </a:r>
            <a:r>
              <a:rPr lang="en-US" altLang="en-US" dirty="0"/>
              <a:t> </a:t>
            </a:r>
            <a:r>
              <a:rPr lang="en-US" altLang="en-US" dirty="0" err="1"/>
              <a:t>ya</a:t>
            </a:r>
            <a:r>
              <a:rPr lang="en-US" altLang="en-US" dirty="0"/>
              <a:t> </a:t>
            </a:r>
            <a:r>
              <a:rPr lang="en-US" altLang="en-US" dirty="0" err="1"/>
              <a:t>ngozi</a:t>
            </a:r>
            <a:r>
              <a:rPr lang="en-US" altLang="en-US" dirty="0"/>
              <a:t> </a:t>
            </a:r>
            <a:r>
              <a:rPr lang="en-US" altLang="en-US" dirty="0" err="1"/>
              <a:t>kwa</a:t>
            </a:r>
            <a:r>
              <a:rPr lang="en-US" altLang="en-US" dirty="0"/>
              <a:t> </a:t>
            </a:r>
            <a:r>
              <a:rPr lang="en-US" altLang="en-US" dirty="0" err="1"/>
              <a:t>sababu</a:t>
            </a:r>
            <a:r>
              <a:rPr lang="en-US" altLang="en-US" dirty="0"/>
              <a:t> </a:t>
            </a:r>
            <a:r>
              <a:rPr lang="en-US" altLang="en-US" dirty="0" err="1"/>
              <a:t>ya</a:t>
            </a:r>
            <a:r>
              <a:rPr lang="en-US" altLang="en-US" dirty="0"/>
              <a:t> </a:t>
            </a:r>
            <a:r>
              <a:rPr lang="en-US" altLang="en-US" dirty="0" err="1"/>
              <a:t>hii</a:t>
            </a:r>
            <a:r>
              <a:rPr lang="en-US" altLang="en-US" dirty="0"/>
              <a:t>. Na </a:t>
            </a:r>
            <a:r>
              <a:rPr lang="en-US" altLang="en-US" dirty="0" err="1"/>
              <a:t>kwa</a:t>
            </a:r>
            <a:r>
              <a:rPr lang="en-US" altLang="en-US" dirty="0"/>
              <a:t> </a:t>
            </a:r>
            <a:r>
              <a:rPr lang="en-US" altLang="en-US" dirty="0" err="1"/>
              <a:t>kweli</a:t>
            </a:r>
            <a:r>
              <a:rPr lang="en-US" altLang="en-US" dirty="0"/>
              <a:t> </a:t>
            </a:r>
            <a:r>
              <a:rPr lang="en-US" altLang="en-US" dirty="0" err="1"/>
              <a:t>walianza</a:t>
            </a:r>
            <a:r>
              <a:rPr lang="en-US" altLang="en-US" dirty="0"/>
              <a:t> </a:t>
            </a:r>
            <a:r>
              <a:rPr lang="en-US" altLang="en-US" dirty="0" err="1"/>
              <a:t>kuvaa</a:t>
            </a:r>
            <a:r>
              <a:rPr lang="en-US" altLang="en-US" dirty="0"/>
              <a:t> </a:t>
            </a:r>
            <a:r>
              <a:rPr lang="en-US" altLang="en-US" dirty="0" err="1"/>
              <a:t>glavu</a:t>
            </a:r>
            <a:r>
              <a:rPr lang="en-US" altLang="en-US" dirty="0"/>
              <a:t> </a:t>
            </a:r>
            <a:r>
              <a:rPr lang="en-US" altLang="en-US" dirty="0" err="1"/>
              <a:t>mara</a:t>
            </a:r>
            <a:r>
              <a:rPr lang="en-US" altLang="en-US" dirty="0"/>
              <a:t> </a:t>
            </a:r>
            <a:r>
              <a:rPr lang="en-US" altLang="en-US" dirty="0" err="1"/>
              <a:t>moja</a:t>
            </a:r>
            <a:r>
              <a:rPr lang="en-US" altLang="en-US" dirty="0"/>
              <a:t>. Kwa </a:t>
            </a:r>
            <a:r>
              <a:rPr lang="en-US" altLang="en-US" dirty="0" err="1"/>
              <a:t>nini</a:t>
            </a:r>
            <a:r>
              <a:rPr lang="en-US" altLang="en-US" dirty="0"/>
              <a:t> </a:t>
            </a:r>
            <a:r>
              <a:rPr lang="en-US" altLang="en-US" dirty="0" err="1"/>
              <a:t>ilitokea</a:t>
            </a:r>
            <a:r>
              <a:rPr lang="en-US" altLang="en-US" dirty="0"/>
              <a:t>? </a:t>
            </a:r>
            <a:r>
              <a:rPr lang="en-US" altLang="en-US" dirty="0" err="1"/>
              <a:t>Ilifanyika</a:t>
            </a:r>
            <a:r>
              <a:rPr lang="en-US" altLang="en-US" dirty="0"/>
              <a:t> </a:t>
            </a:r>
            <a:r>
              <a:rPr lang="en-US" altLang="en-US" dirty="0" err="1"/>
              <a:t>kwa</a:t>
            </a:r>
            <a:r>
              <a:rPr lang="en-US" altLang="en-US" dirty="0"/>
              <a:t> </a:t>
            </a:r>
            <a:r>
              <a:rPr lang="en-US" altLang="en-US" dirty="0" err="1"/>
              <a:t>sababu</a:t>
            </a:r>
            <a:r>
              <a:rPr lang="en-US" altLang="en-US" dirty="0"/>
              <a:t> </a:t>
            </a:r>
            <a:r>
              <a:rPr lang="en-US" altLang="en-US" dirty="0" err="1"/>
              <a:t>ya</a:t>
            </a:r>
            <a:r>
              <a:rPr lang="en-US" altLang="en-US" dirty="0"/>
              <a:t> </a:t>
            </a:r>
            <a:r>
              <a:rPr lang="en-US" altLang="en-US" dirty="0" err="1"/>
              <a:t>kiwanja</a:t>
            </a:r>
            <a:r>
              <a:rPr lang="en-US" altLang="en-US" dirty="0"/>
              <a:t> </a:t>
            </a:r>
            <a:r>
              <a:rPr lang="en-US" altLang="en-US" dirty="0" err="1"/>
              <a:t>hiki</a:t>
            </a:r>
            <a:r>
              <a:rPr lang="en-US" altLang="en-US" dirty="0"/>
              <a:t>: 5/8-Methoxypsoralen. </a:t>
            </a:r>
            <a:r>
              <a:rPr lang="en-US" altLang="en-US" dirty="0" err="1"/>
              <a:t>Hiki</a:t>
            </a:r>
            <a:r>
              <a:rPr lang="en-US" altLang="en-US" dirty="0"/>
              <a:t> </a:t>
            </a:r>
            <a:r>
              <a:rPr lang="en-US" altLang="en-US" dirty="0" err="1"/>
              <a:t>ni</a:t>
            </a:r>
            <a:r>
              <a:rPr lang="en-US" altLang="en-US" dirty="0"/>
              <a:t> </a:t>
            </a:r>
            <a:r>
              <a:rPr lang="en-US" altLang="en-US" dirty="0" err="1"/>
              <a:t>kitu</a:t>
            </a:r>
            <a:r>
              <a:rPr lang="en-US" altLang="en-US" dirty="0"/>
              <a:t> </a:t>
            </a:r>
            <a:r>
              <a:rPr lang="en-US" altLang="en-US" dirty="0" err="1"/>
              <a:t>ambacho</a:t>
            </a:r>
            <a:r>
              <a:rPr lang="en-US" altLang="en-US" dirty="0"/>
              <a:t> celery </a:t>
            </a:r>
            <a:r>
              <a:rPr lang="en-US" altLang="en-US" dirty="0" err="1"/>
              <a:t>hutumia</a:t>
            </a:r>
            <a:r>
              <a:rPr lang="en-US" altLang="en-US" dirty="0"/>
              <a:t> </a:t>
            </a:r>
            <a:r>
              <a:rPr lang="en-US" altLang="en-US" dirty="0" err="1"/>
              <a:t>kuzuia</a:t>
            </a:r>
            <a:r>
              <a:rPr lang="en-US" altLang="en-US" dirty="0"/>
              <a:t> </a:t>
            </a:r>
            <a:r>
              <a:rPr lang="en-US" altLang="en-US" dirty="0" err="1"/>
              <a:t>mende</a:t>
            </a:r>
            <a:r>
              <a:rPr lang="en-US" altLang="en-US" dirty="0"/>
              <a:t> </a:t>
            </a:r>
            <a:r>
              <a:rPr lang="en-US" altLang="en-US" dirty="0" err="1"/>
              <a:t>kuila</a:t>
            </a:r>
            <a:r>
              <a:rPr lang="en-US" altLang="en-US" dirty="0"/>
              <a:t> </a:t>
            </a:r>
            <a:r>
              <a:rPr lang="en-US" altLang="en-US" dirty="0" err="1"/>
              <a:t>ili</a:t>
            </a:r>
            <a:r>
              <a:rPr lang="en-US" altLang="en-US" dirty="0"/>
              <a:t> </a:t>
            </a:r>
            <a:r>
              <a:rPr lang="en-US" altLang="en-US" dirty="0" err="1"/>
              <a:t>mende</a:t>
            </a:r>
            <a:r>
              <a:rPr lang="en-US" altLang="en-US" dirty="0"/>
              <a:t> </a:t>
            </a:r>
            <a:r>
              <a:rPr lang="en-US" altLang="en-US" dirty="0" err="1"/>
              <a:t>ufe</a:t>
            </a:r>
            <a:r>
              <a:rPr lang="en-US" altLang="en-US" dirty="0"/>
              <a:t>. Kuna </a:t>
            </a:r>
            <a:r>
              <a:rPr lang="en-US" altLang="en-US" dirty="0" err="1"/>
              <a:t>mimea</a:t>
            </a:r>
            <a:r>
              <a:rPr lang="en-US" altLang="en-US" dirty="0"/>
              <a:t> </a:t>
            </a:r>
            <a:r>
              <a:rPr lang="en-US" altLang="en-US" dirty="0" err="1"/>
              <a:t>mingi</a:t>
            </a:r>
            <a:r>
              <a:rPr lang="en-US" altLang="en-US" dirty="0"/>
              <a:t> </a:t>
            </a:r>
            <a:r>
              <a:rPr lang="en-US" altLang="en-US" dirty="0" err="1"/>
              <a:t>tofauti</a:t>
            </a:r>
            <a:r>
              <a:rPr lang="en-US" altLang="en-US" dirty="0"/>
              <a:t> </a:t>
            </a:r>
            <a:r>
              <a:rPr lang="en-US" altLang="en-US" dirty="0" err="1"/>
              <a:t>ambayo</a:t>
            </a:r>
            <a:r>
              <a:rPr lang="en-US" altLang="en-US" dirty="0"/>
              <a:t> </a:t>
            </a:r>
            <a:r>
              <a:rPr lang="en-US" altLang="en-US" dirty="0" err="1"/>
              <a:t>tunatumia</a:t>
            </a:r>
            <a:r>
              <a:rPr lang="en-US" altLang="en-US" dirty="0"/>
              <a:t> </a:t>
            </a:r>
            <a:r>
              <a:rPr lang="en-US" altLang="en-US" dirty="0" err="1"/>
              <a:t>kama</a:t>
            </a:r>
            <a:r>
              <a:rPr lang="en-US" altLang="en-US" dirty="0"/>
              <a:t> </a:t>
            </a:r>
            <a:r>
              <a:rPr lang="en-US" altLang="en-US" dirty="0" err="1"/>
              <a:t>chakula</a:t>
            </a:r>
            <a:r>
              <a:rPr lang="en-US" altLang="en-US" dirty="0"/>
              <a:t> </a:t>
            </a:r>
            <a:r>
              <a:rPr lang="en-US" altLang="en-US" dirty="0" err="1"/>
              <a:t>ambayo</a:t>
            </a:r>
            <a:r>
              <a:rPr lang="en-US" altLang="en-US" dirty="0"/>
              <a:t> pia </a:t>
            </a:r>
            <a:r>
              <a:rPr lang="en-US" altLang="en-US" dirty="0" err="1"/>
              <a:t>ina</a:t>
            </a:r>
            <a:r>
              <a:rPr lang="en-US" altLang="en-US" dirty="0"/>
              <a:t> </a:t>
            </a:r>
            <a:r>
              <a:rPr lang="en-US" altLang="en-US" dirty="0" err="1"/>
              <a:t>kiwanja</a:t>
            </a:r>
            <a:r>
              <a:rPr lang="en-US" altLang="en-US" dirty="0"/>
              <a:t> </a:t>
            </a:r>
            <a:r>
              <a:rPr lang="en-US" altLang="en-US" dirty="0" err="1"/>
              <a:t>ndani</a:t>
            </a:r>
            <a:r>
              <a:rPr lang="en-US" altLang="en-US" dirty="0"/>
              <a:t> </a:t>
            </a:r>
            <a:r>
              <a:rPr lang="en-US" altLang="en-US" dirty="0" err="1"/>
              <a:t>yao</a:t>
            </a:r>
            <a:r>
              <a:rPr lang="en-US" altLang="en-US" dirty="0"/>
              <a:t>. </a:t>
            </a:r>
            <a:r>
              <a:rPr lang="en-US" altLang="en-US" dirty="0" err="1"/>
              <a:t>Hii</a:t>
            </a:r>
            <a:r>
              <a:rPr lang="en-US" altLang="en-US" dirty="0"/>
              <a:t> </a:t>
            </a:r>
            <a:r>
              <a:rPr lang="en-US" altLang="en-US" dirty="0" err="1"/>
              <a:t>ni</a:t>
            </a:r>
            <a:r>
              <a:rPr lang="en-US" altLang="en-US" dirty="0"/>
              <a:t> </a:t>
            </a:r>
            <a:r>
              <a:rPr lang="en-US" dirty="0" err="1"/>
              <a:t>kasinojeni</a:t>
            </a:r>
            <a:r>
              <a:rPr lang="en-US" altLang="en-US" dirty="0"/>
              <a:t> </a:t>
            </a:r>
            <a:r>
              <a:rPr lang="en-US" altLang="en-US" dirty="0" err="1"/>
              <a:t>wenye</a:t>
            </a:r>
            <a:r>
              <a:rPr lang="en-US" altLang="en-US" dirty="0"/>
              <a:t> </a:t>
            </a:r>
            <a:r>
              <a:rPr lang="en-US" altLang="en-US" dirty="0" err="1"/>
              <a:t>nguvu</a:t>
            </a:r>
            <a:r>
              <a:rPr lang="en-US" altLang="en-US" dirty="0"/>
              <a:t>, </a:t>
            </a:r>
            <a:r>
              <a:rPr lang="en-US" dirty="0" err="1"/>
              <a:t>kasinojeni</a:t>
            </a:r>
            <a:r>
              <a:rPr lang="en-US" altLang="en-US" dirty="0"/>
              <a:t> </a:t>
            </a:r>
            <a:r>
              <a:rPr lang="en-US" altLang="en-US" dirty="0" err="1"/>
              <a:t>hatari</a:t>
            </a:r>
            <a:r>
              <a:rPr lang="en-US" altLang="en-US" dirty="0"/>
              <a:t> </a:t>
            </a:r>
            <a:r>
              <a:rPr lang="en-US" altLang="en-US" dirty="0" err="1"/>
              <a:t>sana</a:t>
            </a:r>
            <a:r>
              <a:rPr lang="en-US" altLang="en-US" dirty="0"/>
              <a:t>. </a:t>
            </a:r>
            <a:r>
              <a:rPr lang="en-US" altLang="en-US" dirty="0" err="1"/>
              <a:t>Lakini</a:t>
            </a:r>
            <a:r>
              <a:rPr lang="en-US" altLang="en-US" dirty="0"/>
              <a:t> </a:t>
            </a:r>
            <a:r>
              <a:rPr lang="en-US" altLang="en-US" dirty="0" err="1"/>
              <a:t>kiasi</a:t>
            </a:r>
            <a:r>
              <a:rPr lang="en-US" altLang="en-US" dirty="0"/>
              <a:t> </a:t>
            </a:r>
            <a:r>
              <a:rPr lang="en-US" altLang="en-US" dirty="0" err="1"/>
              <a:t>katika</a:t>
            </a:r>
            <a:r>
              <a:rPr lang="en-US" altLang="en-US" dirty="0"/>
              <a:t> </a:t>
            </a:r>
            <a:r>
              <a:rPr lang="en-US" altLang="en-US" dirty="0" err="1"/>
              <a:t>mmea</a:t>
            </a:r>
            <a:r>
              <a:rPr lang="en-US" altLang="en-US" dirty="0"/>
              <a:t> </a:t>
            </a:r>
            <a:r>
              <a:rPr lang="en-US" altLang="en-US" dirty="0" err="1"/>
              <a:t>ni</a:t>
            </a:r>
            <a:r>
              <a:rPr lang="en-US" altLang="en-US" dirty="0"/>
              <a:t> </a:t>
            </a:r>
            <a:r>
              <a:rPr lang="en-US" altLang="en-US" dirty="0" err="1"/>
              <a:t>ndogo</a:t>
            </a:r>
            <a:r>
              <a:rPr lang="en-US" altLang="en-US" dirty="0"/>
              <a:t> </a:t>
            </a:r>
            <a:r>
              <a:rPr lang="en-US" altLang="en-US" dirty="0" err="1"/>
              <a:t>sana</a:t>
            </a:r>
            <a:r>
              <a:rPr lang="en-US" altLang="en-US" dirty="0"/>
              <a:t>. </a:t>
            </a:r>
            <a:r>
              <a:rPr lang="en-US" altLang="en-US" dirty="0" err="1"/>
              <a:t>Inaweza</a:t>
            </a:r>
            <a:r>
              <a:rPr lang="en-US" altLang="en-US" dirty="0"/>
              <a:t> </a:t>
            </a:r>
            <a:r>
              <a:rPr lang="en-US" altLang="en-US" dirty="0" err="1"/>
              <a:t>kusababisha</a:t>
            </a:r>
            <a:r>
              <a:rPr lang="en-US" altLang="en-US" dirty="0"/>
              <a:t> </a:t>
            </a:r>
            <a:r>
              <a:rPr lang="en-US" altLang="en-US" dirty="0" err="1"/>
              <a:t>uharibifu</a:t>
            </a:r>
            <a:r>
              <a:rPr lang="en-US" altLang="en-US" dirty="0"/>
              <a:t> </a:t>
            </a:r>
            <a:r>
              <a:rPr lang="en-US" altLang="en-US" dirty="0" err="1"/>
              <a:t>mdogo</a:t>
            </a:r>
            <a:r>
              <a:rPr lang="en-US" altLang="en-US" dirty="0"/>
              <a:t> </a:t>
            </a:r>
            <a:r>
              <a:rPr lang="en-US" altLang="en-US" dirty="0" err="1"/>
              <a:t>kwa</a:t>
            </a:r>
            <a:r>
              <a:rPr lang="en-US" altLang="en-US" dirty="0"/>
              <a:t> </a:t>
            </a:r>
            <a:r>
              <a:rPr lang="en-US" altLang="en-US" dirty="0" err="1"/>
              <a:t>seli</a:t>
            </a:r>
            <a:r>
              <a:rPr lang="en-US" altLang="en-US" dirty="0"/>
              <a:t> </a:t>
            </a:r>
            <a:r>
              <a:rPr lang="en-US" altLang="en-US" dirty="0" err="1"/>
              <a:t>moja</a:t>
            </a:r>
            <a:r>
              <a:rPr lang="en-US" altLang="en-US" dirty="0"/>
              <a:t> au </a:t>
            </a:r>
            <a:r>
              <a:rPr lang="en-US" altLang="en-US" dirty="0" err="1"/>
              <a:t>mbili</a:t>
            </a:r>
            <a:r>
              <a:rPr lang="en-US" altLang="en-US" dirty="0"/>
              <a:t>, </a:t>
            </a:r>
            <a:r>
              <a:rPr lang="en-US" altLang="en-US" dirty="0" err="1"/>
              <a:t>lakini</a:t>
            </a:r>
            <a:r>
              <a:rPr lang="en-US" altLang="en-US" dirty="0"/>
              <a:t> </a:t>
            </a:r>
            <a:r>
              <a:rPr lang="en-US" altLang="en-US" dirty="0" err="1"/>
              <a:t>mwili</a:t>
            </a:r>
            <a:r>
              <a:rPr lang="en-US" altLang="en-US" dirty="0"/>
              <a:t> </a:t>
            </a:r>
            <a:r>
              <a:rPr lang="en-US" altLang="en-US" dirty="0" err="1"/>
              <a:t>wako</a:t>
            </a:r>
            <a:r>
              <a:rPr lang="en-US" altLang="en-US" dirty="0"/>
              <a:t> </a:t>
            </a:r>
            <a:r>
              <a:rPr lang="en-US" altLang="en-US" dirty="0" err="1"/>
              <a:t>unaweza</a:t>
            </a:r>
            <a:r>
              <a:rPr lang="en-US" altLang="en-US" dirty="0"/>
              <a:t> </a:t>
            </a:r>
            <a:r>
              <a:rPr lang="en-US" altLang="en-US" dirty="0" err="1"/>
              <a:t>kuzirekebisha</a:t>
            </a:r>
            <a:r>
              <a:rPr lang="en-US" altLang="en-US" dirty="0"/>
              <a:t> </a:t>
            </a:r>
            <a:r>
              <a:rPr lang="en-US" altLang="en-US" dirty="0" err="1"/>
              <a:t>kwa</a:t>
            </a:r>
            <a:r>
              <a:rPr lang="en-US" altLang="en-US" dirty="0"/>
              <a:t> </a:t>
            </a:r>
            <a:r>
              <a:rPr lang="en-US" altLang="en-US" dirty="0" err="1"/>
              <a:t>sababu</a:t>
            </a:r>
            <a:r>
              <a:rPr lang="en-US" altLang="en-US" dirty="0"/>
              <a:t> </a:t>
            </a:r>
            <a:r>
              <a:rPr lang="en-US" altLang="en-US" dirty="0" err="1"/>
              <a:t>tunayo</a:t>
            </a:r>
            <a:r>
              <a:rPr lang="en-US" altLang="en-US" dirty="0"/>
              <a:t> </a:t>
            </a:r>
            <a:r>
              <a:rPr lang="en-US" altLang="en-US" dirty="0" err="1"/>
              <a:t>vifaa</a:t>
            </a:r>
            <a:r>
              <a:rPr lang="en-US" altLang="en-US" dirty="0"/>
              <a:t> </a:t>
            </a:r>
            <a:r>
              <a:rPr lang="en-US" altLang="en-US" dirty="0" err="1"/>
              <a:t>vizuri</a:t>
            </a:r>
            <a:r>
              <a:rPr lang="en-US" altLang="en-US" dirty="0"/>
              <a:t> </a:t>
            </a:r>
            <a:r>
              <a:rPr lang="en-US" altLang="en-US" dirty="0" err="1"/>
              <a:t>vya</a:t>
            </a:r>
            <a:r>
              <a:rPr lang="en-US" altLang="en-US" dirty="0"/>
              <a:t> </a:t>
            </a:r>
            <a:r>
              <a:rPr lang="en-US" altLang="en-US" dirty="0" err="1"/>
              <a:t>kukarabati</a:t>
            </a:r>
            <a:r>
              <a:rPr lang="en-US" altLang="en-US" dirty="0"/>
              <a:t>. Kwa </a:t>
            </a:r>
            <a:r>
              <a:rPr lang="en-US" altLang="en-US" dirty="0" err="1"/>
              <a:t>hivyo</a:t>
            </a:r>
            <a:r>
              <a:rPr lang="en-US" altLang="en-US" dirty="0"/>
              <a:t> </a:t>
            </a:r>
            <a:r>
              <a:rPr lang="en-US" altLang="en-US" dirty="0" err="1"/>
              <a:t>kwetu</a:t>
            </a:r>
            <a:r>
              <a:rPr lang="en-US" altLang="en-US" dirty="0"/>
              <a:t>, </a:t>
            </a:r>
            <a:r>
              <a:rPr lang="en-US" altLang="en-US" dirty="0" err="1"/>
              <a:t>kwa</a:t>
            </a:r>
            <a:r>
              <a:rPr lang="en-US" altLang="en-US" dirty="0"/>
              <a:t> </a:t>
            </a:r>
            <a:r>
              <a:rPr lang="en-US" altLang="en-US" dirty="0" err="1"/>
              <a:t>kweli</a:t>
            </a:r>
            <a:r>
              <a:rPr lang="en-US" altLang="en-US" dirty="0"/>
              <a:t> </a:t>
            </a:r>
            <a:r>
              <a:rPr lang="en-US" altLang="en-US" dirty="0" err="1"/>
              <a:t>sio</a:t>
            </a:r>
            <a:r>
              <a:rPr lang="en-US" altLang="en-US" dirty="0"/>
              <a:t> </a:t>
            </a:r>
            <a:r>
              <a:rPr lang="en-US" altLang="en-US" dirty="0" err="1"/>
              <a:t>shida</a:t>
            </a:r>
            <a:r>
              <a:rPr lang="en-US" altLang="en-US" dirty="0"/>
              <a:t>, </a:t>
            </a:r>
            <a:r>
              <a:rPr lang="en-US" altLang="en-US" dirty="0" err="1"/>
              <a:t>lakini</a:t>
            </a:r>
            <a:r>
              <a:rPr lang="en-US" altLang="en-US" dirty="0"/>
              <a:t> </a:t>
            </a:r>
            <a:r>
              <a:rPr lang="en-US" altLang="en-US" dirty="0" err="1"/>
              <a:t>ikiwa</a:t>
            </a:r>
            <a:r>
              <a:rPr lang="en-US" altLang="en-US" dirty="0"/>
              <a:t> celery </a:t>
            </a:r>
            <a:r>
              <a:rPr lang="en-US" altLang="en-US" dirty="0" err="1"/>
              <a:t>ilikuwa</a:t>
            </a:r>
            <a:r>
              <a:rPr lang="en-US" altLang="en-US" dirty="0"/>
              <a:t> GMO, </a:t>
            </a:r>
            <a:r>
              <a:rPr lang="en-US" altLang="en-US" dirty="0" err="1"/>
              <a:t>haungeweza</a:t>
            </a:r>
            <a:r>
              <a:rPr lang="en-US" altLang="en-US" dirty="0"/>
              <a:t> </a:t>
            </a:r>
            <a:r>
              <a:rPr lang="en-US" altLang="en-US" dirty="0" err="1"/>
              <a:t>kuruhusiwa</a:t>
            </a:r>
            <a:r>
              <a:rPr lang="en-US" altLang="en-US" dirty="0"/>
              <a:t> </a:t>
            </a:r>
            <a:r>
              <a:rPr lang="en-US" altLang="en-US" dirty="0" err="1"/>
              <a:t>kuiuza</a:t>
            </a:r>
            <a:r>
              <a:rPr lang="en-US" altLang="en-US" dirty="0"/>
              <a:t>, </a:t>
            </a:r>
            <a:r>
              <a:rPr lang="en-US" altLang="en-US" dirty="0" err="1"/>
              <a:t>hatungeruhusiwa</a:t>
            </a:r>
            <a:r>
              <a:rPr lang="en-US" altLang="en-US" dirty="0"/>
              <a:t> </a:t>
            </a:r>
            <a:r>
              <a:rPr lang="en-US" altLang="en-US" dirty="0" err="1"/>
              <a:t>kuila</a:t>
            </a:r>
            <a:r>
              <a:rPr lang="en-US" altLang="en-US" dirty="0"/>
              <a:t>, </a:t>
            </a:r>
            <a:r>
              <a:rPr lang="en-US" altLang="en-US" dirty="0" err="1"/>
              <a:t>haingekuwa</a:t>
            </a:r>
            <a:r>
              <a:rPr lang="en-US" altLang="en-US" dirty="0"/>
              <a:t> </a:t>
            </a:r>
            <a:r>
              <a:rPr lang="en-US" altLang="en-US" dirty="0" err="1"/>
              <a:t>katika</a:t>
            </a:r>
            <a:r>
              <a:rPr lang="en-US" altLang="en-US" dirty="0"/>
              <a:t> </a:t>
            </a:r>
            <a:r>
              <a:rPr lang="en-US" altLang="en-US" dirty="0" err="1"/>
              <a:t>maduka</a:t>
            </a:r>
            <a:r>
              <a:rPr lang="en-US" altLang="en-US" dirty="0"/>
              <a:t> </a:t>
            </a:r>
            <a:r>
              <a:rPr lang="en-US" altLang="en-US" dirty="0" err="1"/>
              <a:t>makubwa</a:t>
            </a:r>
            <a:r>
              <a:rPr lang="en-US" altLang="en-US" dirty="0"/>
              <a:t>. Na </a:t>
            </a:r>
            <a:r>
              <a:rPr lang="en-US" altLang="en-US" dirty="0" err="1"/>
              <a:t>hapa</a:t>
            </a:r>
            <a:r>
              <a:rPr lang="en-US" altLang="en-US" dirty="0"/>
              <a:t> </a:t>
            </a:r>
            <a:r>
              <a:rPr lang="en-US" altLang="en-US" dirty="0" err="1"/>
              <a:t>ndipo</a:t>
            </a:r>
            <a:r>
              <a:rPr lang="en-US" altLang="en-US" dirty="0"/>
              <a:t> </a:t>
            </a:r>
            <a:r>
              <a:rPr lang="en-US" altLang="en-US" dirty="0" err="1"/>
              <a:t>panapoanza</a:t>
            </a:r>
            <a:r>
              <a:rPr lang="en-US" altLang="en-US" dirty="0"/>
              <a:t> </a:t>
            </a:r>
            <a:r>
              <a:rPr lang="en-US" altLang="en-US" dirty="0" err="1"/>
              <a:t>kuwa</a:t>
            </a:r>
            <a:r>
              <a:rPr lang="en-US" altLang="en-US" dirty="0"/>
              <a:t> </a:t>
            </a:r>
            <a:r>
              <a:rPr lang="en-US" altLang="en-US" dirty="0" err="1"/>
              <a:t>ujinga</a:t>
            </a:r>
            <a:r>
              <a:rPr lang="en-US" altLang="en-US" dirty="0"/>
              <a:t>. </a:t>
            </a:r>
            <a:r>
              <a:rPr lang="en-US" altLang="en-US" dirty="0" err="1"/>
              <a:t>Hii</a:t>
            </a:r>
            <a:r>
              <a:rPr lang="en-US" altLang="en-US" dirty="0"/>
              <a:t> </a:t>
            </a:r>
            <a:r>
              <a:rPr lang="en-US" altLang="en-US" dirty="0" err="1"/>
              <a:t>ndio</a:t>
            </a:r>
            <a:r>
              <a:rPr lang="en-US" altLang="en-US" dirty="0"/>
              <a:t> </a:t>
            </a:r>
            <a:r>
              <a:rPr lang="en-US" altLang="en-US" dirty="0" err="1"/>
              <a:t>sababu</a:t>
            </a:r>
            <a:r>
              <a:rPr lang="en-US" altLang="en-US" dirty="0"/>
              <a:t> </a:t>
            </a:r>
            <a:r>
              <a:rPr lang="en-US" altLang="en-US" dirty="0" err="1"/>
              <a:t>bidhaa</a:t>
            </a:r>
            <a:r>
              <a:rPr lang="en-US" altLang="en-US" dirty="0"/>
              <a:t> </a:t>
            </a:r>
            <a:r>
              <a:rPr lang="en-US" altLang="en-US" dirty="0" err="1"/>
              <a:t>ni</a:t>
            </a:r>
            <a:r>
              <a:rPr lang="en-US" altLang="en-US" dirty="0"/>
              <a:t> </a:t>
            </a:r>
            <a:r>
              <a:rPr lang="en-US" altLang="en-US" dirty="0" err="1"/>
              <a:t>muhimu</a:t>
            </a:r>
            <a:r>
              <a:rPr lang="en-US" altLang="en-US" dirty="0"/>
              <a:t>. </a:t>
            </a:r>
            <a:r>
              <a:rPr lang="en-US" altLang="en-US" dirty="0" err="1"/>
              <a:t>Haijalishi</a:t>
            </a:r>
            <a:r>
              <a:rPr lang="en-US" altLang="en-US" dirty="0"/>
              <a:t> </a:t>
            </a:r>
            <a:r>
              <a:rPr lang="en-US" altLang="en-US" dirty="0" err="1"/>
              <a:t>kwamba</a:t>
            </a:r>
            <a:r>
              <a:rPr lang="en-US" altLang="en-US" dirty="0"/>
              <a:t> </a:t>
            </a:r>
            <a:r>
              <a:rPr lang="en-US" altLang="en-US" dirty="0" err="1"/>
              <a:t>labda</a:t>
            </a:r>
            <a:r>
              <a:rPr lang="en-US" altLang="en-US" dirty="0"/>
              <a:t> </a:t>
            </a:r>
            <a:r>
              <a:rPr lang="en-US" altLang="en-US" dirty="0" err="1"/>
              <a:t>ina</a:t>
            </a:r>
            <a:r>
              <a:rPr lang="en-US" altLang="en-US" dirty="0"/>
              <a:t> </a:t>
            </a:r>
            <a:r>
              <a:rPr lang="en-US" altLang="en-US" dirty="0" err="1"/>
              <a:t>baadhi</a:t>
            </a:r>
            <a:r>
              <a:rPr lang="en-US" altLang="en-US" dirty="0"/>
              <a:t> </a:t>
            </a:r>
            <a:r>
              <a:rPr lang="en-US" altLang="en-US" dirty="0" err="1"/>
              <a:t>ya</a:t>
            </a:r>
            <a:r>
              <a:rPr lang="en-US" altLang="en-US" dirty="0"/>
              <a:t> </a:t>
            </a:r>
            <a:r>
              <a:rPr lang="en-US" altLang="en-US" dirty="0" err="1"/>
              <a:t>misombo</a:t>
            </a:r>
            <a:r>
              <a:rPr lang="en-US" altLang="en-US" dirty="0"/>
              <a:t> </a:t>
            </a:r>
            <a:r>
              <a:rPr lang="en-US" altLang="en-US" dirty="0" err="1"/>
              <a:t>hii</a:t>
            </a:r>
            <a:r>
              <a:rPr lang="en-US" altLang="en-US" dirty="0"/>
              <a:t> </a:t>
            </a:r>
            <a:r>
              <a:rPr lang="en-US" altLang="en-US" dirty="0" err="1"/>
              <a:t>ndani</a:t>
            </a:r>
            <a:r>
              <a:rPr lang="en-US" altLang="en-US" dirty="0"/>
              <a:t> </a:t>
            </a:r>
            <a:r>
              <a:rPr lang="en-US" altLang="en-US" dirty="0" err="1"/>
              <a:t>ikiwa</a:t>
            </a:r>
            <a:r>
              <a:rPr lang="en-US" altLang="en-US" dirty="0"/>
              <a:t> </a:t>
            </a:r>
            <a:r>
              <a:rPr lang="en-US" altLang="en-US" dirty="0" err="1"/>
              <a:t>bado</a:t>
            </a:r>
            <a:r>
              <a:rPr lang="en-US" altLang="en-US" dirty="0"/>
              <a:t> </a:t>
            </a:r>
            <a:r>
              <a:rPr lang="en-US" altLang="en-US" dirty="0" err="1"/>
              <a:t>ni</a:t>
            </a:r>
            <a:r>
              <a:rPr lang="en-US" altLang="en-US" dirty="0"/>
              <a:t> </a:t>
            </a:r>
            <a:r>
              <a:rPr lang="en-US" altLang="en-US" dirty="0" err="1"/>
              <a:t>salama</a:t>
            </a:r>
            <a:r>
              <a:rPr lang="en-US" altLang="en-US" dirty="0"/>
              <a:t> </a:t>
            </a:r>
            <a:r>
              <a:rPr lang="en-US" altLang="en-US" dirty="0" err="1"/>
              <a:t>kula</a:t>
            </a:r>
            <a:r>
              <a:rPr lang="en-US" altLang="en-US" dirty="0"/>
              <a:t>, </a:t>
            </a:r>
            <a:r>
              <a:rPr lang="en-US" altLang="en-US" dirty="0" err="1"/>
              <a:t>basi</a:t>
            </a:r>
            <a:r>
              <a:rPr lang="en-US" altLang="en-US" dirty="0"/>
              <a:t> </a:t>
            </a:r>
            <a:r>
              <a:rPr lang="en-US" altLang="en-US" dirty="0" err="1"/>
              <a:t>ni</a:t>
            </a:r>
            <a:r>
              <a:rPr lang="en-US" altLang="en-US" dirty="0"/>
              <a:t> </a:t>
            </a:r>
            <a:r>
              <a:rPr lang="en-US" altLang="en-US" dirty="0" err="1"/>
              <a:t>salama</a:t>
            </a:r>
            <a:r>
              <a:rPr lang="en-US" altLang="en-US" dirty="0"/>
              <a:t> </a:t>
            </a:r>
            <a:r>
              <a:rPr lang="en-US" altLang="en-US" dirty="0" err="1"/>
              <a:t>kukua</a:t>
            </a:r>
            <a:r>
              <a:rPr lang="en-US" altLang="en-US" dirty="0"/>
              <a:t> </a:t>
            </a:r>
            <a:r>
              <a:rPr lang="en-US" altLang="en-US" dirty="0" err="1"/>
              <a:t>na</a:t>
            </a:r>
            <a:r>
              <a:rPr lang="en-US" altLang="en-US" dirty="0"/>
              <a:t> </a:t>
            </a:r>
            <a:r>
              <a:rPr lang="en-US" altLang="en-US" dirty="0" err="1"/>
              <a:t>salama</a:t>
            </a:r>
            <a:r>
              <a:rPr lang="en-US" altLang="en-US" dirty="0"/>
              <a:t> </a:t>
            </a:r>
            <a:r>
              <a:rPr lang="en-US" altLang="en-US" dirty="0" err="1"/>
              <a:t>kuuza</a:t>
            </a:r>
            <a:r>
              <a:rPr lang="en-US" altLang="en-US" dirty="0"/>
              <a:t>.</a:t>
            </a:r>
          </a:p>
        </p:txBody>
      </p:sp>
      <p:sp>
        <p:nvSpPr>
          <p:cNvPr id="4" name="Slide Number Placeholder 3">
            <a:extLst>
              <a:ext uri="{FF2B5EF4-FFF2-40B4-BE49-F238E27FC236}">
                <a16:creationId xmlns:a16="http://schemas.microsoft.com/office/drawing/2014/main" id="{EA32FBDD-54C7-3C4C-BBEF-057E80643648}"/>
              </a:ext>
            </a:extLst>
          </p:cNvPr>
          <p:cNvSpPr>
            <a:spLocks noGrp="1"/>
          </p:cNvSpPr>
          <p:nvPr>
            <p:ph type="sldNum" sz="quarter" idx="5"/>
          </p:nvPr>
        </p:nvSpPr>
        <p:spPr/>
        <p:txBody>
          <a:bodyPr/>
          <a:lstStyle/>
          <a:p>
            <a:pPr>
              <a:defRPr/>
            </a:pPr>
            <a:fld id="{3E92E0BD-C9A5-F749-B803-608A37D8CCD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6B886C16-CDC3-6B41-8949-EF73DB7378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565DA2BF-331B-5D41-9302-A4C5F3CF05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Sasa</a:t>
            </a:r>
            <a:r>
              <a:rPr lang="en-US" altLang="en-US" dirty="0"/>
              <a:t>, </a:t>
            </a:r>
            <a:r>
              <a:rPr lang="en-US" altLang="en-US" dirty="0" err="1"/>
              <a:t>nataka</a:t>
            </a:r>
            <a:r>
              <a:rPr lang="en-US" altLang="en-US" dirty="0"/>
              <a:t> </a:t>
            </a:r>
            <a:r>
              <a:rPr lang="en-US" altLang="en-US" dirty="0" err="1"/>
              <a:t>kuzungumza</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chakula</a:t>
            </a:r>
            <a:r>
              <a:rPr lang="en-US" altLang="en-US" dirty="0"/>
              <a:t> </a:t>
            </a:r>
            <a:r>
              <a:rPr lang="en-US" altLang="en-US" dirty="0" err="1"/>
              <a:t>katika</a:t>
            </a:r>
            <a:r>
              <a:rPr lang="en-US" altLang="en-US" dirty="0"/>
              <a:t> </a:t>
            </a:r>
            <a:r>
              <a:rPr lang="en-US" altLang="en-US" dirty="0" err="1"/>
              <a:t>nchi</a:t>
            </a:r>
            <a:r>
              <a:rPr lang="en-US" altLang="en-US" dirty="0"/>
              <a:t> </a:t>
            </a:r>
            <a:r>
              <a:rPr lang="en-US" altLang="en-US" dirty="0" err="1"/>
              <a:t>zinazoendelea</a:t>
            </a:r>
            <a:r>
              <a:rPr lang="en-US" altLang="en-US" dirty="0"/>
              <a:t> [RR14] </a:t>
            </a:r>
            <a:r>
              <a:rPr lang="en-US" altLang="en-US" dirty="0" err="1"/>
              <a:t>kwa</a:t>
            </a:r>
            <a:r>
              <a:rPr lang="en-US" altLang="en-US" dirty="0"/>
              <a:t> </a:t>
            </a:r>
            <a:r>
              <a:rPr lang="en-US" altLang="en-US" dirty="0" err="1"/>
              <a:t>sababu</a:t>
            </a:r>
            <a:r>
              <a:rPr lang="en-US" altLang="en-US" dirty="0"/>
              <a:t> </a:t>
            </a:r>
            <a:r>
              <a:rPr lang="en-US" altLang="en-US" dirty="0" err="1"/>
              <a:t>hapa</a:t>
            </a:r>
            <a:r>
              <a:rPr lang="en-US" altLang="en-US" dirty="0"/>
              <a:t> </a:t>
            </a:r>
            <a:r>
              <a:rPr lang="en-US" altLang="en-US" dirty="0" err="1"/>
              <a:t>ndipo</a:t>
            </a:r>
            <a:r>
              <a:rPr lang="en-US" altLang="en-US" dirty="0"/>
              <a:t> </a:t>
            </a:r>
            <a:r>
              <a:rPr lang="en-US" altLang="en-US" dirty="0" err="1"/>
              <a:t>kampeni</a:t>
            </a:r>
            <a:r>
              <a:rPr lang="en-US" altLang="en-US" dirty="0"/>
              <a:t> </a:t>
            </a:r>
            <a:r>
              <a:rPr lang="en-US" altLang="en-US" dirty="0" err="1"/>
              <a:t>ya</a:t>
            </a:r>
            <a:r>
              <a:rPr lang="en-US" altLang="en-US" dirty="0"/>
              <a:t> Nobel </a:t>
            </a:r>
            <a:r>
              <a:rPr lang="en-US" altLang="en-US" dirty="0" err="1"/>
              <a:t>inavyohusika</a:t>
            </a:r>
            <a:r>
              <a:rPr lang="en-US" altLang="en-US" dirty="0"/>
              <a:t>. Ili </a:t>
            </a:r>
            <a:r>
              <a:rPr lang="en-US" altLang="en-US" dirty="0" err="1"/>
              <a:t>kuwa</a:t>
            </a:r>
            <a:r>
              <a:rPr lang="en-US" altLang="en-US" dirty="0"/>
              <a:t> </a:t>
            </a:r>
            <a:r>
              <a:rPr lang="en-US" altLang="en-US" dirty="0" err="1"/>
              <a:t>waaminifu</a:t>
            </a:r>
            <a:r>
              <a:rPr lang="en-US" altLang="en-US" dirty="0"/>
              <a:t>, </a:t>
            </a:r>
            <a:r>
              <a:rPr lang="en-US" altLang="en-US" dirty="0" err="1"/>
              <a:t>hatujali</a:t>
            </a:r>
            <a:r>
              <a:rPr lang="en-US" altLang="en-US" dirty="0"/>
              <a:t> U.S. au </a:t>
            </a:r>
            <a:r>
              <a:rPr lang="en-US" altLang="en-US" dirty="0" err="1"/>
              <a:t>Ulaya</a:t>
            </a:r>
            <a:r>
              <a:rPr lang="en-US" altLang="en-US" dirty="0"/>
              <a:t> au </a:t>
            </a:r>
            <a:r>
              <a:rPr lang="en-US" altLang="en-US" dirty="0" err="1"/>
              <a:t>kile</a:t>
            </a:r>
            <a:r>
              <a:rPr lang="en-US" altLang="en-US" dirty="0"/>
              <a:t> </a:t>
            </a:r>
            <a:r>
              <a:rPr lang="en-US" altLang="en-US" dirty="0" err="1"/>
              <a:t>wanataka</a:t>
            </a:r>
            <a:r>
              <a:rPr lang="en-US" altLang="en-US" dirty="0"/>
              <a:t> </a:t>
            </a:r>
            <a:r>
              <a:rPr lang="en-US" altLang="en-US" dirty="0" err="1"/>
              <a:t>kufanya</a:t>
            </a:r>
            <a:r>
              <a:rPr lang="en-US" altLang="en-US" dirty="0"/>
              <a:t>. Hakuna </a:t>
            </a:r>
            <a:r>
              <a:rPr lang="en-US" altLang="en-US" dirty="0" err="1"/>
              <a:t>uhaba</a:t>
            </a:r>
            <a:r>
              <a:rPr lang="en-US" altLang="en-US" dirty="0"/>
              <a:t> </a:t>
            </a:r>
            <a:r>
              <a:rPr lang="en-US" altLang="en-US" dirty="0" err="1"/>
              <a:t>wa</a:t>
            </a:r>
            <a:r>
              <a:rPr lang="en-US" altLang="en-US" dirty="0"/>
              <a:t> </a:t>
            </a:r>
            <a:r>
              <a:rPr lang="en-US" altLang="en-US" dirty="0" err="1"/>
              <a:t>chakula</a:t>
            </a:r>
            <a:r>
              <a:rPr lang="en-US" altLang="en-US" dirty="0"/>
              <a:t>. </a:t>
            </a:r>
            <a:r>
              <a:rPr lang="en-US" altLang="en-US" dirty="0" err="1"/>
              <a:t>Angalia</a:t>
            </a:r>
            <a:r>
              <a:rPr lang="en-US" altLang="en-US" dirty="0"/>
              <a:t> </a:t>
            </a:r>
            <a:r>
              <a:rPr lang="en-US" altLang="en-US" dirty="0" err="1"/>
              <a:t>nje</a:t>
            </a:r>
            <a:r>
              <a:rPr lang="en-US" altLang="en-US" dirty="0"/>
              <a:t> </a:t>
            </a:r>
            <a:r>
              <a:rPr lang="en-US" altLang="en-US" dirty="0" err="1"/>
              <a:t>hautapata</a:t>
            </a:r>
            <a:r>
              <a:rPr lang="en-US" altLang="en-US" dirty="0"/>
              <a:t> </a:t>
            </a:r>
            <a:r>
              <a:rPr lang="en-US" altLang="en-US" dirty="0" err="1"/>
              <a:t>Wazungu</a:t>
            </a:r>
            <a:r>
              <a:rPr lang="en-US" altLang="en-US" dirty="0"/>
              <a:t> </a:t>
            </a:r>
            <a:r>
              <a:rPr lang="en-US" altLang="en-US" dirty="0" err="1"/>
              <a:t>wengi</a:t>
            </a:r>
            <a:r>
              <a:rPr lang="en-US" altLang="en-US" dirty="0"/>
              <a:t> </a:t>
            </a:r>
            <a:r>
              <a:rPr lang="en-US" altLang="en-US" dirty="0" err="1"/>
              <a:t>wenye</a:t>
            </a:r>
            <a:r>
              <a:rPr lang="en-US" altLang="en-US" dirty="0"/>
              <a:t> </a:t>
            </a:r>
            <a:r>
              <a:rPr lang="en-US" altLang="en-US" dirty="0" err="1"/>
              <a:t>ngozi</a:t>
            </a:r>
            <a:r>
              <a:rPr lang="en-US" altLang="en-US" dirty="0"/>
              <a:t>. </a:t>
            </a:r>
            <a:r>
              <a:rPr lang="en-US" altLang="en-US" dirty="0" err="1"/>
              <a:t>Wazungu</a:t>
            </a:r>
            <a:r>
              <a:rPr lang="en-US" altLang="en-US" dirty="0"/>
              <a:t> </a:t>
            </a:r>
            <a:r>
              <a:rPr lang="en-US" altLang="en-US" dirty="0" err="1"/>
              <a:t>wa</a:t>
            </a:r>
            <a:r>
              <a:rPr lang="en-US" altLang="en-US" dirty="0"/>
              <a:t> Skinny </a:t>
            </a:r>
            <a:r>
              <a:rPr lang="en-US" altLang="en-US" dirty="0" err="1"/>
              <a:t>waliondoka</a:t>
            </a:r>
            <a:r>
              <a:rPr lang="en-US" altLang="en-US" dirty="0"/>
              <a:t> </a:t>
            </a:r>
            <a:r>
              <a:rPr lang="en-US" altLang="en-US" dirty="0" err="1"/>
              <a:t>muda</a:t>
            </a:r>
            <a:r>
              <a:rPr lang="en-US" altLang="en-US" dirty="0"/>
              <a:t> </a:t>
            </a:r>
            <a:r>
              <a:rPr lang="en-US" altLang="en-US" dirty="0" err="1"/>
              <a:t>mrefu</a:t>
            </a:r>
            <a:r>
              <a:rPr lang="en-US" altLang="en-US" dirty="0"/>
              <a:t> </a:t>
            </a:r>
            <a:r>
              <a:rPr lang="en-US" altLang="en-US" dirty="0" err="1"/>
              <a:t>uliopita</a:t>
            </a:r>
            <a:r>
              <a:rPr lang="en-US" altLang="en-US" dirty="0"/>
              <a:t>. Na </a:t>
            </a:r>
            <a:r>
              <a:rPr lang="en-US" altLang="en-US" dirty="0" err="1"/>
              <a:t>kwa</a:t>
            </a:r>
            <a:r>
              <a:rPr lang="en-US" altLang="en-US" dirty="0"/>
              <a:t> </a:t>
            </a:r>
            <a:r>
              <a:rPr lang="en-US" altLang="en-US" dirty="0" err="1"/>
              <a:t>hivyo</a:t>
            </a:r>
            <a:r>
              <a:rPr lang="en-US" altLang="en-US" dirty="0"/>
              <a:t> </a:t>
            </a:r>
            <a:r>
              <a:rPr lang="en-US" altLang="en-US" dirty="0" err="1"/>
              <a:t>nilipoanza</a:t>
            </a:r>
            <a:r>
              <a:rPr lang="en-US" altLang="en-US" dirty="0"/>
              <a:t> </a:t>
            </a:r>
            <a:r>
              <a:rPr lang="en-US" altLang="en-US" dirty="0" err="1"/>
              <a:t>kufikiria</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wapi</a:t>
            </a:r>
            <a:r>
              <a:rPr lang="en-US" altLang="en-US" dirty="0"/>
              <a:t> </a:t>
            </a:r>
            <a:r>
              <a:rPr lang="en-US" altLang="en-US" dirty="0" err="1"/>
              <a:t>chakula</a:t>
            </a:r>
            <a:r>
              <a:rPr lang="en-US" altLang="en-US" dirty="0"/>
              <a:t> </a:t>
            </a:r>
            <a:r>
              <a:rPr lang="en-US" altLang="en-US" dirty="0" err="1"/>
              <a:t>inahitajika</a:t>
            </a:r>
            <a:r>
              <a:rPr lang="en-US" altLang="en-US" dirty="0"/>
              <a:t>, </a:t>
            </a:r>
            <a:r>
              <a:rPr lang="en-US" altLang="en-US" dirty="0" err="1"/>
              <a:t>huelekea</a:t>
            </a:r>
            <a:r>
              <a:rPr lang="en-US" altLang="en-US" dirty="0"/>
              <a:t> </a:t>
            </a:r>
            <a:r>
              <a:rPr lang="en-US" altLang="en-US" dirty="0" err="1"/>
              <a:t>kuwa</a:t>
            </a:r>
            <a:r>
              <a:rPr lang="en-US" altLang="en-US" dirty="0"/>
              <a:t> </a:t>
            </a:r>
            <a:r>
              <a:rPr lang="en-US" altLang="en-US" dirty="0" err="1"/>
              <a:t>katika</a:t>
            </a:r>
            <a:r>
              <a:rPr lang="en-US" altLang="en-US" dirty="0"/>
              <a:t> </a:t>
            </a:r>
            <a:r>
              <a:rPr lang="en-US" altLang="en-US" dirty="0" err="1"/>
              <a:t>nchi</a:t>
            </a:r>
            <a:r>
              <a:rPr lang="en-US" altLang="en-US" dirty="0"/>
              <a:t> </a:t>
            </a:r>
            <a:r>
              <a:rPr lang="en-US" altLang="en-US" dirty="0" err="1"/>
              <a:t>zinazoendelea</a:t>
            </a:r>
            <a:r>
              <a:rPr lang="en-US" altLang="en-US" dirty="0"/>
              <a:t>. </a:t>
            </a:r>
            <a:r>
              <a:rPr lang="en-US" altLang="en-US" dirty="0" err="1"/>
              <a:t>Hapa</a:t>
            </a:r>
            <a:r>
              <a:rPr lang="en-US" altLang="en-US" dirty="0"/>
              <a:t> </a:t>
            </a:r>
            <a:r>
              <a:rPr lang="en-US" altLang="en-US" dirty="0" err="1"/>
              <a:t>ndipo</a:t>
            </a:r>
            <a:r>
              <a:rPr lang="en-US" altLang="en-US" dirty="0"/>
              <a:t> </a:t>
            </a:r>
            <a:r>
              <a:rPr lang="en-US" altLang="en-US" dirty="0" err="1"/>
              <a:t>unapata</a:t>
            </a:r>
            <a:r>
              <a:rPr lang="en-US" altLang="en-US" dirty="0"/>
              <a:t> </a:t>
            </a:r>
            <a:r>
              <a:rPr lang="en-US" altLang="en-US" dirty="0" err="1"/>
              <a:t>watoto</a:t>
            </a:r>
            <a:r>
              <a:rPr lang="en-US" altLang="en-US" dirty="0"/>
              <a:t> </a:t>
            </a:r>
            <a:r>
              <a:rPr lang="en-US" altLang="en-US" dirty="0" err="1"/>
              <a:t>wadogo</a:t>
            </a:r>
            <a:r>
              <a:rPr lang="en-US" altLang="en-US" dirty="0"/>
              <a:t> </a:t>
            </a:r>
            <a:r>
              <a:rPr lang="en-US" altLang="en-US" dirty="0" err="1"/>
              <a:t>ambao</a:t>
            </a:r>
            <a:r>
              <a:rPr lang="en-US" altLang="en-US" dirty="0"/>
              <a:t> </a:t>
            </a:r>
            <a:r>
              <a:rPr lang="en-US" altLang="en-US" dirty="0" err="1"/>
              <a:t>hawana</a:t>
            </a:r>
            <a:r>
              <a:rPr lang="en-US" altLang="en-US" dirty="0"/>
              <a:t> </a:t>
            </a:r>
            <a:r>
              <a:rPr lang="en-US" altLang="en-US" dirty="0" err="1"/>
              <a:t>chakula</a:t>
            </a:r>
            <a:r>
              <a:rPr lang="en-US" altLang="en-US" dirty="0"/>
              <a:t> cha </a:t>
            </a:r>
            <a:r>
              <a:rPr lang="en-US" altLang="en-US" dirty="0" err="1"/>
              <a:t>kutosha</a:t>
            </a:r>
            <a:r>
              <a:rPr lang="en-US" altLang="en-US" dirty="0"/>
              <a:t> </a:t>
            </a:r>
            <a:r>
              <a:rPr lang="en-US" altLang="en-US" dirty="0" err="1"/>
              <a:t>na</a:t>
            </a:r>
            <a:r>
              <a:rPr lang="en-US" altLang="en-US" dirty="0"/>
              <a:t> </a:t>
            </a:r>
            <a:r>
              <a:rPr lang="en-US" altLang="en-US" dirty="0" err="1"/>
              <a:t>hawapati</a:t>
            </a:r>
            <a:r>
              <a:rPr lang="en-US" altLang="en-US" dirty="0"/>
              <a:t> </a:t>
            </a:r>
            <a:r>
              <a:rPr lang="en-US" altLang="en-US" dirty="0" err="1"/>
              <a:t>lishe</a:t>
            </a:r>
            <a:r>
              <a:rPr lang="en-US" altLang="en-US" dirty="0"/>
              <a:t> bora. </a:t>
            </a:r>
            <a:r>
              <a:rPr lang="en-US" altLang="en-US" dirty="0" err="1"/>
              <a:t>Unaweza</a:t>
            </a:r>
            <a:r>
              <a:rPr lang="en-US" altLang="en-US" dirty="0"/>
              <a:t> </a:t>
            </a:r>
            <a:r>
              <a:rPr lang="en-US" altLang="en-US" dirty="0" err="1"/>
              <a:t>kufikiria</a:t>
            </a:r>
            <a:r>
              <a:rPr lang="en-US" altLang="en-US" dirty="0"/>
              <a:t> </a:t>
            </a:r>
            <a:r>
              <a:rPr lang="en-US" altLang="en-US" dirty="0" err="1"/>
              <a:t>vizuri</a:t>
            </a:r>
            <a:r>
              <a:rPr lang="en-US" altLang="en-US" dirty="0"/>
              <a:t>, </a:t>
            </a:r>
            <a:r>
              <a:rPr lang="en-US" altLang="en-US" dirty="0" err="1"/>
              <a:t>tunaweza</a:t>
            </a:r>
            <a:r>
              <a:rPr lang="en-US" altLang="en-US" dirty="0"/>
              <a:t> </a:t>
            </a:r>
            <a:r>
              <a:rPr lang="en-US" altLang="en-US" dirty="0" err="1"/>
              <a:t>kuboresha</a:t>
            </a:r>
            <a:r>
              <a:rPr lang="en-US" altLang="en-US" dirty="0"/>
              <a:t> </a:t>
            </a:r>
            <a:r>
              <a:rPr lang="en-US" altLang="en-US" dirty="0" err="1"/>
              <a:t>mazao</a:t>
            </a:r>
            <a:r>
              <a:rPr lang="en-US" altLang="en-US" dirty="0"/>
              <a:t> </a:t>
            </a:r>
            <a:r>
              <a:rPr lang="en-US" altLang="en-US" dirty="0" err="1"/>
              <a:t>haya</a:t>
            </a:r>
            <a:r>
              <a:rPr lang="en-US" altLang="en-US" dirty="0"/>
              <a:t> </a:t>
            </a:r>
            <a:r>
              <a:rPr lang="en-US" altLang="en-US" dirty="0" err="1"/>
              <a:t>kwa</a:t>
            </a:r>
            <a:r>
              <a:rPr lang="en-US" altLang="en-US" dirty="0"/>
              <a:t> </a:t>
            </a:r>
            <a:r>
              <a:rPr lang="en-US" altLang="en-US" dirty="0" err="1"/>
              <a:t>kutumia</a:t>
            </a:r>
            <a:r>
              <a:rPr lang="en-US" altLang="en-US" dirty="0"/>
              <a:t> </a:t>
            </a:r>
            <a:r>
              <a:rPr lang="en-US" altLang="en-US" dirty="0" err="1"/>
              <a:t>njia</a:t>
            </a:r>
            <a:r>
              <a:rPr lang="en-US" altLang="en-US" dirty="0"/>
              <a:t> </a:t>
            </a:r>
            <a:r>
              <a:rPr lang="en-US" altLang="en-US" dirty="0" err="1"/>
              <a:t>hizi</a:t>
            </a:r>
            <a:r>
              <a:rPr lang="en-US" altLang="en-US" dirty="0"/>
              <a:t> </a:t>
            </a:r>
            <a:r>
              <a:rPr lang="en-US" altLang="en-US" dirty="0" err="1"/>
              <a:t>mpya</a:t>
            </a:r>
            <a:r>
              <a:rPr lang="en-US" altLang="en-US" dirty="0"/>
              <a:t> za </a:t>
            </a:r>
            <a:r>
              <a:rPr lang="en-US" altLang="en-US" dirty="0" err="1"/>
              <a:t>usahihi</a:t>
            </a:r>
            <a:r>
              <a:rPr lang="en-US" altLang="en-US" dirty="0"/>
              <a:t>, </a:t>
            </a:r>
            <a:r>
              <a:rPr lang="en-US" altLang="en-US" dirty="0" err="1"/>
              <a:t>kwa</a:t>
            </a:r>
            <a:r>
              <a:rPr lang="en-US" altLang="en-US" dirty="0"/>
              <a:t> </a:t>
            </a:r>
            <a:r>
              <a:rPr lang="en-US" altLang="en-US" dirty="0" err="1"/>
              <a:t>kutumia</a:t>
            </a:r>
            <a:r>
              <a:rPr lang="en-US" altLang="en-US" dirty="0"/>
              <a:t> </a:t>
            </a:r>
            <a:r>
              <a:rPr lang="en-US" altLang="en-US" dirty="0" err="1"/>
              <a:t>mbinu</a:t>
            </a:r>
            <a:r>
              <a:rPr lang="en-US" altLang="en-US" dirty="0"/>
              <a:t> za GMO, </a:t>
            </a:r>
            <a:r>
              <a:rPr lang="en-US" altLang="en-US" dirty="0" err="1"/>
              <a:t>ambapo</a:t>
            </a:r>
            <a:r>
              <a:rPr lang="en-US" altLang="en-US" dirty="0"/>
              <a:t> </a:t>
            </a:r>
            <a:r>
              <a:rPr lang="en-US" altLang="en-US" dirty="0" err="1"/>
              <a:t>inahitajika</a:t>
            </a:r>
            <a:r>
              <a:rPr lang="en-US" altLang="en-US" dirty="0"/>
              <a:t> </a:t>
            </a:r>
            <a:r>
              <a:rPr lang="en-US" altLang="en-US" dirty="0" err="1"/>
              <a:t>sana</a:t>
            </a:r>
            <a:r>
              <a:rPr lang="en-US" altLang="en-US" dirty="0"/>
              <a:t> </a:t>
            </a:r>
            <a:r>
              <a:rPr lang="en-US" altLang="en-US" dirty="0" err="1"/>
              <a:t>katika</a:t>
            </a:r>
            <a:r>
              <a:rPr lang="en-US" altLang="en-US" dirty="0"/>
              <a:t> </a:t>
            </a:r>
            <a:r>
              <a:rPr lang="en-US" altLang="en-US" dirty="0" err="1"/>
              <a:t>nchi</a:t>
            </a:r>
            <a:r>
              <a:rPr lang="en-US" altLang="en-US" dirty="0"/>
              <a:t> </a:t>
            </a:r>
            <a:r>
              <a:rPr lang="en-US" altLang="en-US" dirty="0" err="1"/>
              <a:t>zinazoendelea</a:t>
            </a:r>
            <a:r>
              <a:rPr lang="en-US" altLang="en-US" dirty="0"/>
              <a:t>. </a:t>
            </a:r>
            <a:r>
              <a:rPr lang="en-US" altLang="en-US" dirty="0" err="1"/>
              <a:t>Uropa</a:t>
            </a:r>
            <a:r>
              <a:rPr lang="en-US" altLang="en-US" dirty="0"/>
              <a:t> </a:t>
            </a:r>
            <a:r>
              <a:rPr lang="en-US" altLang="en-US" dirty="0" err="1"/>
              <a:t>haziitaji</a:t>
            </a:r>
            <a:r>
              <a:rPr lang="en-US" altLang="en-US" dirty="0"/>
              <a:t>, </a:t>
            </a:r>
            <a:r>
              <a:rPr lang="en-US" altLang="en-US" dirty="0" err="1"/>
              <a:t>kwa</a:t>
            </a:r>
            <a:r>
              <a:rPr lang="en-US" altLang="en-US" dirty="0"/>
              <a:t> </a:t>
            </a:r>
            <a:r>
              <a:rPr lang="en-US" altLang="en-US" dirty="0" err="1"/>
              <a:t>nini</a:t>
            </a:r>
            <a:r>
              <a:rPr lang="en-US" altLang="en-US" dirty="0"/>
              <a:t> </a:t>
            </a:r>
            <a:r>
              <a:rPr lang="en-US" altLang="en-US" dirty="0" err="1"/>
              <a:t>Ulaya</a:t>
            </a:r>
            <a:r>
              <a:rPr lang="en-US" altLang="en-US" dirty="0"/>
              <a:t> </a:t>
            </a:r>
            <a:r>
              <a:rPr lang="en-US" altLang="en-US" dirty="0" err="1"/>
              <a:t>iwe</a:t>
            </a:r>
            <a:r>
              <a:rPr lang="en-US" altLang="en-US" dirty="0"/>
              <a:t> </a:t>
            </a:r>
            <a:r>
              <a:rPr lang="en-US" altLang="en-US" dirty="0" err="1"/>
              <a:t>dhidi</a:t>
            </a:r>
            <a:r>
              <a:rPr lang="en-US" altLang="en-US" dirty="0"/>
              <a:t> </a:t>
            </a:r>
            <a:r>
              <a:rPr lang="en-US" altLang="en-US" dirty="0" err="1"/>
              <a:t>ya</a:t>
            </a:r>
            <a:r>
              <a:rPr lang="en-US" altLang="en-US" dirty="0"/>
              <a:t> </a:t>
            </a:r>
            <a:r>
              <a:rPr lang="en-US" altLang="en-US" dirty="0" err="1"/>
              <a:t>njia</a:t>
            </a:r>
            <a:r>
              <a:rPr lang="en-US" altLang="en-US" dirty="0"/>
              <a:t> </a:t>
            </a:r>
            <a:r>
              <a:rPr lang="en-US" altLang="en-US" dirty="0" err="1"/>
              <a:t>hizi</a:t>
            </a:r>
            <a:r>
              <a:rPr lang="en-US" altLang="en-US" dirty="0"/>
              <a:t> </a:t>
            </a:r>
            <a:r>
              <a:rPr lang="en-US" altLang="en-US" dirty="0" err="1"/>
              <a:t>ambazo</a:t>
            </a:r>
            <a:r>
              <a:rPr lang="en-US" altLang="en-US" dirty="0"/>
              <a:t> </a:t>
            </a:r>
            <a:r>
              <a:rPr lang="en-US" altLang="en-US" dirty="0" err="1"/>
              <a:t>zinaweza</a:t>
            </a:r>
            <a:r>
              <a:rPr lang="en-US" altLang="en-US" dirty="0"/>
              <a:t> </a:t>
            </a:r>
            <a:r>
              <a:rPr lang="en-US" altLang="en-US" dirty="0" err="1"/>
              <a:t>kusaidia</a:t>
            </a:r>
            <a:r>
              <a:rPr lang="en-US" altLang="en-US" dirty="0"/>
              <a:t> </a:t>
            </a:r>
            <a:r>
              <a:rPr lang="en-US" altLang="en-US" dirty="0" err="1"/>
              <a:t>ulimwengu</a:t>
            </a:r>
            <a:r>
              <a:rPr lang="en-US" altLang="en-US" dirty="0"/>
              <a:t> </a:t>
            </a:r>
            <a:r>
              <a:rPr lang="en-US" altLang="en-US" dirty="0" err="1"/>
              <a:t>unaoendelea</a:t>
            </a:r>
            <a:r>
              <a:rPr lang="en-US" altLang="en-US" dirty="0"/>
              <a:t> </a:t>
            </a:r>
            <a:r>
              <a:rPr lang="en-US" altLang="en-US" dirty="0" err="1"/>
              <a:t>ikiwa</a:t>
            </a:r>
            <a:r>
              <a:rPr lang="en-US" altLang="en-US" dirty="0"/>
              <a:t> </a:t>
            </a:r>
            <a:r>
              <a:rPr lang="en-US" altLang="en-US" dirty="0" err="1"/>
              <a:t>haziitaji</a:t>
            </a:r>
            <a:r>
              <a:rPr lang="en-US" altLang="en-US" dirty="0"/>
              <a:t> </a:t>
            </a:r>
            <a:r>
              <a:rPr lang="en-US" altLang="en-US" dirty="0" err="1"/>
              <a:t>Ulaya</a:t>
            </a:r>
            <a:r>
              <a:rPr lang="en-US" altLang="en-US" dirty="0"/>
              <a:t>? Kwa </a:t>
            </a:r>
            <a:r>
              <a:rPr lang="en-US" altLang="en-US" dirty="0" err="1"/>
              <a:t>hivyo</a:t>
            </a:r>
            <a:r>
              <a:rPr lang="en-US" altLang="en-US" dirty="0"/>
              <a:t> </a:t>
            </a:r>
            <a:r>
              <a:rPr lang="en-US" altLang="en-US" dirty="0" err="1"/>
              <a:t>hawafanyi</a:t>
            </a:r>
            <a:r>
              <a:rPr lang="en-US" altLang="en-US" dirty="0"/>
              <a:t> </a:t>
            </a:r>
            <a:r>
              <a:rPr lang="en-US" altLang="en-US" dirty="0" err="1"/>
              <a:t>hivyo</a:t>
            </a:r>
            <a:r>
              <a:rPr lang="en-US" altLang="en-US" dirty="0"/>
              <a:t>? Je! </a:t>
            </a:r>
            <a:r>
              <a:rPr lang="en-US" altLang="en-US" dirty="0" err="1"/>
              <a:t>Unafikiria</a:t>
            </a:r>
            <a:r>
              <a:rPr lang="en-US" altLang="en-US" dirty="0"/>
              <a:t> </a:t>
            </a:r>
            <a:r>
              <a:rPr lang="en-US" altLang="en-US" dirty="0" err="1"/>
              <a:t>inaweza</a:t>
            </a:r>
            <a:r>
              <a:rPr lang="en-US" altLang="en-US" dirty="0"/>
              <a:t> </a:t>
            </a:r>
            <a:r>
              <a:rPr lang="en-US" altLang="en-US" dirty="0" err="1"/>
              <a:t>kuwa</a:t>
            </a:r>
            <a:r>
              <a:rPr lang="en-US" altLang="en-US" dirty="0"/>
              <a:t> </a:t>
            </a:r>
            <a:r>
              <a:rPr lang="en-US" altLang="en-US" dirty="0" err="1"/>
              <a:t>siasa</a:t>
            </a:r>
            <a:r>
              <a:rPr lang="en-US" altLang="en-US" dirty="0"/>
              <a:t>? </a:t>
            </a:r>
            <a:r>
              <a:rPr lang="en-US" altLang="en-US" dirty="0" err="1"/>
              <a:t>Inaweza</a:t>
            </a:r>
            <a:r>
              <a:rPr lang="en-US" altLang="en-US" dirty="0"/>
              <a:t> </a:t>
            </a:r>
            <a:r>
              <a:rPr lang="en-US" altLang="en-US" dirty="0" err="1"/>
              <a:t>kuwa</a:t>
            </a:r>
            <a:r>
              <a:rPr lang="en-US" altLang="en-US" dirty="0"/>
              <a:t> </a:t>
            </a:r>
            <a:r>
              <a:rPr lang="en-US" altLang="en-US" dirty="0" err="1"/>
              <a:t>pesa</a:t>
            </a:r>
            <a:r>
              <a:rPr lang="en-US" altLang="en-US" dirty="0"/>
              <a:t>? </a:t>
            </a:r>
            <a:r>
              <a:rPr lang="en-US" altLang="en-US" dirty="0" err="1"/>
              <a:t>Kweli</a:t>
            </a:r>
            <a:r>
              <a:rPr lang="en-US" altLang="en-US" dirty="0"/>
              <a:t>, </a:t>
            </a:r>
            <a:r>
              <a:rPr lang="en-US" altLang="en-US" dirty="0" err="1"/>
              <a:t>kwa</a:t>
            </a:r>
            <a:r>
              <a:rPr lang="en-US" altLang="en-US" dirty="0"/>
              <a:t> </a:t>
            </a:r>
            <a:r>
              <a:rPr lang="en-US" altLang="en-US" dirty="0" err="1"/>
              <a:t>kweli</a:t>
            </a:r>
            <a:r>
              <a:rPr lang="en-US" altLang="en-US" dirty="0"/>
              <a:t> </a:t>
            </a:r>
            <a:r>
              <a:rPr lang="en-US" altLang="en-US" dirty="0" err="1"/>
              <a:t>ni</a:t>
            </a:r>
            <a:r>
              <a:rPr lang="en-US" altLang="en-US" dirty="0"/>
              <a:t> </a:t>
            </a:r>
            <a:r>
              <a:rPr lang="en-US" altLang="en-US" dirty="0" err="1"/>
              <a:t>wote</a:t>
            </a:r>
            <a:r>
              <a:rPr lang="en-US" altLang="en-US" dirty="0"/>
              <a:t> </a:t>
            </a:r>
            <a:r>
              <a:rPr lang="en-US" altLang="en-US" dirty="0" err="1"/>
              <a:t>wawili</a:t>
            </a:r>
            <a:r>
              <a:rPr lang="en-US" altLang="en-US" dirty="0"/>
              <a:t>.</a:t>
            </a:r>
          </a:p>
        </p:txBody>
      </p:sp>
      <p:sp>
        <p:nvSpPr>
          <p:cNvPr id="4" name="Slide Number Placeholder 3">
            <a:extLst>
              <a:ext uri="{FF2B5EF4-FFF2-40B4-BE49-F238E27FC236}">
                <a16:creationId xmlns:a16="http://schemas.microsoft.com/office/drawing/2014/main" id="{179D6EDD-1D2E-7C43-B1ED-D472AD6503B0}"/>
              </a:ext>
            </a:extLst>
          </p:cNvPr>
          <p:cNvSpPr>
            <a:spLocks noGrp="1"/>
          </p:cNvSpPr>
          <p:nvPr>
            <p:ph type="sldNum" sz="quarter" idx="5"/>
          </p:nvPr>
        </p:nvSpPr>
        <p:spPr/>
        <p:txBody>
          <a:bodyPr/>
          <a:lstStyle/>
          <a:p>
            <a:pPr>
              <a:defRPr/>
            </a:pPr>
            <a:fld id="{E70EB093-5795-7D44-A0F1-615EAD43E5D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5D1B36C7-BBEF-CE4F-B01C-E2B24F751E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263204B6-F711-AA4B-A185-D044E1F119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Kilichotokea</a:t>
            </a:r>
            <a:r>
              <a:rPr lang="en-US" altLang="en-US" dirty="0"/>
              <a:t> </a:t>
            </a:r>
            <a:r>
              <a:rPr lang="en-US" altLang="en-US" dirty="0" err="1"/>
              <a:t>ni</a:t>
            </a:r>
            <a:r>
              <a:rPr lang="en-US" altLang="en-US" dirty="0"/>
              <a:t> </a:t>
            </a:r>
            <a:r>
              <a:rPr lang="en-US" altLang="en-US" dirty="0" err="1"/>
              <a:t>kwamba</a:t>
            </a:r>
            <a:r>
              <a:rPr lang="en-US" altLang="en-US" dirty="0"/>
              <a:t> </a:t>
            </a:r>
            <a:r>
              <a:rPr lang="en-US" altLang="en-US" dirty="0" err="1"/>
              <a:t>Wazungu</a:t>
            </a:r>
            <a:r>
              <a:rPr lang="en-US" altLang="en-US" dirty="0"/>
              <a:t> </a:t>
            </a:r>
            <a:r>
              <a:rPr lang="en-US" altLang="en-US" dirty="0" err="1"/>
              <a:t>hawataki</a:t>
            </a:r>
            <a:r>
              <a:rPr lang="en-US" altLang="en-US" dirty="0"/>
              <a:t> </a:t>
            </a:r>
            <a:r>
              <a:rPr lang="en-US" altLang="en-US" dirty="0" err="1"/>
              <a:t>kilimo</a:t>
            </a:r>
            <a:r>
              <a:rPr lang="en-US" altLang="en-US" dirty="0"/>
              <a:t> </a:t>
            </a:r>
            <a:r>
              <a:rPr lang="en-US" altLang="en-US" dirty="0" err="1"/>
              <a:t>kikubwa</a:t>
            </a:r>
            <a:r>
              <a:rPr lang="en-US" altLang="en-US" dirty="0"/>
              <a:t> [RR15] </a:t>
            </a:r>
            <a:r>
              <a:rPr lang="en-US" altLang="en-US" dirty="0" err="1"/>
              <a:t>kudhibiti</a:t>
            </a:r>
            <a:r>
              <a:rPr lang="en-US" altLang="en-US" dirty="0"/>
              <a:t> </a:t>
            </a:r>
            <a:r>
              <a:rPr lang="en-US" altLang="en-US" dirty="0" err="1"/>
              <a:t>chakula</a:t>
            </a:r>
            <a:r>
              <a:rPr lang="en-US" altLang="en-US" dirty="0"/>
              <a:t> chao </a:t>
            </a:r>
            <a:r>
              <a:rPr lang="en-US" altLang="en-US" dirty="0" err="1"/>
              <a:t>wenyewe</a:t>
            </a:r>
            <a:r>
              <a:rPr lang="en-US" altLang="en-US" dirty="0"/>
              <a:t> </a:t>
            </a:r>
            <a:r>
              <a:rPr lang="en-US" altLang="en-US" dirty="0" err="1"/>
              <a:t>na</a:t>
            </a:r>
            <a:r>
              <a:rPr lang="en-US" altLang="en-US" dirty="0"/>
              <a:t> </a:t>
            </a:r>
            <a:r>
              <a:rPr lang="en-US" altLang="en-US" dirty="0" err="1"/>
              <a:t>wakati</a:t>
            </a:r>
            <a:r>
              <a:rPr lang="en-US" altLang="en-US" dirty="0"/>
              <a:t> Monsanto </a:t>
            </a:r>
            <a:r>
              <a:rPr lang="en-US" altLang="en-US" dirty="0" err="1"/>
              <a:t>alivyoanzisha</a:t>
            </a:r>
            <a:r>
              <a:rPr lang="en-US" altLang="en-US" dirty="0"/>
              <a:t> </a:t>
            </a:r>
            <a:r>
              <a:rPr lang="en-US" altLang="en-US" dirty="0" err="1"/>
              <a:t>vyakula</a:t>
            </a:r>
            <a:r>
              <a:rPr lang="en-US" altLang="en-US" dirty="0"/>
              <a:t> </a:t>
            </a:r>
            <a:r>
              <a:rPr lang="en-US" altLang="en-US" dirty="0" err="1"/>
              <a:t>vya</a:t>
            </a:r>
            <a:r>
              <a:rPr lang="en-US" altLang="en-US" dirty="0"/>
              <a:t> GMO </a:t>
            </a:r>
            <a:r>
              <a:rPr lang="en-US" altLang="en-US" dirty="0" err="1"/>
              <a:t>huko</a:t>
            </a:r>
            <a:r>
              <a:rPr lang="en-US" altLang="en-US" dirty="0"/>
              <a:t> </a:t>
            </a:r>
            <a:r>
              <a:rPr lang="en-US" altLang="en-US" dirty="0" err="1"/>
              <a:t>Ulaya</a:t>
            </a:r>
            <a:r>
              <a:rPr lang="en-US" altLang="en-US" dirty="0"/>
              <a:t> </a:t>
            </a:r>
            <a:r>
              <a:rPr lang="en-US" altLang="en-US" dirty="0" err="1"/>
              <a:t>walidhani</a:t>
            </a:r>
            <a:r>
              <a:rPr lang="en-US" altLang="en-US" dirty="0"/>
              <a:t> </a:t>
            </a:r>
            <a:r>
              <a:rPr lang="en-US" altLang="en-US" dirty="0" err="1"/>
              <a:t>kwamba</a:t>
            </a:r>
            <a:r>
              <a:rPr lang="en-US" altLang="en-US" dirty="0"/>
              <a:t> Monsanto </a:t>
            </a:r>
            <a:r>
              <a:rPr lang="en-US" altLang="en-US" dirty="0" err="1"/>
              <a:t>alikuwa</a:t>
            </a:r>
            <a:r>
              <a:rPr lang="en-US" altLang="en-US" dirty="0"/>
              <a:t> </a:t>
            </a:r>
            <a:r>
              <a:rPr lang="en-US" altLang="en-US" dirty="0" err="1"/>
              <a:t>akijaribu</a:t>
            </a:r>
            <a:r>
              <a:rPr lang="en-US" altLang="en-US" dirty="0"/>
              <a:t> </a:t>
            </a:r>
            <a:r>
              <a:rPr lang="en-US" altLang="en-US" dirty="0" err="1"/>
              <a:t>kuchukua</a:t>
            </a:r>
            <a:r>
              <a:rPr lang="en-US" altLang="en-US" dirty="0"/>
              <a:t> </a:t>
            </a:r>
            <a:r>
              <a:rPr lang="en-US" altLang="en-US" dirty="0" err="1"/>
              <a:t>usambazaji</a:t>
            </a:r>
            <a:r>
              <a:rPr lang="en-US" altLang="en-US" dirty="0"/>
              <a:t> </a:t>
            </a:r>
            <a:r>
              <a:rPr lang="en-US" altLang="en-US" dirty="0" err="1"/>
              <a:t>wao</a:t>
            </a:r>
            <a:r>
              <a:rPr lang="en-US" altLang="en-US" dirty="0"/>
              <a:t> </a:t>
            </a:r>
            <a:r>
              <a:rPr lang="en-US" altLang="en-US" dirty="0" err="1"/>
              <a:t>wa</a:t>
            </a:r>
            <a:r>
              <a:rPr lang="en-US" altLang="en-US" dirty="0"/>
              <a:t> </a:t>
            </a:r>
            <a:r>
              <a:rPr lang="en-US" altLang="en-US" dirty="0" err="1"/>
              <a:t>chakula</a:t>
            </a:r>
            <a:r>
              <a:rPr lang="en-US" altLang="en-US" dirty="0"/>
              <a:t> </a:t>
            </a:r>
            <a:r>
              <a:rPr lang="en-US" altLang="en-US" dirty="0" err="1"/>
              <a:t>na</a:t>
            </a:r>
            <a:r>
              <a:rPr lang="en-US" altLang="en-US" dirty="0"/>
              <a:t> </a:t>
            </a:r>
            <a:r>
              <a:rPr lang="en-US" altLang="en-US" dirty="0" err="1"/>
              <a:t>unajua</a:t>
            </a:r>
            <a:r>
              <a:rPr lang="en-US" altLang="en-US" dirty="0"/>
              <a:t> </a:t>
            </a:r>
            <a:r>
              <a:rPr lang="en-US" altLang="en-US" dirty="0" err="1"/>
              <a:t>Wazungu</a:t>
            </a:r>
            <a:r>
              <a:rPr lang="en-US" altLang="en-US" dirty="0"/>
              <a:t> </a:t>
            </a:r>
            <a:r>
              <a:rPr lang="en-US" altLang="en-US" dirty="0" err="1"/>
              <a:t>wanapenda</a:t>
            </a:r>
            <a:r>
              <a:rPr lang="en-US" altLang="en-US" dirty="0"/>
              <a:t> </a:t>
            </a:r>
            <a:r>
              <a:rPr lang="en-US" altLang="en-US" dirty="0" err="1"/>
              <a:t>usalama</a:t>
            </a:r>
            <a:r>
              <a:rPr lang="en-US" altLang="en-US" dirty="0"/>
              <a:t> </a:t>
            </a:r>
            <a:r>
              <a:rPr lang="en-US" altLang="en-US" dirty="0" err="1"/>
              <a:t>wa</a:t>
            </a:r>
            <a:r>
              <a:rPr lang="en-US" altLang="en-US" dirty="0"/>
              <a:t> </a:t>
            </a:r>
            <a:r>
              <a:rPr lang="en-US" altLang="en-US" dirty="0" err="1"/>
              <a:t>chakula</a:t>
            </a:r>
            <a:r>
              <a:rPr lang="en-US" altLang="en-US" dirty="0"/>
              <a:t> </a:t>
            </a:r>
            <a:r>
              <a:rPr lang="en-US" altLang="en-US" dirty="0" err="1"/>
              <a:t>kama</a:t>
            </a:r>
            <a:r>
              <a:rPr lang="en-US" altLang="en-US" dirty="0"/>
              <a:t> </a:t>
            </a:r>
            <a:r>
              <a:rPr lang="en-US" altLang="en-US" dirty="0" err="1"/>
              <a:t>sisi</a:t>
            </a:r>
            <a:r>
              <a:rPr lang="en-US" altLang="en-US" dirty="0"/>
              <a:t> </a:t>
            </a:r>
            <a:r>
              <a:rPr lang="en-US" altLang="en-US" dirty="0" err="1"/>
              <a:t>wengine</a:t>
            </a:r>
            <a:r>
              <a:rPr lang="en-US" altLang="en-US" dirty="0"/>
              <a:t>. </a:t>
            </a:r>
            <a:r>
              <a:rPr lang="en-US" altLang="en-US" dirty="0" err="1"/>
              <a:t>Lakini</a:t>
            </a:r>
            <a:r>
              <a:rPr lang="en-US" altLang="en-US" dirty="0"/>
              <a:t> Greenpeace </a:t>
            </a:r>
            <a:r>
              <a:rPr lang="en-US" altLang="en-US" dirty="0" err="1"/>
              <a:t>ilikuwa</a:t>
            </a:r>
            <a:r>
              <a:rPr lang="en-US" altLang="en-US" dirty="0"/>
              <a:t> </a:t>
            </a:r>
            <a:r>
              <a:rPr lang="en-US" altLang="en-US" dirty="0" err="1"/>
              <a:t>na</a:t>
            </a:r>
            <a:r>
              <a:rPr lang="en-US" altLang="en-US" dirty="0"/>
              <a:t> </a:t>
            </a:r>
            <a:r>
              <a:rPr lang="en-US" altLang="en-US" dirty="0" err="1"/>
              <a:t>kuamsha</a:t>
            </a:r>
            <a:r>
              <a:rPr lang="en-US" altLang="en-US" dirty="0"/>
              <a:t>. </a:t>
            </a:r>
            <a:r>
              <a:rPr lang="en-US" altLang="en-US" dirty="0" err="1"/>
              <a:t>Waligundua</a:t>
            </a:r>
            <a:r>
              <a:rPr lang="en-US" altLang="en-US" dirty="0"/>
              <a:t> </a:t>
            </a:r>
            <a:r>
              <a:rPr lang="en-US" altLang="en-US" dirty="0" err="1"/>
              <a:t>hapa</a:t>
            </a:r>
            <a:r>
              <a:rPr lang="en-US" altLang="en-US" dirty="0"/>
              <a:t> </a:t>
            </a:r>
            <a:r>
              <a:rPr lang="en-US" altLang="en-US" dirty="0" err="1"/>
              <a:t>ilikuwa</a:t>
            </a:r>
            <a:r>
              <a:rPr lang="en-US" altLang="en-US" dirty="0"/>
              <a:t> </a:t>
            </a:r>
            <a:r>
              <a:rPr lang="en-US" altLang="en-US" dirty="0" err="1"/>
              <a:t>njia</a:t>
            </a:r>
            <a:r>
              <a:rPr lang="en-US" altLang="en-US" dirty="0"/>
              <a:t> </a:t>
            </a:r>
            <a:r>
              <a:rPr lang="en-US" altLang="en-US" dirty="0" err="1"/>
              <a:t>ya</a:t>
            </a:r>
            <a:r>
              <a:rPr lang="en-US" altLang="en-US" dirty="0"/>
              <a:t> </a:t>
            </a:r>
            <a:r>
              <a:rPr lang="en-US" altLang="en-US" dirty="0" err="1"/>
              <a:t>kuwa</a:t>
            </a:r>
            <a:r>
              <a:rPr lang="en-US" altLang="en-US" dirty="0"/>
              <a:t> </a:t>
            </a:r>
            <a:r>
              <a:rPr lang="en-US" altLang="en-US" dirty="0" err="1"/>
              <a:t>dhidi</a:t>
            </a:r>
            <a:r>
              <a:rPr lang="en-US" altLang="en-US" dirty="0"/>
              <a:t> </a:t>
            </a:r>
            <a:r>
              <a:rPr lang="en-US" altLang="en-US" dirty="0" err="1"/>
              <a:t>ya</a:t>
            </a:r>
            <a:r>
              <a:rPr lang="en-US" altLang="en-US" dirty="0"/>
              <a:t> </a:t>
            </a:r>
            <a:r>
              <a:rPr lang="en-US" altLang="en-US" dirty="0" err="1"/>
              <a:t>vyakula</a:t>
            </a:r>
            <a:r>
              <a:rPr lang="en-US" altLang="en-US" dirty="0"/>
              <a:t> </a:t>
            </a:r>
            <a:r>
              <a:rPr lang="en-US" altLang="en-US" dirty="0" err="1"/>
              <a:t>vya</a:t>
            </a:r>
            <a:r>
              <a:rPr lang="en-US" altLang="en-US" dirty="0"/>
              <a:t> GM. </a:t>
            </a:r>
            <a:r>
              <a:rPr lang="en-US" altLang="en-US" dirty="0" err="1"/>
              <a:t>Sasa</a:t>
            </a:r>
            <a:r>
              <a:rPr lang="en-US" altLang="en-US" dirty="0"/>
              <a:t>, </a:t>
            </a:r>
            <a:r>
              <a:rPr lang="en-US" altLang="en-US" dirty="0" err="1"/>
              <a:t>hapo</a:t>
            </a:r>
            <a:r>
              <a:rPr lang="en-US" altLang="en-US" dirty="0"/>
              <a:t> </a:t>
            </a:r>
            <a:r>
              <a:rPr lang="en-US" altLang="en-US" dirty="0" err="1"/>
              <a:t>awali</a:t>
            </a:r>
            <a:r>
              <a:rPr lang="en-US" altLang="en-US" dirty="0"/>
              <a:t> </a:t>
            </a:r>
            <a:r>
              <a:rPr lang="en-US" altLang="en-US" dirty="0" err="1"/>
              <a:t>labda</a:t>
            </a:r>
            <a:r>
              <a:rPr lang="en-US" altLang="en-US" dirty="0"/>
              <a:t> </a:t>
            </a:r>
            <a:r>
              <a:rPr lang="en-US" altLang="en-US" dirty="0" err="1"/>
              <a:t>walikuwa</a:t>
            </a:r>
            <a:r>
              <a:rPr lang="en-US" altLang="en-US" dirty="0"/>
              <a:t> </a:t>
            </a:r>
            <a:r>
              <a:rPr lang="en-US" altLang="en-US" dirty="0" err="1"/>
              <a:t>na</a:t>
            </a:r>
            <a:r>
              <a:rPr lang="en-US" altLang="en-US" dirty="0"/>
              <a:t> </a:t>
            </a:r>
            <a:r>
              <a:rPr lang="en-US" altLang="en-US" dirty="0" err="1"/>
              <a:t>maoni</a:t>
            </a:r>
            <a:r>
              <a:rPr lang="en-US" altLang="en-US" dirty="0"/>
              <a:t> </a:t>
            </a:r>
            <a:r>
              <a:rPr lang="en-US" altLang="en-US" dirty="0" err="1"/>
              <a:t>mazuri</a:t>
            </a:r>
            <a:r>
              <a:rPr lang="en-US" altLang="en-US" dirty="0"/>
              <a:t>. </a:t>
            </a:r>
            <a:r>
              <a:rPr lang="en-US" altLang="en-US" dirty="0" err="1"/>
              <a:t>Hapo</a:t>
            </a:r>
            <a:r>
              <a:rPr lang="en-US" altLang="en-US" dirty="0"/>
              <a:t> </a:t>
            </a:r>
            <a:r>
              <a:rPr lang="en-US" altLang="en-US" dirty="0" err="1"/>
              <a:t>awali</a:t>
            </a:r>
            <a:r>
              <a:rPr lang="en-US" altLang="en-US" dirty="0"/>
              <a:t>, </a:t>
            </a:r>
            <a:r>
              <a:rPr lang="en-US" altLang="en-US" dirty="0" err="1"/>
              <a:t>msimamo</a:t>
            </a:r>
            <a:r>
              <a:rPr lang="en-US" altLang="en-US" dirty="0"/>
              <a:t> </a:t>
            </a:r>
            <a:r>
              <a:rPr lang="en-US" altLang="en-US" dirty="0" err="1"/>
              <a:t>wao</a:t>
            </a:r>
            <a:r>
              <a:rPr lang="en-US" altLang="en-US" dirty="0"/>
              <a:t> </a:t>
            </a:r>
            <a:r>
              <a:rPr lang="en-US" altLang="en-US" dirty="0" err="1"/>
              <a:t>wa</a:t>
            </a:r>
            <a:r>
              <a:rPr lang="en-US" altLang="en-US" dirty="0"/>
              <a:t> </a:t>
            </a:r>
            <a:r>
              <a:rPr lang="en-US" altLang="en-US" dirty="0" err="1"/>
              <a:t>awali</a:t>
            </a:r>
            <a:r>
              <a:rPr lang="en-US" altLang="en-US" dirty="0"/>
              <a:t> </a:t>
            </a:r>
            <a:r>
              <a:rPr lang="en-US" altLang="en-US" dirty="0" err="1"/>
              <a:t>ulikuwa</a:t>
            </a:r>
            <a:r>
              <a:rPr lang="en-US" altLang="en-US" dirty="0"/>
              <a:t> </a:t>
            </a:r>
            <a:r>
              <a:rPr lang="en-US" altLang="en-US" dirty="0" err="1"/>
              <a:t>vizuri</a:t>
            </a:r>
            <a:r>
              <a:rPr lang="en-US" altLang="en-US" dirty="0"/>
              <a:t> </a:t>
            </a:r>
            <a:r>
              <a:rPr lang="en-US" altLang="en-US" dirty="0" err="1"/>
              <a:t>vyakula</a:t>
            </a:r>
            <a:r>
              <a:rPr lang="en-US" altLang="en-US" dirty="0"/>
              <a:t> </a:t>
            </a:r>
            <a:r>
              <a:rPr lang="en-US" altLang="en-US" dirty="0" err="1"/>
              <a:t>vya</a:t>
            </a:r>
            <a:r>
              <a:rPr lang="en-US" altLang="en-US" dirty="0"/>
              <a:t> GM </a:t>
            </a:r>
            <a:r>
              <a:rPr lang="en-US" altLang="en-US" dirty="0" err="1"/>
              <a:t>vinaweza</a:t>
            </a:r>
            <a:r>
              <a:rPr lang="en-US" altLang="en-US" dirty="0"/>
              <a:t> </a:t>
            </a:r>
            <a:r>
              <a:rPr lang="en-US" altLang="en-US" dirty="0" err="1"/>
              <a:t>kuwa</a:t>
            </a:r>
            <a:r>
              <a:rPr lang="en-US" altLang="en-US" dirty="0"/>
              <a:t> </a:t>
            </a:r>
            <a:r>
              <a:rPr lang="en-US" altLang="en-US" dirty="0" err="1"/>
              <a:t>hatari</a:t>
            </a:r>
            <a:r>
              <a:rPr lang="en-US" altLang="en-US" dirty="0"/>
              <a:t> (Mei BE). </a:t>
            </a:r>
            <a:r>
              <a:rPr lang="en-US" altLang="en-US" dirty="0" err="1"/>
              <a:t>Kawaida</a:t>
            </a:r>
            <a:r>
              <a:rPr lang="en-US" altLang="en-US" dirty="0"/>
              <a:t> </a:t>
            </a:r>
            <a:r>
              <a:rPr lang="en-US" altLang="en-US" dirty="0" err="1"/>
              <a:t>ikiwa</a:t>
            </a:r>
            <a:r>
              <a:rPr lang="en-US" altLang="en-US" dirty="0"/>
              <a:t> </a:t>
            </a:r>
            <a:r>
              <a:rPr lang="en-US" altLang="en-US" dirty="0" err="1"/>
              <a:t>unawasikiliza</a:t>
            </a:r>
            <a:r>
              <a:rPr lang="en-US" altLang="en-US" dirty="0"/>
              <a:t> </a:t>
            </a:r>
            <a:r>
              <a:rPr lang="en-US" altLang="en-US" dirty="0" err="1"/>
              <a:t>wanahitaji</a:t>
            </a:r>
            <a:r>
              <a:rPr lang="en-US" altLang="en-US" dirty="0"/>
              <a:t> </a:t>
            </a:r>
            <a:r>
              <a:rPr lang="en-US" altLang="en-US" dirty="0" err="1"/>
              <a:t>kuwapima</a:t>
            </a:r>
            <a:r>
              <a:rPr lang="en-US" altLang="en-US" dirty="0"/>
              <a:t>, </a:t>
            </a:r>
            <a:r>
              <a:rPr lang="en-US" altLang="en-US" dirty="0" err="1"/>
              <a:t>wanahitaji</a:t>
            </a:r>
            <a:r>
              <a:rPr lang="en-US" altLang="en-US" dirty="0"/>
              <a:t> </a:t>
            </a:r>
            <a:r>
              <a:rPr lang="en-US" altLang="en-US" dirty="0" err="1"/>
              <a:t>kuwapima</a:t>
            </a:r>
            <a:r>
              <a:rPr lang="en-US" altLang="en-US" dirty="0"/>
              <a:t>. </a:t>
            </a:r>
            <a:r>
              <a:rPr lang="en-US" altLang="en-US" dirty="0" err="1"/>
              <a:t>Hakikisha</a:t>
            </a:r>
            <a:r>
              <a:rPr lang="en-US" altLang="en-US" dirty="0"/>
              <a:t> </a:t>
            </a:r>
            <a:r>
              <a:rPr lang="en-US" altLang="en-US" dirty="0" err="1"/>
              <a:t>yuko</a:t>
            </a:r>
            <a:r>
              <a:rPr lang="en-US" altLang="en-US" dirty="0"/>
              <a:t> </a:t>
            </a:r>
            <a:r>
              <a:rPr lang="en-US" altLang="en-US" dirty="0" err="1"/>
              <a:t>sawa</a:t>
            </a:r>
            <a:r>
              <a:rPr lang="en-US" altLang="en-US" dirty="0"/>
              <a:t>. </a:t>
            </a:r>
            <a:r>
              <a:rPr lang="en-US" altLang="en-US" dirty="0" err="1"/>
              <a:t>Kweli</a:t>
            </a:r>
            <a:r>
              <a:rPr lang="en-US" altLang="en-US" dirty="0"/>
              <a:t>, </a:t>
            </a:r>
            <a:r>
              <a:rPr lang="en-US" altLang="en-US" dirty="0" err="1"/>
              <a:t>majaribio</a:t>
            </a:r>
            <a:r>
              <a:rPr lang="en-US" altLang="en-US" dirty="0"/>
              <a:t> yote </a:t>
            </a:r>
            <a:r>
              <a:rPr lang="en-US" altLang="en-US" dirty="0" err="1"/>
              <a:t>hayo</a:t>
            </a:r>
            <a:r>
              <a:rPr lang="en-US" altLang="en-US" dirty="0"/>
              <a:t> </a:t>
            </a:r>
            <a:r>
              <a:rPr lang="en-US" altLang="en-US" dirty="0" err="1"/>
              <a:t>yamefanywa</a:t>
            </a:r>
            <a:r>
              <a:rPr lang="en-US" altLang="en-US" dirty="0"/>
              <a:t>, </a:t>
            </a:r>
            <a:r>
              <a:rPr lang="en-US" altLang="en-US" dirty="0" err="1"/>
              <a:t>lakini</a:t>
            </a:r>
            <a:r>
              <a:rPr lang="en-US" altLang="en-US" dirty="0"/>
              <a:t> Greenpeace </a:t>
            </a:r>
            <a:r>
              <a:rPr lang="en-US" altLang="en-US" dirty="0" err="1"/>
              <a:t>bado</a:t>
            </a:r>
            <a:r>
              <a:rPr lang="en-US" altLang="en-US" dirty="0"/>
              <a:t> </a:t>
            </a:r>
            <a:r>
              <a:rPr lang="en-US" altLang="en-US" dirty="0" err="1"/>
              <a:t>haijaridhishwa</a:t>
            </a:r>
            <a:r>
              <a:rPr lang="en-US" altLang="en-US" dirty="0"/>
              <a:t> </a:t>
            </a:r>
            <a:r>
              <a:rPr lang="en-US" altLang="en-US" dirty="0" err="1"/>
              <a:t>na</a:t>
            </a:r>
            <a:r>
              <a:rPr lang="en-US" altLang="en-US" dirty="0"/>
              <a:t> </a:t>
            </a:r>
            <a:r>
              <a:rPr lang="en-US" altLang="en-US" dirty="0" err="1"/>
              <a:t>hilo</a:t>
            </a:r>
            <a:r>
              <a:rPr lang="en-US" altLang="en-US" dirty="0"/>
              <a:t>. Kwa </a:t>
            </a:r>
            <a:r>
              <a:rPr lang="en-US" altLang="en-US" dirty="0" err="1"/>
              <a:t>nini</a:t>
            </a:r>
            <a:r>
              <a:rPr lang="en-US" altLang="en-US" dirty="0"/>
              <a:t>? Kwa </a:t>
            </a:r>
            <a:r>
              <a:rPr lang="en-US" altLang="en-US" dirty="0" err="1"/>
              <a:t>sababu</a:t>
            </a:r>
            <a:r>
              <a:rPr lang="en-US" altLang="en-US" dirty="0"/>
              <a:t> </a:t>
            </a:r>
            <a:r>
              <a:rPr lang="en-US" altLang="en-US" dirty="0" err="1"/>
              <a:t>huu</a:t>
            </a:r>
            <a:r>
              <a:rPr lang="en-US" altLang="en-US" dirty="0"/>
              <a:t> </a:t>
            </a:r>
            <a:r>
              <a:rPr lang="en-US" altLang="en-US" dirty="0" err="1"/>
              <a:t>ni</a:t>
            </a:r>
            <a:r>
              <a:rPr lang="en-US" altLang="en-US" dirty="0"/>
              <a:t> </a:t>
            </a:r>
            <a:r>
              <a:rPr lang="en-US" altLang="en-US" dirty="0" err="1"/>
              <a:t>kampeni</a:t>
            </a:r>
            <a:r>
              <a:rPr lang="en-US" altLang="en-US" dirty="0"/>
              <a:t> bora </a:t>
            </a:r>
            <a:r>
              <a:rPr lang="en-US" altLang="en-US" dirty="0" err="1"/>
              <a:t>ya</a:t>
            </a:r>
            <a:r>
              <a:rPr lang="en-US" altLang="en-US" dirty="0"/>
              <a:t> </a:t>
            </a:r>
            <a:r>
              <a:rPr lang="en-US" altLang="en-US" dirty="0" err="1"/>
              <a:t>kutafuta</a:t>
            </a:r>
            <a:r>
              <a:rPr lang="en-US" altLang="en-US" dirty="0"/>
              <a:t> </a:t>
            </a:r>
            <a:r>
              <a:rPr lang="en-US" altLang="en-US" dirty="0" err="1"/>
              <a:t>fedha</a:t>
            </a:r>
            <a:r>
              <a:rPr lang="en-US" altLang="en-US" dirty="0"/>
              <a:t> </a:t>
            </a:r>
            <a:r>
              <a:rPr lang="en-US" altLang="en-US" dirty="0" err="1"/>
              <a:t>ambayo</a:t>
            </a:r>
            <a:r>
              <a:rPr lang="en-US" altLang="en-US" dirty="0"/>
              <a:t> Greenpeace </a:t>
            </a:r>
            <a:r>
              <a:rPr lang="en-US" altLang="en-US" dirty="0" err="1"/>
              <a:t>imewahi</a:t>
            </a:r>
            <a:r>
              <a:rPr lang="en-US" altLang="en-US" dirty="0"/>
              <a:t> </a:t>
            </a:r>
            <a:r>
              <a:rPr lang="en-US" altLang="en-US" dirty="0" err="1"/>
              <a:t>kuwa</a:t>
            </a:r>
            <a:r>
              <a:rPr lang="en-US" altLang="en-US" dirty="0"/>
              <a:t> </a:t>
            </a:r>
            <a:r>
              <a:rPr lang="en-US" altLang="en-US" dirty="0" err="1"/>
              <a:t>nayo</a:t>
            </a:r>
            <a:r>
              <a:rPr lang="en-US" altLang="en-US" dirty="0"/>
              <a:t>. Je! </a:t>
            </a:r>
            <a:r>
              <a:rPr lang="en-US" altLang="en-US" dirty="0" err="1"/>
              <a:t>Unajua</a:t>
            </a:r>
            <a:r>
              <a:rPr lang="en-US" altLang="en-US" dirty="0"/>
              <a:t> </a:t>
            </a:r>
            <a:r>
              <a:rPr lang="en-US" altLang="en-US" dirty="0" err="1"/>
              <a:t>bajeti</a:t>
            </a:r>
            <a:r>
              <a:rPr lang="en-US" altLang="en-US" dirty="0"/>
              <a:t> </a:t>
            </a:r>
            <a:r>
              <a:rPr lang="en-US" altLang="en-US" dirty="0" err="1"/>
              <a:t>ya</a:t>
            </a:r>
            <a:r>
              <a:rPr lang="en-US" altLang="en-US" dirty="0"/>
              <a:t> </a:t>
            </a:r>
            <a:r>
              <a:rPr lang="en-US" altLang="en-US" dirty="0" err="1"/>
              <a:t>kila</a:t>
            </a:r>
            <a:r>
              <a:rPr lang="en-US" altLang="en-US" dirty="0"/>
              <a:t> </a:t>
            </a:r>
            <a:r>
              <a:rPr lang="en-US" altLang="en-US" dirty="0" err="1"/>
              <a:t>mwaka</a:t>
            </a:r>
            <a:r>
              <a:rPr lang="en-US" altLang="en-US" dirty="0"/>
              <a:t> </a:t>
            </a:r>
            <a:r>
              <a:rPr lang="en-US" altLang="en-US" dirty="0" err="1"/>
              <a:t>ya</a:t>
            </a:r>
            <a:r>
              <a:rPr lang="en-US" altLang="en-US" dirty="0"/>
              <a:t> Greenpeace? Nina </a:t>
            </a:r>
            <a:r>
              <a:rPr lang="en-US" altLang="en-US" dirty="0" err="1"/>
              <a:t>uhakika</a:t>
            </a:r>
            <a:r>
              <a:rPr lang="en-US" altLang="en-US" dirty="0"/>
              <a:t> </a:t>
            </a:r>
            <a:r>
              <a:rPr lang="en-US" altLang="en-US" dirty="0" err="1"/>
              <a:t>huna</a:t>
            </a:r>
            <a:r>
              <a:rPr lang="en-US" altLang="en-US" dirty="0"/>
              <a:t>, </a:t>
            </a:r>
            <a:r>
              <a:rPr lang="en-US" altLang="en-US" dirty="0" err="1"/>
              <a:t>sijui</a:t>
            </a:r>
            <a:r>
              <a:rPr lang="en-US" altLang="en-US" dirty="0"/>
              <a:t>. </a:t>
            </a:r>
            <a:r>
              <a:rPr lang="en-US" altLang="en-US" dirty="0" err="1"/>
              <a:t>Lakini</a:t>
            </a:r>
            <a:r>
              <a:rPr lang="en-US" altLang="en-US" dirty="0"/>
              <a:t> </a:t>
            </a:r>
            <a:r>
              <a:rPr lang="en-US" altLang="en-US" dirty="0" err="1"/>
              <a:t>watu</a:t>
            </a:r>
            <a:r>
              <a:rPr lang="en-US" altLang="en-US" dirty="0"/>
              <a:t> </a:t>
            </a:r>
            <a:r>
              <a:rPr lang="en-US" altLang="en-US" dirty="0" err="1"/>
              <a:t>ambao</a:t>
            </a:r>
            <a:r>
              <a:rPr lang="en-US" altLang="en-US" dirty="0"/>
              <a:t> </a:t>
            </a:r>
            <a:r>
              <a:rPr lang="en-US" altLang="en-US" dirty="0" err="1"/>
              <a:t>wanakadiria</a:t>
            </a:r>
            <a:r>
              <a:rPr lang="en-US" altLang="en-US" dirty="0"/>
              <a:t> mambo </a:t>
            </a:r>
            <a:r>
              <a:rPr lang="en-US" altLang="en-US" dirty="0" err="1"/>
              <a:t>haya</a:t>
            </a:r>
            <a:r>
              <a:rPr lang="en-US" altLang="en-US" dirty="0"/>
              <a:t>, </a:t>
            </a:r>
            <a:r>
              <a:rPr lang="en-US" altLang="en-US" dirty="0" err="1"/>
              <a:t>unajua</a:t>
            </a:r>
            <a:r>
              <a:rPr lang="en-US" altLang="en-US" dirty="0"/>
              <a:t> Greenpeace </a:t>
            </a:r>
            <a:r>
              <a:rPr lang="en-US" altLang="en-US" dirty="0" err="1"/>
              <a:t>haifanyi</a:t>
            </a:r>
            <a:r>
              <a:rPr lang="en-US" altLang="en-US" dirty="0"/>
              <a:t> </a:t>
            </a:r>
            <a:r>
              <a:rPr lang="en-US" altLang="en-US" dirty="0" err="1"/>
              <a:t>hivyo</a:t>
            </a:r>
            <a:r>
              <a:rPr lang="en-US" altLang="en-US" dirty="0"/>
              <a:t> </a:t>
            </a:r>
            <a:r>
              <a:rPr lang="en-US" altLang="en-US" dirty="0" err="1"/>
              <a:t>kwa</a:t>
            </a:r>
            <a:r>
              <a:rPr lang="en-US" altLang="en-US" dirty="0"/>
              <a:t> </a:t>
            </a:r>
            <a:r>
              <a:rPr lang="en-US" altLang="en-US" dirty="0" err="1"/>
              <a:t>umma</a:t>
            </a:r>
            <a:r>
              <a:rPr lang="en-US" altLang="en-US" dirty="0"/>
              <a:t>, </a:t>
            </a:r>
            <a:r>
              <a:rPr lang="en-US" altLang="en-US" dirty="0" err="1"/>
              <a:t>lakini</a:t>
            </a:r>
            <a:r>
              <a:rPr lang="en-US" altLang="en-US" dirty="0"/>
              <a:t> </a:t>
            </a:r>
            <a:r>
              <a:rPr lang="en-US" altLang="en-US" dirty="0" err="1"/>
              <a:t>watu</a:t>
            </a:r>
            <a:r>
              <a:rPr lang="en-US" altLang="en-US" dirty="0"/>
              <a:t> </a:t>
            </a:r>
            <a:r>
              <a:rPr lang="en-US" altLang="en-US" dirty="0" err="1"/>
              <a:t>wanaokadiria</a:t>
            </a:r>
            <a:r>
              <a:rPr lang="en-US" altLang="en-US" dirty="0"/>
              <a:t>, </a:t>
            </a:r>
            <a:r>
              <a:rPr lang="en-US" altLang="en-US" dirty="0" err="1"/>
              <a:t>wanakadiria</a:t>
            </a:r>
            <a:r>
              <a:rPr lang="en-US" altLang="en-US" dirty="0"/>
              <a:t> </a:t>
            </a:r>
            <a:r>
              <a:rPr lang="en-US" altLang="en-US" dirty="0" err="1"/>
              <a:t>kuwa</a:t>
            </a:r>
            <a:r>
              <a:rPr lang="en-US" altLang="en-US" dirty="0"/>
              <a:t> </a:t>
            </a:r>
            <a:r>
              <a:rPr lang="en-US" altLang="en-US" dirty="0" err="1"/>
              <a:t>karibu</a:t>
            </a:r>
            <a:r>
              <a:rPr lang="en-US" altLang="en-US" dirty="0"/>
              <a:t> Euro </a:t>
            </a:r>
            <a:r>
              <a:rPr lang="en-US" altLang="en-US" dirty="0" err="1"/>
              <a:t>milioni</a:t>
            </a:r>
            <a:r>
              <a:rPr lang="en-US" altLang="en-US" dirty="0"/>
              <a:t> 500 </a:t>
            </a:r>
            <a:r>
              <a:rPr lang="en-US" altLang="en-US" dirty="0" err="1"/>
              <a:t>kwa</a:t>
            </a:r>
            <a:r>
              <a:rPr lang="en-US" altLang="en-US" dirty="0"/>
              <a:t> </a:t>
            </a:r>
            <a:r>
              <a:rPr lang="en-US" altLang="en-US" dirty="0" err="1"/>
              <a:t>mwaka</a:t>
            </a:r>
            <a:r>
              <a:rPr lang="en-US" altLang="en-US" dirty="0"/>
              <a:t>. </a:t>
            </a:r>
            <a:r>
              <a:rPr lang="en-US" altLang="en-US" dirty="0" err="1"/>
              <a:t>Hili</a:t>
            </a:r>
            <a:r>
              <a:rPr lang="en-US" altLang="en-US" dirty="0"/>
              <a:t> </a:t>
            </a:r>
            <a:r>
              <a:rPr lang="en-US" altLang="en-US" dirty="0" err="1"/>
              <a:t>ni</a:t>
            </a:r>
            <a:r>
              <a:rPr lang="en-US" altLang="en-US" dirty="0"/>
              <a:t> </a:t>
            </a:r>
            <a:r>
              <a:rPr lang="en-US" altLang="en-US" dirty="0" err="1"/>
              <a:t>shirika</a:t>
            </a:r>
            <a:r>
              <a:rPr lang="en-US" altLang="en-US" dirty="0"/>
              <a:t> </a:t>
            </a:r>
            <a:r>
              <a:rPr lang="en-US" altLang="en-US" dirty="0" err="1"/>
              <a:t>lisilopata</a:t>
            </a:r>
            <a:r>
              <a:rPr lang="en-US" altLang="en-US" dirty="0"/>
              <a:t> </a:t>
            </a:r>
            <a:r>
              <a:rPr lang="en-US" altLang="en-US" dirty="0" err="1"/>
              <a:t>faida</a:t>
            </a:r>
            <a:r>
              <a:rPr lang="en-US" altLang="en-US" dirty="0"/>
              <a:t> </a:t>
            </a:r>
            <a:r>
              <a:rPr lang="en-US" altLang="en-US" dirty="0" err="1"/>
              <a:t>na</a:t>
            </a:r>
            <a:r>
              <a:rPr lang="en-US" altLang="en-US" dirty="0"/>
              <a:t> </a:t>
            </a:r>
            <a:r>
              <a:rPr lang="en-US" altLang="en-US" dirty="0" err="1"/>
              <a:t>pesa</a:t>
            </a:r>
            <a:r>
              <a:rPr lang="en-US" altLang="en-US" dirty="0"/>
              <a:t> </a:t>
            </a:r>
            <a:r>
              <a:rPr lang="en-US" altLang="en-US" dirty="0" err="1"/>
              <a:t>hizi</a:t>
            </a:r>
            <a:r>
              <a:rPr lang="en-US" altLang="en-US" dirty="0"/>
              <a:t> </a:t>
            </a:r>
            <a:r>
              <a:rPr lang="en-US" altLang="en-US" dirty="0" err="1"/>
              <a:t>zote</a:t>
            </a:r>
            <a:r>
              <a:rPr lang="en-US" altLang="en-US" dirty="0"/>
              <a:t> </a:t>
            </a:r>
            <a:r>
              <a:rPr lang="en-US" altLang="en-US" dirty="0" err="1"/>
              <a:t>zilianza</a:t>
            </a:r>
            <a:r>
              <a:rPr lang="en-US" altLang="en-US" dirty="0"/>
              <a:t> </a:t>
            </a:r>
            <a:r>
              <a:rPr lang="en-US" altLang="en-US" dirty="0" err="1"/>
              <a:t>kumwaga</a:t>
            </a:r>
            <a:r>
              <a:rPr lang="en-US" altLang="en-US" dirty="0"/>
              <a:t> </a:t>
            </a:r>
            <a:r>
              <a:rPr lang="en-US" altLang="en-US" dirty="0" err="1"/>
              <a:t>kutoka</a:t>
            </a:r>
            <a:r>
              <a:rPr lang="en-US" altLang="en-US" dirty="0"/>
              <a:t> </a:t>
            </a:r>
            <a:r>
              <a:rPr lang="en-US" altLang="en-US" dirty="0" err="1"/>
              <a:t>wapi</a:t>
            </a:r>
            <a:r>
              <a:rPr lang="en-US" altLang="en-US" dirty="0"/>
              <a:t>? </a:t>
            </a:r>
            <a:r>
              <a:rPr lang="en-US" altLang="en-US" dirty="0" err="1"/>
              <a:t>Ilianza</a:t>
            </a:r>
            <a:r>
              <a:rPr lang="en-US" altLang="en-US" dirty="0"/>
              <a:t> </a:t>
            </a:r>
            <a:r>
              <a:rPr lang="en-US" altLang="en-US" dirty="0" err="1"/>
              <a:t>kumiminika</a:t>
            </a:r>
            <a:r>
              <a:rPr lang="en-US" altLang="en-US" dirty="0"/>
              <a:t> </a:t>
            </a:r>
            <a:r>
              <a:rPr lang="en-US" altLang="en-US" dirty="0" err="1"/>
              <a:t>mara</a:t>
            </a:r>
            <a:r>
              <a:rPr lang="en-US" altLang="en-US" dirty="0"/>
              <a:t> </a:t>
            </a:r>
            <a:r>
              <a:rPr lang="en-US" altLang="en-US" dirty="0" err="1"/>
              <a:t>tu</a:t>
            </a:r>
            <a:r>
              <a:rPr lang="en-US" altLang="en-US" dirty="0"/>
              <a:t> </a:t>
            </a:r>
            <a:r>
              <a:rPr lang="en-US" altLang="en-US" dirty="0" err="1"/>
              <a:t>walipoanza</a:t>
            </a:r>
            <a:r>
              <a:rPr lang="en-US" altLang="en-US" dirty="0"/>
              <a:t> </a:t>
            </a:r>
            <a:r>
              <a:rPr lang="en-US" altLang="en-US" dirty="0" err="1"/>
              <a:t>kampeni</a:t>
            </a:r>
            <a:r>
              <a:rPr lang="en-US" altLang="en-US" dirty="0"/>
              <a:t> </a:t>
            </a:r>
            <a:r>
              <a:rPr lang="en-US" altLang="en-US" dirty="0" err="1"/>
              <a:t>yao</a:t>
            </a:r>
            <a:r>
              <a:rPr lang="en-US" altLang="en-US" dirty="0"/>
              <a:t>. Kwa </a:t>
            </a:r>
            <a:r>
              <a:rPr lang="en-US" altLang="en-US" dirty="0" err="1"/>
              <a:t>kweli</a:t>
            </a:r>
            <a:r>
              <a:rPr lang="en-US" altLang="en-US" dirty="0"/>
              <a:t> </a:t>
            </a:r>
            <a:r>
              <a:rPr lang="en-US" altLang="en-US" dirty="0" err="1"/>
              <a:t>ungesema</a:t>
            </a:r>
            <a:r>
              <a:rPr lang="en-US" altLang="en-US" dirty="0"/>
              <a:t> </a:t>
            </a:r>
            <a:r>
              <a:rPr lang="en-US" altLang="en-US" dirty="0" err="1"/>
              <a:t>vema</a:t>
            </a:r>
            <a:r>
              <a:rPr lang="en-US" altLang="en-US" dirty="0"/>
              <a:t> </a:t>
            </a:r>
            <a:r>
              <a:rPr lang="en-US" altLang="en-US" dirty="0" err="1"/>
              <a:t>hatupendi</a:t>
            </a:r>
            <a:r>
              <a:rPr lang="en-US" altLang="en-US" dirty="0"/>
              <a:t> Monsanto, </a:t>
            </a:r>
            <a:r>
              <a:rPr lang="en-US" altLang="en-US" dirty="0" err="1"/>
              <a:t>kwa</a:t>
            </a:r>
            <a:r>
              <a:rPr lang="en-US" altLang="en-US" dirty="0"/>
              <a:t> </a:t>
            </a:r>
            <a:r>
              <a:rPr lang="en-US" altLang="en-US" dirty="0" err="1"/>
              <a:t>hivyo</a:t>
            </a:r>
            <a:r>
              <a:rPr lang="en-US" altLang="en-US" dirty="0"/>
              <a:t> </a:t>
            </a:r>
            <a:r>
              <a:rPr lang="en-US" altLang="en-US" dirty="0" err="1"/>
              <a:t>tunapiga</a:t>
            </a:r>
            <a:r>
              <a:rPr lang="en-US" altLang="en-US" dirty="0"/>
              <a:t> </a:t>
            </a:r>
            <a:r>
              <a:rPr lang="en-US" altLang="en-US" dirty="0" err="1"/>
              <a:t>marufuku</a:t>
            </a:r>
            <a:r>
              <a:rPr lang="en-US" altLang="en-US" dirty="0"/>
              <a:t> Monsanto. </a:t>
            </a:r>
            <a:r>
              <a:rPr lang="en-US" altLang="en-US" dirty="0" err="1"/>
              <a:t>Hiyo</a:t>
            </a:r>
            <a:r>
              <a:rPr lang="en-US" altLang="en-US" dirty="0"/>
              <a:t> </a:t>
            </a:r>
            <a:r>
              <a:rPr lang="en-US" altLang="en-US" dirty="0" err="1"/>
              <a:t>haifanyi</a:t>
            </a:r>
            <a:r>
              <a:rPr lang="en-US" altLang="en-US" dirty="0"/>
              <a:t> </a:t>
            </a:r>
            <a:r>
              <a:rPr lang="en-US" altLang="en-US" dirty="0" err="1"/>
              <a:t>kazi</a:t>
            </a:r>
            <a:r>
              <a:rPr lang="en-US" altLang="en-US" dirty="0"/>
              <a:t>. Je! Kwa </a:t>
            </a:r>
            <a:r>
              <a:rPr lang="en-US" altLang="en-US" dirty="0" err="1"/>
              <a:t>nini</a:t>
            </a:r>
            <a:r>
              <a:rPr lang="en-US" altLang="en-US" dirty="0"/>
              <a:t> </a:t>
            </a:r>
            <a:r>
              <a:rPr lang="en-US" altLang="en-US" dirty="0" err="1"/>
              <a:t>haifanyi</a:t>
            </a:r>
            <a:r>
              <a:rPr lang="en-US" altLang="en-US" dirty="0"/>
              <a:t> </a:t>
            </a:r>
            <a:r>
              <a:rPr lang="en-US" altLang="en-US" dirty="0" err="1"/>
              <a:t>kazi</a:t>
            </a:r>
            <a:r>
              <a:rPr lang="en-US" altLang="en-US" dirty="0"/>
              <a:t>? Kwa </a:t>
            </a:r>
            <a:r>
              <a:rPr lang="en-US" altLang="en-US" dirty="0" err="1"/>
              <a:t>sababu</a:t>
            </a:r>
            <a:r>
              <a:rPr lang="en-US" altLang="en-US" dirty="0"/>
              <a:t> </a:t>
            </a:r>
            <a:r>
              <a:rPr lang="en-US" altLang="en-US" dirty="0" err="1"/>
              <a:t>wakulima</a:t>
            </a:r>
            <a:r>
              <a:rPr lang="en-US" altLang="en-US" dirty="0"/>
              <a:t> </a:t>
            </a:r>
            <a:r>
              <a:rPr lang="en-US" altLang="en-US" dirty="0" err="1"/>
              <a:t>wananunua</a:t>
            </a:r>
            <a:r>
              <a:rPr lang="en-US" altLang="en-US" dirty="0"/>
              <a:t> </a:t>
            </a:r>
            <a:r>
              <a:rPr lang="en-US" altLang="en-US" dirty="0" err="1"/>
              <a:t>mbegu</a:t>
            </a:r>
            <a:r>
              <a:rPr lang="en-US" altLang="en-US" dirty="0"/>
              <a:t> </a:t>
            </a:r>
            <a:r>
              <a:rPr lang="en-US" altLang="en-US" dirty="0" err="1"/>
              <a:t>zao</a:t>
            </a:r>
            <a:r>
              <a:rPr lang="en-US" altLang="en-US" dirty="0"/>
              <a:t> </a:t>
            </a:r>
            <a:r>
              <a:rPr lang="en-US" altLang="en-US" dirty="0" err="1"/>
              <a:t>kupitia</a:t>
            </a:r>
            <a:r>
              <a:rPr lang="en-US" altLang="en-US" dirty="0"/>
              <a:t> Monsanto </a:t>
            </a:r>
            <a:r>
              <a:rPr lang="en-US" altLang="en-US" dirty="0" err="1"/>
              <a:t>na</a:t>
            </a:r>
            <a:r>
              <a:rPr lang="en-US" altLang="en-US" dirty="0"/>
              <a:t> </a:t>
            </a:r>
            <a:r>
              <a:rPr lang="en-US" altLang="en-US" dirty="0" err="1"/>
              <a:t>hawawezi</a:t>
            </a:r>
            <a:r>
              <a:rPr lang="en-US" altLang="en-US" dirty="0"/>
              <a:t> </a:t>
            </a:r>
            <a:r>
              <a:rPr lang="sw-KE" dirty="0"/>
              <a:t>kununua kutoka kwao</a:t>
            </a:r>
            <a:r>
              <a:rPr lang="en-US" altLang="en-US" dirty="0"/>
              <a:t>.</a:t>
            </a:r>
          </a:p>
        </p:txBody>
      </p:sp>
      <p:sp>
        <p:nvSpPr>
          <p:cNvPr id="4" name="Slide Number Placeholder 3">
            <a:extLst>
              <a:ext uri="{FF2B5EF4-FFF2-40B4-BE49-F238E27FC236}">
                <a16:creationId xmlns:a16="http://schemas.microsoft.com/office/drawing/2014/main" id="{4C529497-A2A3-6D4F-B18A-CF0CF6D84533}"/>
              </a:ext>
            </a:extLst>
          </p:cNvPr>
          <p:cNvSpPr>
            <a:spLocks noGrp="1"/>
          </p:cNvSpPr>
          <p:nvPr>
            <p:ph type="sldNum" sz="quarter" idx="5"/>
          </p:nvPr>
        </p:nvSpPr>
        <p:spPr/>
        <p:txBody>
          <a:bodyPr/>
          <a:lstStyle/>
          <a:p>
            <a:pPr>
              <a:defRPr/>
            </a:pPr>
            <a:fld id="{EA5C229D-AEB6-414C-A36E-4F98B8D6E574}"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8900D8B6-055C-DD48-81FF-17ABAD6F6B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FBDC872F-21CB-7440-B18F-2F68EA2FE6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Na </a:t>
            </a:r>
            <a:r>
              <a:rPr lang="en-US" altLang="en-US" dirty="0" err="1"/>
              <a:t>kwa</a:t>
            </a:r>
            <a:r>
              <a:rPr lang="en-US" altLang="en-US" dirty="0"/>
              <a:t> </a:t>
            </a:r>
            <a:r>
              <a:rPr lang="en-US" altLang="en-US" dirty="0" err="1"/>
              <a:t>hivyo</a:t>
            </a:r>
            <a:r>
              <a:rPr lang="en-US" altLang="en-US" dirty="0"/>
              <a:t>, </a:t>
            </a:r>
            <a:r>
              <a:rPr lang="en-US" altLang="en-US" dirty="0" err="1"/>
              <a:t>unamwambia</a:t>
            </a:r>
            <a:r>
              <a:rPr lang="en-US" altLang="en-US" dirty="0"/>
              <a:t> </a:t>
            </a:r>
            <a:r>
              <a:rPr lang="en-US" altLang="en-US" dirty="0" err="1"/>
              <a:t>kila</a:t>
            </a:r>
            <a:r>
              <a:rPr lang="en-US" altLang="en-US" dirty="0"/>
              <a:t> </a:t>
            </a:r>
            <a:r>
              <a:rPr lang="en-US" altLang="en-US" dirty="0" err="1"/>
              <a:t>mtu</a:t>
            </a:r>
            <a:r>
              <a:rPr lang="en-US" altLang="en-US" dirty="0"/>
              <a:t> [RR16] </a:t>
            </a:r>
            <a:r>
              <a:rPr lang="en-US" altLang="en-US" dirty="0" err="1"/>
              <a:t>njia</a:t>
            </a:r>
            <a:r>
              <a:rPr lang="en-US" altLang="en-US" dirty="0"/>
              <a:t> </a:t>
            </a:r>
            <a:r>
              <a:rPr lang="en-US" altLang="en-US" dirty="0" err="1"/>
              <a:t>hii</a:t>
            </a:r>
            <a:r>
              <a:rPr lang="en-US" altLang="en-US" dirty="0"/>
              <a:t> </a:t>
            </a:r>
            <a:r>
              <a:rPr lang="en-US" altLang="en-US" dirty="0" err="1"/>
              <a:t>ya</a:t>
            </a:r>
            <a:r>
              <a:rPr lang="en-US" altLang="en-US" dirty="0"/>
              <a:t> </a:t>
            </a:r>
            <a:r>
              <a:rPr lang="en-US" altLang="en-US" dirty="0" err="1"/>
              <a:t>uzalishaji</a:t>
            </a:r>
            <a:r>
              <a:rPr lang="en-US" altLang="en-US" dirty="0"/>
              <a:t> </a:t>
            </a:r>
            <a:r>
              <a:rPr lang="en-US" altLang="en-US" dirty="0" err="1"/>
              <a:t>wa</a:t>
            </a:r>
            <a:r>
              <a:rPr lang="en-US" altLang="en-US" dirty="0"/>
              <a:t> </a:t>
            </a:r>
            <a:r>
              <a:rPr lang="en-US" altLang="en-US" dirty="0" err="1"/>
              <a:t>usahihi</a:t>
            </a:r>
            <a:r>
              <a:rPr lang="en-US" altLang="en-US" dirty="0"/>
              <a:t>, </a:t>
            </a:r>
            <a:r>
              <a:rPr lang="en-US" altLang="en-US" dirty="0" err="1"/>
              <a:t>hizi</a:t>
            </a:r>
            <a:r>
              <a:rPr lang="en-US" altLang="en-US" dirty="0"/>
              <a:t> GMO, </a:t>
            </a:r>
            <a:r>
              <a:rPr lang="en-US" altLang="en-US" dirty="0" err="1"/>
              <a:t>ni</a:t>
            </a:r>
            <a:r>
              <a:rPr lang="en-US" altLang="en-US" dirty="0"/>
              <a:t> </a:t>
            </a:r>
            <a:r>
              <a:rPr lang="en-US" altLang="en-US" dirty="0" err="1"/>
              <a:t>hatari</a:t>
            </a:r>
            <a:r>
              <a:rPr lang="en-US" altLang="en-US" dirty="0"/>
              <a:t>. Na hila </a:t>
            </a:r>
            <a:r>
              <a:rPr lang="en-US" altLang="en-US" dirty="0" err="1"/>
              <a:t>ya</a:t>
            </a:r>
            <a:r>
              <a:rPr lang="en-US" altLang="en-US" dirty="0"/>
              <a:t> </a:t>
            </a:r>
            <a:r>
              <a:rPr lang="en-US" altLang="en-US" dirty="0" err="1"/>
              <a:t>zamani</a:t>
            </a:r>
            <a:r>
              <a:rPr lang="en-US" altLang="en-US" dirty="0"/>
              <a:t> </a:t>
            </a:r>
            <a:r>
              <a:rPr lang="en-US" altLang="en-US" dirty="0" err="1"/>
              <a:t>zaidi</a:t>
            </a:r>
            <a:r>
              <a:rPr lang="en-US" altLang="en-US" dirty="0"/>
              <a:t> </a:t>
            </a:r>
            <a:r>
              <a:rPr lang="en-US" altLang="en-US" dirty="0" err="1"/>
              <a:t>ya</a:t>
            </a:r>
            <a:r>
              <a:rPr lang="en-US" altLang="en-US" dirty="0"/>
              <a:t> </a:t>
            </a:r>
            <a:r>
              <a:rPr lang="en-US" altLang="en-US" dirty="0" err="1"/>
              <a:t>kisiasa</a:t>
            </a:r>
            <a:r>
              <a:rPr lang="en-US" altLang="en-US" dirty="0"/>
              <a:t> </a:t>
            </a:r>
            <a:r>
              <a:rPr lang="en-US" altLang="en-US" dirty="0" err="1"/>
              <a:t>kwenye</a:t>
            </a:r>
            <a:r>
              <a:rPr lang="en-US" altLang="en-US" dirty="0"/>
              <a:t> </a:t>
            </a:r>
            <a:r>
              <a:rPr lang="en-US" altLang="en-US" dirty="0" err="1"/>
              <a:t>mchezo</a:t>
            </a:r>
            <a:r>
              <a:rPr lang="en-US" altLang="en-US" dirty="0"/>
              <a:t> </a:t>
            </a:r>
            <a:r>
              <a:rPr lang="en-US" altLang="en-US" dirty="0" err="1"/>
              <a:t>huo</a:t>
            </a:r>
            <a:r>
              <a:rPr lang="en-US" altLang="en-US" dirty="0"/>
              <a:t>, </a:t>
            </a:r>
            <a:r>
              <a:rPr lang="en-US" altLang="en-US" dirty="0" err="1"/>
              <a:t>wanasema</a:t>
            </a:r>
            <a:r>
              <a:rPr lang="en-US" altLang="en-US" dirty="0"/>
              <a:t> </a:t>
            </a:r>
            <a:r>
              <a:rPr lang="en-US" altLang="en-US" dirty="0" err="1"/>
              <a:t>Tutakulinda</a:t>
            </a:r>
            <a:r>
              <a:rPr lang="en-US" altLang="en-US" dirty="0"/>
              <a:t>! </a:t>
            </a:r>
            <a:r>
              <a:rPr lang="en-US" altLang="en-US" dirty="0" err="1"/>
              <a:t>Piga</a:t>
            </a:r>
            <a:r>
              <a:rPr lang="en-US" altLang="en-US" dirty="0"/>
              <a:t> </a:t>
            </a:r>
            <a:r>
              <a:rPr lang="en-US" altLang="en-US" dirty="0" err="1"/>
              <a:t>kura</a:t>
            </a:r>
            <a:r>
              <a:rPr lang="en-US" altLang="en-US" dirty="0"/>
              <a:t> </a:t>
            </a:r>
            <a:r>
              <a:rPr lang="en-US" altLang="en-US" dirty="0" err="1"/>
              <a:t>kwa</a:t>
            </a:r>
            <a:r>
              <a:rPr lang="en-US" altLang="en-US" dirty="0"/>
              <a:t> </a:t>
            </a:r>
            <a:r>
              <a:rPr lang="en-US" altLang="en-US" dirty="0" err="1"/>
              <a:t>sisi</a:t>
            </a:r>
            <a:r>
              <a:rPr lang="en-US" altLang="en-US" dirty="0"/>
              <a:t>! </a:t>
            </a:r>
            <a:r>
              <a:rPr lang="en-US" altLang="en-US" dirty="0" err="1"/>
              <a:t>Tutakulinda</a:t>
            </a:r>
            <a:r>
              <a:rPr lang="en-US" altLang="en-US" dirty="0"/>
              <a:t>. </a:t>
            </a:r>
            <a:r>
              <a:rPr lang="en-US" altLang="en-US" dirty="0" err="1"/>
              <a:t>Tutakulinda</a:t>
            </a:r>
            <a:r>
              <a:rPr lang="en-US" altLang="en-US" dirty="0"/>
              <a:t> </a:t>
            </a:r>
            <a:r>
              <a:rPr lang="en-US" altLang="en-US" dirty="0" err="1"/>
              <a:t>kutokana</a:t>
            </a:r>
            <a:r>
              <a:rPr lang="en-US" altLang="en-US" dirty="0"/>
              <a:t> </a:t>
            </a:r>
            <a:r>
              <a:rPr lang="en-US" altLang="en-US" dirty="0" err="1"/>
              <a:t>na</a:t>
            </a:r>
            <a:r>
              <a:rPr lang="en-US" altLang="en-US" dirty="0"/>
              <a:t> </a:t>
            </a:r>
            <a:r>
              <a:rPr lang="en-US" altLang="en-US" dirty="0" err="1"/>
              <a:t>hatari</a:t>
            </a:r>
            <a:r>
              <a:rPr lang="en-US" altLang="en-US" dirty="0"/>
              <a:t> </a:t>
            </a:r>
            <a:r>
              <a:rPr lang="en-US" altLang="en-US" dirty="0" err="1"/>
              <a:t>hizi</a:t>
            </a:r>
            <a:r>
              <a:rPr lang="en-US" altLang="en-US" dirty="0"/>
              <a:t>. Na </a:t>
            </a:r>
            <a:r>
              <a:rPr lang="en-US" altLang="en-US" dirty="0" err="1"/>
              <a:t>kwa</a:t>
            </a:r>
            <a:r>
              <a:rPr lang="en-US" altLang="en-US" dirty="0"/>
              <a:t> </a:t>
            </a:r>
            <a:r>
              <a:rPr lang="en-US" altLang="en-US" dirty="0" err="1"/>
              <a:t>njia</a:t>
            </a:r>
            <a:r>
              <a:rPr lang="en-US" altLang="en-US" dirty="0"/>
              <a:t> </a:t>
            </a:r>
            <a:r>
              <a:rPr lang="en-US" altLang="en-US" dirty="0" err="1"/>
              <a:t>hii</a:t>
            </a:r>
            <a:r>
              <a:rPr lang="en-US" altLang="en-US" dirty="0"/>
              <a:t> Greenpeace </a:t>
            </a:r>
            <a:r>
              <a:rPr lang="en-US" altLang="en-US" dirty="0" err="1"/>
              <a:t>na</a:t>
            </a:r>
            <a:r>
              <a:rPr lang="en-US" altLang="en-US" dirty="0"/>
              <a:t> </a:t>
            </a:r>
            <a:r>
              <a:rPr lang="en-US" altLang="en-US" dirty="0" err="1"/>
              <a:t>vyama</a:t>
            </a:r>
            <a:r>
              <a:rPr lang="en-US" altLang="en-US" dirty="0"/>
              <a:t> </a:t>
            </a:r>
            <a:r>
              <a:rPr lang="en-US" altLang="en-US" dirty="0" err="1"/>
              <a:t>vya</a:t>
            </a:r>
            <a:r>
              <a:rPr lang="en-US" altLang="en-US" dirty="0"/>
              <a:t> </a:t>
            </a:r>
            <a:r>
              <a:rPr lang="en-US" altLang="en-US" dirty="0" err="1"/>
              <a:t>Kijani</a:t>
            </a:r>
            <a:r>
              <a:rPr lang="en-US" altLang="en-US" dirty="0"/>
              <a:t> </a:t>
            </a:r>
            <a:r>
              <a:rPr lang="en-US" altLang="en-US" dirty="0" err="1"/>
              <a:t>kwa</a:t>
            </a:r>
            <a:r>
              <a:rPr lang="en-US" altLang="en-US" dirty="0"/>
              <a:t> </a:t>
            </a:r>
            <a:r>
              <a:rPr lang="en-US" altLang="en-US" dirty="0" err="1"/>
              <a:t>ujumla</a:t>
            </a:r>
            <a:r>
              <a:rPr lang="en-US" altLang="en-US" dirty="0"/>
              <a:t> </a:t>
            </a:r>
            <a:r>
              <a:rPr lang="en-US" altLang="en-US" dirty="0" err="1"/>
              <a:t>hazikufanya</a:t>
            </a:r>
            <a:r>
              <a:rPr lang="en-US" altLang="en-US" dirty="0"/>
              <a:t> </a:t>
            </a:r>
            <a:r>
              <a:rPr lang="en-US" altLang="en-US" dirty="0" err="1"/>
              <a:t>pesa</a:t>
            </a:r>
            <a:r>
              <a:rPr lang="en-US" altLang="en-US" dirty="0"/>
              <a:t> </a:t>
            </a:r>
            <a:r>
              <a:rPr lang="en-US" altLang="en-US" dirty="0" err="1"/>
              <a:t>nyingi</a:t>
            </a:r>
            <a:r>
              <a:rPr lang="en-US" altLang="en-US" dirty="0"/>
              <a:t> </a:t>
            </a:r>
            <a:r>
              <a:rPr lang="en-US" altLang="en-US" dirty="0" err="1"/>
              <a:t>tu</a:t>
            </a:r>
            <a:r>
              <a:rPr lang="en-US" altLang="en-US" dirty="0"/>
              <a:t> </a:t>
            </a:r>
            <a:r>
              <a:rPr lang="en-US" altLang="en-US" dirty="0" err="1"/>
              <a:t>kwenye</a:t>
            </a:r>
            <a:r>
              <a:rPr lang="en-US" altLang="en-US" dirty="0"/>
              <a:t> </a:t>
            </a:r>
            <a:r>
              <a:rPr lang="en-US" altLang="en-US" dirty="0" err="1"/>
              <a:t>miradi</a:t>
            </a:r>
            <a:r>
              <a:rPr lang="en-US" altLang="en-US" dirty="0"/>
              <a:t> </a:t>
            </a:r>
            <a:r>
              <a:rPr lang="en-US" altLang="en-US" dirty="0" err="1"/>
              <a:t>ya</a:t>
            </a:r>
            <a:r>
              <a:rPr lang="en-US" altLang="en-US" dirty="0"/>
              <a:t> </a:t>
            </a:r>
            <a:r>
              <a:rPr lang="en-US" altLang="en-US" dirty="0" err="1"/>
              <a:t>kufadhili</a:t>
            </a:r>
            <a:r>
              <a:rPr lang="en-US" altLang="en-US" dirty="0"/>
              <a:t>, pia </a:t>
            </a:r>
            <a:r>
              <a:rPr lang="en-US" altLang="en-US" dirty="0" err="1"/>
              <a:t>walipata</a:t>
            </a:r>
            <a:r>
              <a:rPr lang="en-US" altLang="en-US" dirty="0"/>
              <a:t> </a:t>
            </a:r>
            <a:r>
              <a:rPr lang="en-US" altLang="en-US" dirty="0" err="1"/>
              <a:t>nguvu</a:t>
            </a:r>
            <a:r>
              <a:rPr lang="en-US" altLang="en-US" dirty="0"/>
              <a:t> </a:t>
            </a:r>
            <a:r>
              <a:rPr lang="en-US" altLang="en-US" dirty="0" err="1"/>
              <a:t>ya</a:t>
            </a:r>
            <a:r>
              <a:rPr lang="en-US" altLang="en-US" dirty="0"/>
              <a:t> </a:t>
            </a:r>
            <a:r>
              <a:rPr lang="en-US" altLang="en-US" dirty="0" err="1"/>
              <a:t>kisiasa</a:t>
            </a:r>
            <a:r>
              <a:rPr lang="en-US" altLang="en-US" dirty="0"/>
              <a:t> </a:t>
            </a:r>
            <a:r>
              <a:rPr lang="en-US" altLang="en-US" dirty="0" err="1"/>
              <a:t>na</a:t>
            </a:r>
            <a:r>
              <a:rPr lang="en-US" altLang="en-US" dirty="0"/>
              <a:t> </a:t>
            </a:r>
            <a:r>
              <a:rPr lang="en-US" altLang="en-US" dirty="0" err="1"/>
              <a:t>ambayo</a:t>
            </a:r>
            <a:r>
              <a:rPr lang="en-US" altLang="en-US" dirty="0"/>
              <a:t> </a:t>
            </a:r>
            <a:r>
              <a:rPr lang="en-US" altLang="en-US" dirty="0" err="1"/>
              <a:t>inajidhihirisha</a:t>
            </a:r>
            <a:r>
              <a:rPr lang="en-US" altLang="en-US" dirty="0"/>
              <a:t> </a:t>
            </a:r>
            <a:r>
              <a:rPr lang="en-US" altLang="en-US" dirty="0" err="1"/>
              <a:t>leo</a:t>
            </a:r>
            <a:r>
              <a:rPr lang="en-US" altLang="en-US" dirty="0"/>
              <a:t>, </a:t>
            </a:r>
            <a:r>
              <a:rPr lang="en-US" altLang="en-US" dirty="0" err="1"/>
              <a:t>ikiwa</a:t>
            </a:r>
            <a:r>
              <a:rPr lang="en-US" altLang="en-US" dirty="0"/>
              <a:t> </a:t>
            </a:r>
            <a:r>
              <a:rPr lang="en-US" altLang="en-US" dirty="0" err="1"/>
              <a:t>ukiangalia</a:t>
            </a:r>
            <a:r>
              <a:rPr lang="en-US" altLang="en-US" dirty="0"/>
              <a:t> </a:t>
            </a:r>
            <a:r>
              <a:rPr lang="en-US" altLang="en-US" dirty="0" err="1"/>
              <a:t>huko</a:t>
            </a:r>
            <a:r>
              <a:rPr lang="en-US" altLang="en-US" dirty="0"/>
              <a:t> </a:t>
            </a:r>
            <a:r>
              <a:rPr lang="en-US" altLang="en-US" dirty="0" err="1"/>
              <a:t>Ulaya</a:t>
            </a:r>
            <a:r>
              <a:rPr lang="en-US" altLang="en-US" dirty="0"/>
              <a:t> </a:t>
            </a:r>
            <a:r>
              <a:rPr lang="en-US" altLang="en-US" dirty="0" err="1"/>
              <a:t>vyama</a:t>
            </a:r>
            <a:r>
              <a:rPr lang="en-US" altLang="en-US" dirty="0"/>
              <a:t> </a:t>
            </a:r>
            <a:r>
              <a:rPr lang="en-US" altLang="en-US" dirty="0" err="1"/>
              <a:t>vya</a:t>
            </a:r>
            <a:r>
              <a:rPr lang="en-US" altLang="en-US" dirty="0"/>
              <a:t> Green vina </a:t>
            </a:r>
            <a:r>
              <a:rPr lang="en-US" altLang="en-US" dirty="0" err="1"/>
              <a:t>nguvu</a:t>
            </a:r>
            <a:r>
              <a:rPr lang="en-US" altLang="en-US" dirty="0"/>
              <a:t> </a:t>
            </a:r>
            <a:r>
              <a:rPr lang="en-US" altLang="en-US" dirty="0" err="1"/>
              <a:t>kubwa</a:t>
            </a:r>
            <a:r>
              <a:rPr lang="en-US" altLang="en-US" dirty="0"/>
              <a:t> </a:t>
            </a:r>
            <a:r>
              <a:rPr lang="en-US" altLang="en-US" dirty="0" err="1"/>
              <a:t>na</a:t>
            </a:r>
            <a:r>
              <a:rPr lang="en-US" altLang="en-US" dirty="0"/>
              <a:t> </a:t>
            </a:r>
            <a:r>
              <a:rPr lang="en-US" altLang="en-US" dirty="0" err="1"/>
              <a:t>hii</a:t>
            </a:r>
            <a:r>
              <a:rPr lang="en-US" altLang="en-US" dirty="0"/>
              <a:t> yote </a:t>
            </a:r>
            <a:r>
              <a:rPr lang="en-US" altLang="en-US" dirty="0" err="1"/>
              <a:t>ilikuja</a:t>
            </a:r>
            <a:r>
              <a:rPr lang="en-US" altLang="en-US" dirty="0"/>
              <a:t> </a:t>
            </a:r>
            <a:r>
              <a:rPr lang="en-US" altLang="en-US" dirty="0" err="1"/>
              <a:t>kwa</a:t>
            </a:r>
            <a:r>
              <a:rPr lang="en-US" altLang="en-US" dirty="0"/>
              <a:t> </a:t>
            </a:r>
            <a:r>
              <a:rPr lang="en-US" altLang="en-US" dirty="0" err="1"/>
              <a:t>sababu</a:t>
            </a:r>
            <a:r>
              <a:rPr lang="en-US" altLang="en-US" dirty="0"/>
              <a:t> </a:t>
            </a:r>
            <a:r>
              <a:rPr lang="en-US" altLang="en-US" dirty="0" err="1"/>
              <a:t>ya</a:t>
            </a:r>
            <a:r>
              <a:rPr lang="en-US" altLang="en-US" dirty="0"/>
              <a:t> </a:t>
            </a:r>
            <a:r>
              <a:rPr lang="en-US" altLang="en-US" dirty="0" err="1"/>
              <a:t>kampeni</a:t>
            </a:r>
            <a:r>
              <a:rPr lang="en-US" altLang="en-US" dirty="0"/>
              <a:t> </a:t>
            </a:r>
            <a:r>
              <a:rPr lang="en-US" altLang="en-US" dirty="0" err="1"/>
              <a:t>yao</a:t>
            </a:r>
            <a:r>
              <a:rPr lang="en-US" altLang="en-US" dirty="0"/>
              <a:t> </a:t>
            </a:r>
            <a:r>
              <a:rPr lang="en-US" altLang="en-US" dirty="0" err="1"/>
              <a:t>ya</a:t>
            </a:r>
            <a:r>
              <a:rPr lang="en-US" altLang="en-US" dirty="0"/>
              <a:t> </a:t>
            </a:r>
            <a:r>
              <a:rPr lang="en-US" altLang="en-US" dirty="0" err="1"/>
              <a:t>kupambana</a:t>
            </a:r>
            <a:r>
              <a:rPr lang="en-US" altLang="en-US" dirty="0"/>
              <a:t> </a:t>
            </a:r>
            <a:r>
              <a:rPr lang="en-US" altLang="en-US" dirty="0" err="1"/>
              <a:t>na</a:t>
            </a:r>
            <a:r>
              <a:rPr lang="en-US" altLang="en-US" dirty="0"/>
              <a:t> GMO. Kwa </a:t>
            </a:r>
            <a:r>
              <a:rPr lang="en-US" altLang="en-US" dirty="0" err="1"/>
              <a:t>hivyo</a:t>
            </a:r>
            <a:r>
              <a:rPr lang="en-US" altLang="en-US" dirty="0"/>
              <a:t> </a:t>
            </a:r>
            <a:r>
              <a:rPr lang="en-US" altLang="en-US" dirty="0" err="1"/>
              <a:t>unaweza</a:t>
            </a:r>
            <a:r>
              <a:rPr lang="en-US" altLang="en-US" dirty="0"/>
              <a:t> </a:t>
            </a:r>
            <a:r>
              <a:rPr lang="en-US" altLang="en-US" dirty="0" err="1"/>
              <a:t>kuona</a:t>
            </a:r>
            <a:r>
              <a:rPr lang="en-US" altLang="en-US" dirty="0"/>
              <a:t> </a:t>
            </a:r>
            <a:r>
              <a:rPr lang="en-US" altLang="en-US" dirty="0" err="1"/>
              <a:t>ni</a:t>
            </a:r>
            <a:r>
              <a:rPr lang="en-US" altLang="en-US" dirty="0"/>
              <a:t> </a:t>
            </a:r>
            <a:r>
              <a:rPr lang="en-US" altLang="en-US" dirty="0" err="1"/>
              <a:t>kwanini</a:t>
            </a:r>
            <a:r>
              <a:rPr lang="en-US" altLang="en-US" dirty="0"/>
              <a:t> Greenpeace </a:t>
            </a:r>
            <a:r>
              <a:rPr lang="en-US" altLang="en-US" dirty="0" err="1"/>
              <a:t>hafurahii</a:t>
            </a:r>
            <a:r>
              <a:rPr lang="en-US" altLang="en-US" dirty="0"/>
              <a:t> </a:t>
            </a:r>
            <a:r>
              <a:rPr lang="en-US" altLang="en-US" dirty="0" err="1"/>
              <a:t>kusema</a:t>
            </a:r>
            <a:r>
              <a:rPr lang="en-US" altLang="en-US" dirty="0"/>
              <a:t> </a:t>
            </a:r>
            <a:r>
              <a:rPr lang="en-US" altLang="en-US" dirty="0" err="1"/>
              <a:t>kweli</a:t>
            </a:r>
            <a:r>
              <a:rPr lang="en-US" altLang="en-US" dirty="0"/>
              <a:t>, GMO </a:t>
            </a:r>
            <a:r>
              <a:rPr lang="en-US" altLang="en-US" dirty="0" err="1"/>
              <a:t>ni</a:t>
            </a:r>
            <a:r>
              <a:rPr lang="en-US" altLang="en-US" dirty="0"/>
              <a:t> </a:t>
            </a:r>
            <a:r>
              <a:rPr lang="en-US" altLang="en-US" dirty="0" err="1"/>
              <a:t>sawa</a:t>
            </a:r>
            <a:r>
              <a:rPr lang="en-US" altLang="en-US" dirty="0"/>
              <a:t>, </a:t>
            </a:r>
            <a:r>
              <a:rPr lang="en-US" altLang="en-US" dirty="0" err="1"/>
              <a:t>ingawa</a:t>
            </a:r>
            <a:r>
              <a:rPr lang="en-US" altLang="en-US" dirty="0"/>
              <a:t> </a:t>
            </a:r>
            <a:r>
              <a:rPr lang="en-US" altLang="en-US" dirty="0" err="1"/>
              <a:t>wanadai</a:t>
            </a:r>
            <a:r>
              <a:rPr lang="en-US" altLang="en-US" dirty="0"/>
              <a:t> </a:t>
            </a:r>
            <a:r>
              <a:rPr lang="en-US" altLang="en-US" dirty="0" err="1"/>
              <a:t>kuwa</a:t>
            </a:r>
            <a:r>
              <a:rPr lang="en-US" altLang="en-US" dirty="0"/>
              <a:t> </a:t>
            </a:r>
            <a:r>
              <a:rPr lang="en-US" altLang="en-US" dirty="0" err="1"/>
              <a:t>wanasayansi</a:t>
            </a:r>
            <a:r>
              <a:rPr lang="en-US" altLang="en-US" dirty="0"/>
              <a:t> </a:t>
            </a:r>
            <a:r>
              <a:rPr lang="en-US" altLang="en-US" dirty="0" err="1"/>
              <a:t>lazima</a:t>
            </a:r>
            <a:r>
              <a:rPr lang="en-US" altLang="en-US" dirty="0"/>
              <a:t> </a:t>
            </a:r>
            <a:r>
              <a:rPr lang="en-US" altLang="en-US" dirty="0" err="1"/>
              <a:t>waijue</a:t>
            </a:r>
            <a:r>
              <a:rPr lang="en-US" altLang="en-US" dirty="0"/>
              <a:t> </a:t>
            </a:r>
            <a:r>
              <a:rPr lang="en-US" altLang="en-US" dirty="0" err="1"/>
              <a:t>sayansi</a:t>
            </a:r>
            <a:r>
              <a:rPr lang="en-US" altLang="en-US" dirty="0"/>
              <a:t>… </a:t>
            </a:r>
            <a:r>
              <a:rPr lang="en-US" altLang="en-US" dirty="0" err="1"/>
              <a:t>watasema</a:t>
            </a:r>
            <a:r>
              <a:rPr lang="en-US" altLang="en-US" dirty="0"/>
              <a:t> </a:t>
            </a:r>
            <a:r>
              <a:rPr lang="en-US" altLang="en-US" dirty="0" err="1"/>
              <a:t>uwongo</a:t>
            </a:r>
            <a:r>
              <a:rPr lang="en-US" altLang="en-US" dirty="0"/>
              <a:t> </a:t>
            </a:r>
            <a:r>
              <a:rPr lang="en-US" altLang="en-US" dirty="0" err="1"/>
              <a:t>juu</a:t>
            </a:r>
            <a:r>
              <a:rPr lang="en-US" altLang="en-US" dirty="0"/>
              <a:t> </a:t>
            </a:r>
            <a:r>
              <a:rPr lang="en-US" altLang="en-US" dirty="0" err="1"/>
              <a:t>yake</a:t>
            </a:r>
            <a:r>
              <a:rPr lang="en-US" altLang="en-US" dirty="0"/>
              <a:t> </a:t>
            </a:r>
            <a:r>
              <a:rPr lang="en-US" altLang="en-US" dirty="0" err="1"/>
              <a:t>na</a:t>
            </a:r>
            <a:r>
              <a:rPr lang="en-US" altLang="en-US" dirty="0"/>
              <a:t> </a:t>
            </a:r>
            <a:r>
              <a:rPr lang="en-US" altLang="en-US" dirty="0" err="1"/>
              <a:t>hawatajadili</a:t>
            </a:r>
            <a:r>
              <a:rPr lang="en-US" altLang="en-US" dirty="0"/>
              <a:t>. </a:t>
            </a:r>
            <a:r>
              <a:rPr lang="en-US" altLang="en-US" dirty="0" err="1"/>
              <a:t>Nimekuwa</a:t>
            </a:r>
            <a:r>
              <a:rPr lang="en-US" altLang="en-US" dirty="0"/>
              <a:t> </a:t>
            </a:r>
            <a:r>
              <a:rPr lang="en-US" altLang="en-US" dirty="0" err="1"/>
              <a:t>nikijaribu</a:t>
            </a:r>
            <a:r>
              <a:rPr lang="en-US" altLang="en-US" dirty="0"/>
              <a:t> </a:t>
            </a:r>
            <a:r>
              <a:rPr lang="en-US" altLang="en-US" dirty="0" err="1"/>
              <a:t>kukutana</a:t>
            </a:r>
            <a:r>
              <a:rPr lang="en-US" altLang="en-US" dirty="0"/>
              <a:t> </a:t>
            </a:r>
            <a:r>
              <a:rPr lang="en-US" altLang="en-US" dirty="0" err="1"/>
              <a:t>na</a:t>
            </a:r>
            <a:r>
              <a:rPr lang="en-US" altLang="en-US" dirty="0"/>
              <a:t> </a:t>
            </a:r>
            <a:r>
              <a:rPr lang="en-US" altLang="en-US" dirty="0" err="1"/>
              <a:t>viongozi</a:t>
            </a:r>
            <a:r>
              <a:rPr lang="en-US" altLang="en-US" dirty="0"/>
              <a:t> </a:t>
            </a:r>
            <a:r>
              <a:rPr lang="en-US" altLang="en-US" dirty="0" err="1"/>
              <a:t>wa</a:t>
            </a:r>
            <a:r>
              <a:rPr lang="en-US" altLang="en-US" dirty="0"/>
              <a:t> Greenpeace </a:t>
            </a:r>
            <a:r>
              <a:rPr lang="en-US" altLang="en-US" dirty="0" err="1"/>
              <a:t>kuzungumza</a:t>
            </a:r>
            <a:r>
              <a:rPr lang="en-US" altLang="en-US" dirty="0"/>
              <a:t> </a:t>
            </a:r>
            <a:r>
              <a:rPr lang="en-US" altLang="en-US" dirty="0" err="1"/>
              <a:t>nao</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hii</a:t>
            </a:r>
            <a:r>
              <a:rPr lang="en-US" altLang="en-US" dirty="0"/>
              <a:t> </a:t>
            </a:r>
            <a:r>
              <a:rPr lang="en-US" altLang="en-US" dirty="0" err="1"/>
              <a:t>kwa</a:t>
            </a:r>
            <a:r>
              <a:rPr lang="en-US" altLang="en-US" dirty="0"/>
              <a:t> </a:t>
            </a:r>
            <a:r>
              <a:rPr lang="en-US" altLang="en-US" dirty="0" err="1"/>
              <a:t>sababu</a:t>
            </a:r>
            <a:r>
              <a:rPr lang="en-US" altLang="en-US" dirty="0"/>
              <a:t> </a:t>
            </a:r>
            <a:r>
              <a:rPr lang="en-US" altLang="en-US" dirty="0" err="1"/>
              <a:t>nina</a:t>
            </a:r>
            <a:r>
              <a:rPr lang="en-US" altLang="en-US" dirty="0"/>
              <a:t> </a:t>
            </a:r>
            <a:r>
              <a:rPr lang="en-US" altLang="en-US" dirty="0" err="1"/>
              <a:t>udhuru</a:t>
            </a:r>
            <a:r>
              <a:rPr lang="en-US" altLang="en-US" dirty="0"/>
              <a:t> </a:t>
            </a:r>
            <a:r>
              <a:rPr lang="en-US" altLang="en-US" dirty="0" err="1"/>
              <a:t>kamili</a:t>
            </a:r>
            <a:r>
              <a:rPr lang="en-US" altLang="en-US" dirty="0"/>
              <a:t> </a:t>
            </a:r>
            <a:r>
              <a:rPr lang="en-US" altLang="en-US" dirty="0" err="1"/>
              <a:t>ambao</a:t>
            </a:r>
            <a:r>
              <a:rPr lang="en-US" altLang="en-US" dirty="0"/>
              <a:t> </a:t>
            </a:r>
            <a:r>
              <a:rPr lang="en-US" altLang="en-US" dirty="0" err="1"/>
              <a:t>wanaweza</a:t>
            </a:r>
            <a:r>
              <a:rPr lang="en-US" altLang="en-US" dirty="0"/>
              <a:t> </a:t>
            </a:r>
            <a:r>
              <a:rPr lang="en-US" altLang="en-US" dirty="0" err="1"/>
              <a:t>kutumia</a:t>
            </a:r>
            <a:r>
              <a:rPr lang="en-US" altLang="en-US" dirty="0"/>
              <a:t> </a:t>
            </a:r>
            <a:r>
              <a:rPr lang="en-US" altLang="en-US" dirty="0" err="1"/>
              <a:t>kwa</a:t>
            </a:r>
            <a:r>
              <a:rPr lang="en-US" altLang="en-US" dirty="0"/>
              <a:t> </a:t>
            </a:r>
            <a:r>
              <a:rPr lang="en-US" altLang="en-US" dirty="0" err="1"/>
              <a:t>kupendeza</a:t>
            </a:r>
            <a:r>
              <a:rPr lang="en-US" altLang="en-US" dirty="0"/>
              <a:t> </a:t>
            </a:r>
            <a:r>
              <a:rPr lang="en-US" altLang="en-US" dirty="0" err="1"/>
              <a:t>vyakula</a:t>
            </a:r>
            <a:r>
              <a:rPr lang="en-US" altLang="en-US" dirty="0"/>
              <a:t> </a:t>
            </a:r>
            <a:r>
              <a:rPr lang="en-US" altLang="en-US" dirty="0" err="1"/>
              <a:t>vya</a:t>
            </a:r>
            <a:r>
              <a:rPr lang="en-US" altLang="en-US" dirty="0"/>
              <a:t> GM </a:t>
            </a:r>
            <a:r>
              <a:rPr lang="en-US" altLang="en-US" dirty="0" err="1"/>
              <a:t>na</a:t>
            </a:r>
            <a:r>
              <a:rPr lang="en-US" altLang="en-US" dirty="0"/>
              <a:t> </a:t>
            </a:r>
            <a:r>
              <a:rPr lang="en-US" altLang="en-US" dirty="0" err="1"/>
              <a:t>kwamba</a:t>
            </a:r>
            <a:r>
              <a:rPr lang="en-US" altLang="en-US" dirty="0"/>
              <a:t> </a:t>
            </a:r>
            <a:r>
              <a:rPr lang="en-US" altLang="en-US" dirty="0" err="1"/>
              <a:t>ni</a:t>
            </a:r>
            <a:r>
              <a:rPr lang="en-US" altLang="en-US" dirty="0"/>
              <a:t> </a:t>
            </a:r>
            <a:r>
              <a:rPr lang="en-US" altLang="en-US" dirty="0" err="1"/>
              <a:t>kweli</a:t>
            </a:r>
            <a:r>
              <a:rPr lang="en-US" altLang="en-US" dirty="0"/>
              <a:t>, </a:t>
            </a:r>
            <a:r>
              <a:rPr lang="en-US" altLang="en-US" dirty="0" err="1"/>
              <a:t>tulikuwa</a:t>
            </a:r>
            <a:r>
              <a:rPr lang="en-US" altLang="en-US" dirty="0"/>
              <a:t> </a:t>
            </a:r>
            <a:r>
              <a:rPr lang="en-US" altLang="en-US" dirty="0" err="1"/>
              <a:t>sawa</a:t>
            </a:r>
            <a:r>
              <a:rPr lang="en-US" altLang="en-US" dirty="0"/>
              <a:t> </a:t>
            </a:r>
            <a:r>
              <a:rPr lang="en-US" altLang="en-US" dirty="0" err="1"/>
              <a:t>wakati</a:t>
            </a:r>
            <a:r>
              <a:rPr lang="en-US" altLang="en-US" dirty="0"/>
              <a:t> </a:t>
            </a:r>
            <a:r>
              <a:rPr lang="en-US" altLang="en-US" dirty="0" err="1"/>
              <a:t>wote</a:t>
            </a:r>
            <a:r>
              <a:rPr lang="en-US" altLang="en-US" dirty="0"/>
              <a:t>. </a:t>
            </a:r>
            <a:r>
              <a:rPr lang="en-US" altLang="en-US" dirty="0" err="1"/>
              <a:t>Tuliuliza</a:t>
            </a:r>
            <a:r>
              <a:rPr lang="en-US" altLang="en-US" dirty="0"/>
              <a:t> </a:t>
            </a:r>
            <a:r>
              <a:rPr lang="en-US" altLang="en-US" dirty="0" err="1"/>
              <a:t>majaribio</a:t>
            </a:r>
            <a:r>
              <a:rPr lang="en-US" altLang="en-US" dirty="0"/>
              <a:t> </a:t>
            </a:r>
            <a:r>
              <a:rPr lang="en-US" altLang="en-US" dirty="0" err="1"/>
              <a:t>yafanyike</a:t>
            </a:r>
            <a:r>
              <a:rPr lang="en-US" altLang="en-US" dirty="0"/>
              <a:t>, </a:t>
            </a:r>
            <a:r>
              <a:rPr lang="en-US" altLang="en-US" dirty="0" err="1"/>
              <a:t>majaribio</a:t>
            </a:r>
            <a:r>
              <a:rPr lang="en-US" altLang="en-US" dirty="0"/>
              <a:t> </a:t>
            </a:r>
            <a:r>
              <a:rPr lang="en-US" altLang="en-US" dirty="0" err="1"/>
              <a:t>yamefanywa</a:t>
            </a:r>
            <a:r>
              <a:rPr lang="en-US" altLang="en-US" dirty="0"/>
              <a:t>, </a:t>
            </a:r>
            <a:r>
              <a:rPr lang="en-US" altLang="en-US" dirty="0" err="1"/>
              <a:t>wameonyeshwa</a:t>
            </a:r>
            <a:r>
              <a:rPr lang="en-US" altLang="en-US" dirty="0"/>
              <a:t> </a:t>
            </a:r>
            <a:r>
              <a:rPr lang="en-US" altLang="en-US" dirty="0" err="1"/>
              <a:t>wazi</a:t>
            </a:r>
            <a:r>
              <a:rPr lang="en-US" altLang="en-US" dirty="0"/>
              <a:t> </a:t>
            </a:r>
            <a:r>
              <a:rPr lang="en-US" altLang="en-US" dirty="0" err="1"/>
              <a:t>kuwa</a:t>
            </a:r>
            <a:r>
              <a:rPr lang="en-US" altLang="en-US" dirty="0"/>
              <a:t> </a:t>
            </a:r>
            <a:r>
              <a:rPr lang="en-US" altLang="en-US" dirty="0" err="1"/>
              <a:t>salama</a:t>
            </a:r>
            <a:r>
              <a:rPr lang="en-US" altLang="en-US" dirty="0"/>
              <a:t>. </a:t>
            </a:r>
            <a:r>
              <a:rPr lang="en-US" altLang="en-US" dirty="0" err="1"/>
              <a:t>Sasa</a:t>
            </a:r>
            <a:r>
              <a:rPr lang="en-US" altLang="en-US" dirty="0"/>
              <a:t> </a:t>
            </a:r>
            <a:r>
              <a:rPr lang="en-US" altLang="en-US" dirty="0" err="1"/>
              <a:t>sisi</a:t>
            </a:r>
            <a:r>
              <a:rPr lang="en-US" altLang="en-US" dirty="0"/>
              <a:t> </a:t>
            </a:r>
            <a:r>
              <a:rPr lang="en-US" altLang="en-US" dirty="0" err="1"/>
              <a:t>ni</a:t>
            </a:r>
            <a:r>
              <a:rPr lang="en-US" altLang="en-US" dirty="0"/>
              <a:t> </a:t>
            </a:r>
            <a:r>
              <a:rPr lang="en-US" altLang="en-US" dirty="0" err="1"/>
              <a:t>vyakula</a:t>
            </a:r>
            <a:r>
              <a:rPr lang="en-US" altLang="en-US" dirty="0"/>
              <a:t> </a:t>
            </a:r>
            <a:r>
              <a:rPr lang="en-US" altLang="en-US" dirty="0" err="1"/>
              <a:t>vya</a:t>
            </a:r>
            <a:r>
              <a:rPr lang="en-US" altLang="en-US" dirty="0"/>
              <a:t> pro-GMO </a:t>
            </a:r>
            <a:r>
              <a:rPr lang="en-US" altLang="en-US" dirty="0" err="1"/>
              <a:t>na</a:t>
            </a:r>
            <a:r>
              <a:rPr lang="en-US" altLang="en-US" dirty="0"/>
              <a:t> </a:t>
            </a:r>
            <a:r>
              <a:rPr lang="en-US" altLang="en-US" dirty="0" err="1"/>
              <a:t>sasa</a:t>
            </a:r>
            <a:r>
              <a:rPr lang="en-US" altLang="en-US" dirty="0"/>
              <a:t> </a:t>
            </a:r>
            <a:r>
              <a:rPr lang="en-US" altLang="en-US" dirty="0" err="1"/>
              <a:t>tutaingia</a:t>
            </a:r>
            <a:r>
              <a:rPr lang="en-US" altLang="en-US" dirty="0"/>
              <a:t> </a:t>
            </a:r>
            <a:r>
              <a:rPr lang="en-US" altLang="en-US" dirty="0" err="1"/>
              <a:t>na</a:t>
            </a:r>
            <a:r>
              <a:rPr lang="en-US" altLang="en-US" dirty="0"/>
              <a:t> </a:t>
            </a:r>
            <a:r>
              <a:rPr lang="en-US" altLang="en-US" dirty="0" err="1"/>
              <a:t>kufanya</a:t>
            </a:r>
            <a:r>
              <a:rPr lang="en-US" altLang="en-US" dirty="0"/>
              <a:t> mambo </a:t>
            </a:r>
            <a:r>
              <a:rPr lang="en-US" altLang="en-US" dirty="0" err="1"/>
              <a:t>mazuri</a:t>
            </a:r>
            <a:r>
              <a:rPr lang="en-US" altLang="en-US" dirty="0"/>
              <a:t> </a:t>
            </a:r>
            <a:r>
              <a:rPr lang="en-US" altLang="en-US" dirty="0" err="1"/>
              <a:t>ambayo</a:t>
            </a:r>
            <a:r>
              <a:rPr lang="en-US" altLang="en-US" dirty="0"/>
              <a:t> </a:t>
            </a:r>
            <a:r>
              <a:rPr lang="en-US" altLang="en-US" dirty="0" err="1"/>
              <a:t>tumekuwa</a:t>
            </a:r>
            <a:r>
              <a:rPr lang="en-US" altLang="en-US" dirty="0"/>
              <a:t> </a:t>
            </a:r>
            <a:r>
              <a:rPr lang="en-US" altLang="en-US" dirty="0" err="1"/>
              <a:t>tukifanya</a:t>
            </a:r>
            <a:r>
              <a:rPr lang="en-US" altLang="en-US" dirty="0"/>
              <a:t> </a:t>
            </a:r>
            <a:r>
              <a:rPr lang="en-US" altLang="en-US" dirty="0" err="1"/>
              <a:t>katika</a:t>
            </a:r>
            <a:r>
              <a:rPr lang="en-US" altLang="en-US" dirty="0"/>
              <a:t> </a:t>
            </a:r>
            <a:r>
              <a:rPr lang="en-US" altLang="en-US" dirty="0" err="1"/>
              <a:t>nyanja</a:t>
            </a:r>
            <a:r>
              <a:rPr lang="en-US" altLang="en-US" dirty="0"/>
              <a:t> </a:t>
            </a:r>
            <a:r>
              <a:rPr lang="en-US" altLang="en-US" dirty="0" err="1"/>
              <a:t>zingine</a:t>
            </a:r>
            <a:r>
              <a:rPr lang="en-US" altLang="en-US" dirty="0"/>
              <a:t>. </a:t>
            </a:r>
            <a:r>
              <a:rPr lang="en-US" altLang="en-US" dirty="0" err="1"/>
              <a:t>Hawatafanya</a:t>
            </a:r>
            <a:r>
              <a:rPr lang="en-US" altLang="en-US" dirty="0"/>
              <a:t> </a:t>
            </a:r>
            <a:r>
              <a:rPr lang="en-US" altLang="en-US" dirty="0" err="1"/>
              <a:t>hivyo</a:t>
            </a:r>
            <a:r>
              <a:rPr lang="en-US" altLang="en-US" dirty="0"/>
              <a:t>, </a:t>
            </a:r>
            <a:r>
              <a:rPr lang="en-US" altLang="en-US" dirty="0" err="1"/>
              <a:t>hata</a:t>
            </a:r>
            <a:r>
              <a:rPr lang="en-US" altLang="en-US" dirty="0"/>
              <a:t> </a:t>
            </a:r>
            <a:r>
              <a:rPr lang="en-US" altLang="en-US" dirty="0" err="1"/>
              <a:t>hawataongea</a:t>
            </a:r>
            <a:r>
              <a:rPr lang="en-US" altLang="en-US" dirty="0"/>
              <a:t> </a:t>
            </a:r>
            <a:r>
              <a:rPr lang="en-US" altLang="en-US" dirty="0" err="1"/>
              <a:t>nami</a:t>
            </a:r>
            <a:r>
              <a:rPr lang="en-US" altLang="en-US" dirty="0"/>
              <a:t>. Na </a:t>
            </a:r>
            <a:r>
              <a:rPr lang="en-US" altLang="en-US" dirty="0" err="1"/>
              <a:t>kwa</a:t>
            </a:r>
            <a:r>
              <a:rPr lang="en-US" altLang="en-US" dirty="0"/>
              <a:t> </a:t>
            </a:r>
            <a:r>
              <a:rPr lang="en-US" altLang="en-US" dirty="0" err="1"/>
              <a:t>kweli</a:t>
            </a:r>
            <a:r>
              <a:rPr lang="en-US" altLang="en-US" dirty="0"/>
              <a:t> </a:t>
            </a:r>
            <a:r>
              <a:rPr lang="en-US" altLang="en-US" dirty="0" err="1"/>
              <a:t>kile</a:t>
            </a:r>
            <a:r>
              <a:rPr lang="en-US" altLang="en-US" dirty="0"/>
              <a:t> </a:t>
            </a:r>
            <a:r>
              <a:rPr lang="en-US" altLang="en-US" dirty="0" err="1"/>
              <a:t>kinachotokea</a:t>
            </a:r>
            <a:r>
              <a:rPr lang="en-US" altLang="en-US" dirty="0"/>
              <a:t> </a:t>
            </a:r>
            <a:r>
              <a:rPr lang="en-US" altLang="en-US" dirty="0" err="1"/>
              <a:t>kwa</a:t>
            </a:r>
            <a:r>
              <a:rPr lang="en-US" altLang="en-US" dirty="0"/>
              <a:t> </a:t>
            </a:r>
            <a:r>
              <a:rPr lang="en-US" altLang="en-US" dirty="0" err="1"/>
              <a:t>Ulaya</a:t>
            </a:r>
            <a:r>
              <a:rPr lang="en-US" altLang="en-US" dirty="0"/>
              <a:t>, </a:t>
            </a:r>
            <a:r>
              <a:rPr lang="en-US" altLang="en-US" dirty="0" err="1"/>
              <a:t>haraka</a:t>
            </a:r>
            <a:r>
              <a:rPr lang="en-US" altLang="en-US" dirty="0"/>
              <a:t> </a:t>
            </a:r>
            <a:r>
              <a:rPr lang="en-US" altLang="en-US" dirty="0" err="1"/>
              <a:t>huenea</a:t>
            </a:r>
            <a:r>
              <a:rPr lang="en-US" altLang="en-US" dirty="0"/>
              <a:t>. Na </a:t>
            </a:r>
            <a:r>
              <a:rPr lang="en-US" altLang="en-US" dirty="0" err="1"/>
              <a:t>kwa</a:t>
            </a:r>
            <a:r>
              <a:rPr lang="en-US" altLang="en-US" dirty="0"/>
              <a:t> </a:t>
            </a:r>
            <a:r>
              <a:rPr lang="en-US" altLang="en-US" dirty="0" err="1"/>
              <a:t>hivyo</a:t>
            </a:r>
            <a:r>
              <a:rPr lang="en-US" altLang="en-US" dirty="0"/>
              <a:t> </a:t>
            </a:r>
            <a:r>
              <a:rPr lang="en-US" altLang="en-US" dirty="0" err="1"/>
              <a:t>hawawezi</a:t>
            </a:r>
            <a:r>
              <a:rPr lang="en-US" altLang="en-US" dirty="0"/>
              <a:t> </a:t>
            </a:r>
            <a:r>
              <a:rPr lang="en-US" altLang="en-US" dirty="0" err="1"/>
              <a:t>kutoa</a:t>
            </a:r>
            <a:r>
              <a:rPr lang="en-US" altLang="en-US" dirty="0"/>
              <a:t> hoja, mambo </a:t>
            </a:r>
            <a:r>
              <a:rPr lang="en-US" altLang="en-US" dirty="0" err="1"/>
              <a:t>haya</a:t>
            </a:r>
            <a:r>
              <a:rPr lang="en-US" altLang="en-US" dirty="0"/>
              <a:t> </a:t>
            </a:r>
            <a:r>
              <a:rPr lang="en-US" altLang="en-US" dirty="0" err="1"/>
              <a:t>ni</a:t>
            </a:r>
            <a:r>
              <a:rPr lang="en-US" altLang="en-US" dirty="0"/>
              <a:t> </a:t>
            </a:r>
            <a:r>
              <a:rPr lang="en-US" altLang="en-US" dirty="0" err="1"/>
              <a:t>hatari</a:t>
            </a:r>
            <a:r>
              <a:rPr lang="en-US" altLang="en-US" dirty="0"/>
              <a:t> </a:t>
            </a:r>
            <a:r>
              <a:rPr lang="en-US" altLang="en-US" dirty="0" err="1"/>
              <a:t>Ulaya</a:t>
            </a:r>
            <a:r>
              <a:rPr lang="en-US" altLang="en-US" dirty="0"/>
              <a:t>, </a:t>
            </a:r>
            <a:r>
              <a:rPr lang="en-US" altLang="en-US" dirty="0" err="1"/>
              <a:t>unajua</a:t>
            </a:r>
            <a:r>
              <a:rPr lang="en-US" altLang="en-US" dirty="0"/>
              <a:t> </a:t>
            </a:r>
            <a:r>
              <a:rPr lang="en-US" altLang="en-US" dirty="0" err="1"/>
              <a:t>Wazungu</a:t>
            </a:r>
            <a:r>
              <a:rPr lang="en-US" altLang="en-US" dirty="0"/>
              <a:t> </a:t>
            </a:r>
            <a:r>
              <a:rPr lang="en-US" altLang="en-US" dirty="0" err="1"/>
              <a:t>hawawezi</a:t>
            </a:r>
            <a:r>
              <a:rPr lang="en-US" altLang="en-US" dirty="0"/>
              <a:t> </a:t>
            </a:r>
            <a:r>
              <a:rPr lang="en-US" altLang="en-US" dirty="0" err="1"/>
              <a:t>kuchukua</a:t>
            </a:r>
            <a:r>
              <a:rPr lang="en-US" altLang="en-US" dirty="0"/>
              <a:t> </a:t>
            </a:r>
            <a:r>
              <a:rPr lang="en-US" altLang="en-US" dirty="0" err="1"/>
              <a:t>vitu</a:t>
            </a:r>
            <a:r>
              <a:rPr lang="en-US" altLang="en-US" dirty="0"/>
              <a:t> </a:t>
            </a:r>
            <a:r>
              <a:rPr lang="en-US" altLang="en-US" dirty="0" err="1"/>
              <a:t>hivi</a:t>
            </a:r>
            <a:r>
              <a:rPr lang="en-US" altLang="en-US" dirty="0"/>
              <a:t>. </a:t>
            </a:r>
            <a:r>
              <a:rPr lang="en-US" altLang="en-US" dirty="0" err="1"/>
              <a:t>Lakini</a:t>
            </a:r>
            <a:r>
              <a:rPr lang="en-US" altLang="en-US" dirty="0"/>
              <a:t> </a:t>
            </a:r>
            <a:r>
              <a:rPr lang="en-US" altLang="en-US" dirty="0" err="1"/>
              <a:t>kwa</a:t>
            </a:r>
            <a:r>
              <a:rPr lang="en-US" altLang="en-US" dirty="0"/>
              <a:t> </a:t>
            </a:r>
            <a:r>
              <a:rPr lang="en-US" altLang="en-US" dirty="0" err="1"/>
              <a:t>nchi</a:t>
            </a:r>
            <a:r>
              <a:rPr lang="en-US" altLang="en-US" dirty="0"/>
              <a:t> </a:t>
            </a:r>
            <a:r>
              <a:rPr lang="en-US" altLang="en-US" dirty="0" err="1"/>
              <a:t>zinazoendelea</a:t>
            </a:r>
            <a:r>
              <a:rPr lang="en-US" altLang="en-US" dirty="0"/>
              <a:t>, </a:t>
            </a:r>
            <a:r>
              <a:rPr lang="en-US" altLang="en-US" dirty="0" err="1"/>
              <a:t>ni</a:t>
            </a:r>
            <a:r>
              <a:rPr lang="en-US" altLang="en-US" dirty="0"/>
              <a:t> </a:t>
            </a:r>
            <a:r>
              <a:rPr lang="en-US" altLang="en-US" dirty="0" err="1"/>
              <a:t>sawa</a:t>
            </a:r>
            <a:r>
              <a:rPr lang="en-US" altLang="en-US" dirty="0"/>
              <a:t>. Kwa </a:t>
            </a:r>
            <a:r>
              <a:rPr lang="en-US" altLang="en-US" dirty="0" err="1"/>
              <a:t>hivyo</a:t>
            </a:r>
            <a:r>
              <a:rPr lang="en-US" altLang="en-US" dirty="0"/>
              <a:t> </a:t>
            </a:r>
            <a:r>
              <a:rPr lang="en-US" altLang="en-US" dirty="0" err="1"/>
              <a:t>wanafanya</a:t>
            </a:r>
            <a:r>
              <a:rPr lang="en-US" altLang="en-US" dirty="0"/>
              <a:t> </a:t>
            </a:r>
            <a:r>
              <a:rPr lang="en-US" altLang="en-US" dirty="0" err="1"/>
              <a:t>nini</a:t>
            </a:r>
            <a:r>
              <a:rPr lang="en-US" altLang="en-US" dirty="0"/>
              <a:t>?</a:t>
            </a:r>
          </a:p>
        </p:txBody>
      </p:sp>
      <p:sp>
        <p:nvSpPr>
          <p:cNvPr id="4" name="Slide Number Placeholder 3">
            <a:extLst>
              <a:ext uri="{FF2B5EF4-FFF2-40B4-BE49-F238E27FC236}">
                <a16:creationId xmlns:a16="http://schemas.microsoft.com/office/drawing/2014/main" id="{533B39B6-F544-904D-8976-B89E7C70A131}"/>
              </a:ext>
            </a:extLst>
          </p:cNvPr>
          <p:cNvSpPr>
            <a:spLocks noGrp="1"/>
          </p:cNvSpPr>
          <p:nvPr>
            <p:ph type="sldNum" sz="quarter" idx="5"/>
          </p:nvPr>
        </p:nvSpPr>
        <p:spPr/>
        <p:txBody>
          <a:bodyPr/>
          <a:lstStyle/>
          <a:p>
            <a:pPr>
              <a:defRPr/>
            </a:pPr>
            <a:fld id="{ABAE12F5-9C51-FF40-A3F2-BE1D321C223A}"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CCD973A1-E070-E646-9B6E-DB6F8B5DC1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0567F5A9-6EE9-BB4A-8527-7B2E36D825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Wao huenda kwa nchi zinazoendelea na [RR17] wanaishawishi serikali zako kuwa mambo haya ni hatari. Na tunaona sasa kuna nchi nyingi, nyingi ambazo zimepiga marufuku kabisa GMO kwa sababu ya hofu hii ambayo imesambazwa na harakati za kupambana na GMO.</a:t>
            </a:r>
          </a:p>
        </p:txBody>
      </p:sp>
      <p:sp>
        <p:nvSpPr>
          <p:cNvPr id="4" name="Slide Number Placeholder 3">
            <a:extLst>
              <a:ext uri="{FF2B5EF4-FFF2-40B4-BE49-F238E27FC236}">
                <a16:creationId xmlns:a16="http://schemas.microsoft.com/office/drawing/2014/main" id="{4B606D87-39DA-7047-986E-B949DF9AC71A}"/>
              </a:ext>
            </a:extLst>
          </p:cNvPr>
          <p:cNvSpPr>
            <a:spLocks noGrp="1"/>
          </p:cNvSpPr>
          <p:nvPr>
            <p:ph type="sldNum" sz="quarter" idx="5"/>
          </p:nvPr>
        </p:nvSpPr>
        <p:spPr/>
        <p:txBody>
          <a:bodyPr/>
          <a:lstStyle/>
          <a:p>
            <a:pPr>
              <a:defRPr/>
            </a:pPr>
            <a:fld id="{65069F66-FFD5-E749-AEC1-92CD02D2E07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A87A91BD-6425-2243-9BEE-0AD7A2FE3328}"/>
              </a:ext>
            </a:extLst>
          </p:cNvPr>
          <p:cNvSpPr>
            <a:spLocks noGrp="1" noRot="1" noChangeAspect="1" noChangeArrowheads="1" noTextEdit="1"/>
          </p:cNvSpPr>
          <p:nvPr>
            <p:ph type="sldImg"/>
          </p:nvPr>
        </p:nvSpPr>
        <p:spPr bwMode="auto">
          <a:xfrm>
            <a:off x="955675" y="769938"/>
            <a:ext cx="5019675" cy="3765550"/>
          </a:xfrm>
          <a:solidFill>
            <a:srgbClr val="FFFFFF"/>
          </a:solidFill>
          <a:ln>
            <a:solidFill>
              <a:srgbClr val="000000"/>
            </a:solidFill>
            <a:miter lim="800000"/>
            <a:headEnd/>
            <a:tailEnd/>
          </a:ln>
        </p:spPr>
      </p:sp>
      <p:sp>
        <p:nvSpPr>
          <p:cNvPr id="110594" name="Rectangle 3">
            <a:extLst>
              <a:ext uri="{FF2B5EF4-FFF2-40B4-BE49-F238E27FC236}">
                <a16:creationId xmlns:a16="http://schemas.microsoft.com/office/drawing/2014/main" id="{CD2E1DF9-0DA2-9C4C-BCDC-4EC6B1C1C383}"/>
              </a:ext>
            </a:extLst>
          </p:cNvPr>
          <p:cNvSpPr>
            <a:spLocks noGrp="1" noChangeArrowheads="1"/>
          </p:cNvSpPr>
          <p:nvPr>
            <p:ph type="body" idx="1"/>
          </p:nvPr>
        </p:nvSpPr>
        <p:spPr bwMode="auto">
          <a:xfrm>
            <a:off x="923925" y="4764088"/>
            <a:ext cx="5087938" cy="4533900"/>
          </a:xfrm>
          <a:solidFill>
            <a:srgbClr val="FFFFFF"/>
          </a:solidFill>
          <a:ln>
            <a:solidFill>
              <a:srgbClr val="000000"/>
            </a:solidFill>
            <a:miter lim="800000"/>
            <a:headEnd/>
            <a:tailEnd/>
          </a:ln>
        </p:spPr>
        <p:txBody>
          <a:bodyPr wrap="square" lIns="92251" tIns="46125" rIns="92251" bIns="46125" numCol="1" anchor="t" anchorCtr="0" compatLnSpc="1">
            <a:prstTxWarp prst="textNoShape">
              <a:avLst/>
            </a:prstTxWarp>
          </a:bodyPr>
          <a:lstStyle/>
          <a:p>
            <a:pPr eaLnBrk="1" hangingPunct="1">
              <a:spcBef>
                <a:spcPct val="0"/>
              </a:spcBef>
            </a:pPr>
            <a:r>
              <a:rPr lang="de-CH" altLang="en-US" dirty="0" err="1">
                <a:latin typeface="Times New Roman" panose="02020603050405020304" pitchFamily="18" charset="0"/>
              </a:rPr>
              <a:t>Mchele</a:t>
            </a:r>
            <a:r>
              <a:rPr lang="de-CH" altLang="en-US" dirty="0">
                <a:latin typeface="Times New Roman" panose="02020603050405020304" pitchFamily="18" charset="0"/>
              </a:rPr>
              <a:t> </a:t>
            </a:r>
            <a:r>
              <a:rPr lang="de-CH" altLang="en-US" dirty="0" err="1">
                <a:latin typeface="Times New Roman" panose="02020603050405020304" pitchFamily="18" charset="0"/>
              </a:rPr>
              <a:t>wa</a:t>
            </a:r>
            <a:r>
              <a:rPr lang="de-CH" altLang="en-US" dirty="0">
                <a:latin typeface="Times New Roman" panose="02020603050405020304" pitchFamily="18" charset="0"/>
              </a:rPr>
              <a:t> </a:t>
            </a:r>
            <a:r>
              <a:rPr lang="de-CH" altLang="en-US" dirty="0" err="1">
                <a:latin typeface="Times New Roman" panose="02020603050405020304" pitchFamily="18" charset="0"/>
              </a:rPr>
              <a:t>Dhahabu</a:t>
            </a:r>
            <a:r>
              <a:rPr lang="de-CH" altLang="en-US" dirty="0">
                <a:latin typeface="Times New Roman" panose="02020603050405020304" pitchFamily="18" charset="0"/>
              </a:rPr>
              <a:t> na Zaidi </a:t>
            </a:r>
            <a:r>
              <a:rPr lang="de-CH" altLang="en-US" dirty="0" err="1">
                <a:latin typeface="Times New Roman" panose="02020603050405020304" pitchFamily="18" charset="0"/>
              </a:rPr>
              <a:t>ya</a:t>
            </a:r>
            <a:r>
              <a:rPr lang="de-CH" altLang="en-US" dirty="0">
                <a:latin typeface="Times New Roman" panose="02020603050405020304" pitchFamily="18" charset="0"/>
              </a:rPr>
              <a:t> </a:t>
            </a:r>
            <a:r>
              <a:rPr lang="de-CH" altLang="en-US" dirty="0" err="1">
                <a:latin typeface="Times New Roman" panose="02020603050405020304" pitchFamily="18" charset="0"/>
              </a:rPr>
              <a:t>hayo</a:t>
            </a:r>
            <a:r>
              <a:rPr lang="de-CH" altLang="en-US" dirty="0">
                <a:latin typeface="Times New Roman" panose="02020603050405020304" pitchFamily="18" charset="0"/>
              </a:rPr>
              <a:t> - </a:t>
            </a:r>
            <a:r>
              <a:rPr lang="de-CH" altLang="en-US" dirty="0" err="1">
                <a:latin typeface="Times New Roman" panose="02020603050405020304" pitchFamily="18" charset="0"/>
              </a:rPr>
              <a:t>changamoto</a:t>
            </a:r>
            <a:r>
              <a:rPr lang="de-CH" altLang="en-US" dirty="0">
                <a:latin typeface="Times New Roman" panose="02020603050405020304" pitchFamily="18" charset="0"/>
              </a:rPr>
              <a:t> </a:t>
            </a:r>
            <a:r>
              <a:rPr lang="de-CH" altLang="en-US" dirty="0" err="1">
                <a:latin typeface="Times New Roman" panose="02020603050405020304" pitchFamily="18" charset="0"/>
              </a:rPr>
              <a:t>za</a:t>
            </a:r>
            <a:r>
              <a:rPr lang="de-CH" altLang="en-US" dirty="0">
                <a:latin typeface="Times New Roman" panose="02020603050405020304" pitchFamily="18" charset="0"/>
              </a:rPr>
              <a:t> </a:t>
            </a:r>
            <a:r>
              <a:rPr lang="de-CH" altLang="en-US" dirty="0" err="1">
                <a:latin typeface="Times New Roman" panose="02020603050405020304" pitchFamily="18" charset="0"/>
              </a:rPr>
              <a:t>mradi</a:t>
            </a:r>
            <a:r>
              <a:rPr lang="de-CH" altLang="en-US" dirty="0">
                <a:latin typeface="Times New Roman" panose="02020603050405020304" pitchFamily="18" charset="0"/>
              </a:rPr>
              <a:t> </a:t>
            </a:r>
            <a:r>
              <a:rPr lang="de-CH" altLang="en-US" dirty="0" err="1">
                <a:latin typeface="Times New Roman" panose="02020603050405020304" pitchFamily="18" charset="0"/>
              </a:rPr>
              <a:t>wa</a:t>
            </a:r>
            <a:r>
              <a:rPr lang="de-CH" altLang="en-US" dirty="0">
                <a:latin typeface="Times New Roman" panose="02020603050405020304" pitchFamily="18" charset="0"/>
              </a:rPr>
              <a:t> </a:t>
            </a:r>
            <a:r>
              <a:rPr lang="de-CH" altLang="en-US" dirty="0" err="1">
                <a:latin typeface="Times New Roman" panose="02020603050405020304" pitchFamily="18" charset="0"/>
              </a:rPr>
              <a:t>kibinadamu</a:t>
            </a:r>
            <a:r>
              <a:rPr lang="de-CH" altLang="en-US" dirty="0">
                <a:latin typeface="Times New Roman" panose="02020603050405020304" pitchFamily="18" charset="0"/>
              </a:rPr>
              <a:t> </a:t>
            </a:r>
            <a:r>
              <a:rPr lang="de-CH" altLang="en-US" dirty="0" err="1">
                <a:latin typeface="Times New Roman" panose="02020603050405020304" pitchFamily="18" charset="0"/>
              </a:rPr>
              <a:t>wa</a:t>
            </a:r>
            <a:r>
              <a:rPr lang="de-CH" altLang="en-US" dirty="0">
                <a:latin typeface="Times New Roman" panose="02020603050405020304" pitchFamily="18" charset="0"/>
              </a:rPr>
              <a:t> GMO.</a:t>
            </a:r>
          </a:p>
          <a:p>
            <a:pPr eaLnBrk="1" hangingPunct="1">
              <a:spcBef>
                <a:spcPct val="0"/>
              </a:spcBef>
            </a:pPr>
            <a:r>
              <a:rPr lang="de-CH" altLang="en-US" dirty="0" err="1">
                <a:latin typeface="Times New Roman" panose="02020603050405020304" pitchFamily="18" charset="0"/>
              </a:rPr>
              <a:t>Nitapita</a:t>
            </a:r>
            <a:r>
              <a:rPr lang="de-CH" altLang="en-US" dirty="0">
                <a:latin typeface="Times New Roman" panose="02020603050405020304" pitchFamily="18" charset="0"/>
              </a:rPr>
              <a:t> </a:t>
            </a:r>
            <a:r>
              <a:rPr lang="de-CH" altLang="en-US" dirty="0" err="1">
                <a:latin typeface="Times New Roman" panose="02020603050405020304" pitchFamily="18" charset="0"/>
              </a:rPr>
              <a:t>haraka</a:t>
            </a:r>
            <a:r>
              <a:rPr lang="de-CH" altLang="en-US" dirty="0">
                <a:latin typeface="Times New Roman" panose="02020603050405020304" pitchFamily="18" charset="0"/>
              </a:rPr>
              <a:t> </a:t>
            </a:r>
            <a:r>
              <a:rPr lang="de-CH" altLang="en-US" dirty="0" err="1">
                <a:latin typeface="Times New Roman" panose="02020603050405020304" pitchFamily="18" charset="0"/>
              </a:rPr>
              <a:t>kesi</a:t>
            </a:r>
            <a:r>
              <a:rPr lang="de-CH" altLang="en-US" dirty="0">
                <a:latin typeface="Times New Roman" panose="02020603050405020304" pitchFamily="18" charset="0"/>
              </a:rPr>
              <a:t> </a:t>
            </a:r>
            <a:r>
              <a:rPr lang="de-CH" altLang="en-US" dirty="0" err="1">
                <a:latin typeface="Times New Roman" panose="02020603050405020304" pitchFamily="18" charset="0"/>
              </a:rPr>
              <a:t>moja</a:t>
            </a:r>
            <a:r>
              <a:rPr lang="de-CH" altLang="en-US" dirty="0">
                <a:latin typeface="Times New Roman" panose="02020603050405020304" pitchFamily="18" charset="0"/>
              </a:rPr>
              <a:t> au </a:t>
            </a:r>
            <a:r>
              <a:rPr lang="de-CH" altLang="en-US" dirty="0" err="1">
                <a:latin typeface="Times New Roman" panose="02020603050405020304" pitchFamily="18" charset="0"/>
              </a:rPr>
              <a:t>mbili</a:t>
            </a:r>
            <a:r>
              <a:rPr lang="de-CH" altLang="en-US" dirty="0">
                <a:latin typeface="Times New Roman" panose="02020603050405020304" pitchFamily="18" charset="0"/>
              </a:rPr>
              <a:t> </a:t>
            </a:r>
            <a:r>
              <a:rPr lang="de-CH" altLang="en-US" dirty="0" err="1">
                <a:latin typeface="Times New Roman" panose="02020603050405020304" pitchFamily="18" charset="0"/>
              </a:rPr>
              <a:t>kukuonyesha</a:t>
            </a:r>
            <a:r>
              <a:rPr lang="de-CH" altLang="en-US" dirty="0">
                <a:latin typeface="Times New Roman" panose="02020603050405020304" pitchFamily="18" charset="0"/>
              </a:rPr>
              <a:t> </a:t>
            </a:r>
            <a:r>
              <a:rPr lang="de-CH" altLang="en-US" dirty="0" err="1">
                <a:latin typeface="Times New Roman" panose="02020603050405020304" pitchFamily="18" charset="0"/>
              </a:rPr>
              <a:t>athari</a:t>
            </a:r>
            <a:r>
              <a:rPr lang="de-CH" altLang="en-US" dirty="0">
                <a:latin typeface="Times New Roman" panose="02020603050405020304" pitchFamily="18" charset="0"/>
              </a:rPr>
              <a:t>.</a:t>
            </a:r>
          </a:p>
          <a:p>
            <a:pPr eaLnBrk="1" hangingPunct="1">
              <a:spcBef>
                <a:spcPct val="0"/>
              </a:spcBef>
            </a:pPr>
            <a:r>
              <a:rPr lang="de-CH" altLang="en-US" dirty="0" err="1">
                <a:latin typeface="Times New Roman" panose="02020603050405020304" pitchFamily="18" charset="0"/>
              </a:rPr>
              <a:t>Upungufu</a:t>
            </a:r>
            <a:r>
              <a:rPr lang="de-CH" altLang="en-US" dirty="0">
                <a:latin typeface="Times New Roman" panose="02020603050405020304" pitchFamily="18" charset="0"/>
              </a:rPr>
              <a:t> </a:t>
            </a:r>
            <a:r>
              <a:rPr lang="de-CH" altLang="en-US" dirty="0" err="1">
                <a:latin typeface="Times New Roman" panose="02020603050405020304" pitchFamily="18" charset="0"/>
              </a:rPr>
              <a:t>wa</a:t>
            </a:r>
            <a:r>
              <a:rPr lang="de-CH" altLang="en-US" dirty="0">
                <a:latin typeface="Times New Roman" panose="02020603050405020304" pitchFamily="18" charset="0"/>
              </a:rPr>
              <a:t> </a:t>
            </a:r>
            <a:r>
              <a:rPr lang="de-CH" altLang="en-US" dirty="0" err="1">
                <a:latin typeface="Times New Roman" panose="02020603050405020304" pitchFamily="18" charset="0"/>
              </a:rPr>
              <a:t>Vitamini</a:t>
            </a:r>
            <a:r>
              <a:rPr lang="de-CH" altLang="en-US" dirty="0">
                <a:latin typeface="Times New Roman" panose="02020603050405020304" pitchFamily="18" charset="0"/>
              </a:rPr>
              <a:t> A </a:t>
            </a:r>
            <a:r>
              <a:rPr lang="de-CH" altLang="en-US" dirty="0" err="1">
                <a:latin typeface="Times New Roman" panose="02020603050405020304" pitchFamily="18" charset="0"/>
              </a:rPr>
              <a:t>ni</a:t>
            </a:r>
            <a:r>
              <a:rPr lang="de-CH" altLang="en-US" dirty="0">
                <a:latin typeface="Times New Roman" panose="02020603050405020304" pitchFamily="18" charset="0"/>
              </a:rPr>
              <a:t> </a:t>
            </a:r>
            <a:r>
              <a:rPr lang="de-CH" altLang="en-US" dirty="0" err="1">
                <a:latin typeface="Times New Roman" panose="02020603050405020304" pitchFamily="18" charset="0"/>
              </a:rPr>
              <a:t>shida</a:t>
            </a:r>
            <a:r>
              <a:rPr lang="de-CH" altLang="en-US" dirty="0">
                <a:latin typeface="Times New Roman" panose="02020603050405020304" pitchFamily="18" charset="0"/>
              </a:rPr>
              <a:t> </a:t>
            </a:r>
            <a:r>
              <a:rPr lang="de-CH" altLang="en-US" dirty="0" err="1">
                <a:latin typeface="Times New Roman" panose="02020603050405020304" pitchFamily="18" charset="0"/>
              </a:rPr>
              <a:t>kubwa</a:t>
            </a:r>
            <a:r>
              <a:rPr lang="de-CH" altLang="en-US" dirty="0">
                <a:latin typeface="Times New Roman" panose="02020603050405020304" pitchFamily="18" charset="0"/>
              </a:rPr>
              <a:t> [RR18] </a:t>
            </a:r>
            <a:r>
              <a:rPr lang="de-CH" altLang="en-US" dirty="0" err="1">
                <a:latin typeface="Times New Roman" panose="02020603050405020304" pitchFamily="18" charset="0"/>
              </a:rPr>
              <a:t>katika</a:t>
            </a:r>
            <a:r>
              <a:rPr lang="de-CH" altLang="en-US" dirty="0">
                <a:latin typeface="Times New Roman" panose="02020603050405020304" pitchFamily="18" charset="0"/>
              </a:rPr>
              <a:t> </a:t>
            </a:r>
            <a:r>
              <a:rPr lang="de-CH" altLang="en-US" dirty="0" err="1">
                <a:latin typeface="Times New Roman" panose="02020603050405020304" pitchFamily="18" charset="0"/>
              </a:rPr>
              <a:t>nchi</a:t>
            </a:r>
            <a:r>
              <a:rPr lang="de-CH" altLang="en-US" dirty="0">
                <a:latin typeface="Times New Roman" panose="02020603050405020304" pitchFamily="18" charset="0"/>
              </a:rPr>
              <a:t> </a:t>
            </a:r>
            <a:r>
              <a:rPr lang="de-CH" altLang="en-US" dirty="0" err="1">
                <a:latin typeface="Times New Roman" panose="02020603050405020304" pitchFamily="18" charset="0"/>
              </a:rPr>
              <a:t>nyingi</a:t>
            </a:r>
            <a:r>
              <a:rPr lang="de-CH" altLang="en-US" dirty="0">
                <a:latin typeface="Times New Roman" panose="02020603050405020304" pitchFamily="18" charset="0"/>
              </a:rPr>
              <a:t> </a:t>
            </a:r>
            <a:r>
              <a:rPr lang="de-CH" altLang="en-US" dirty="0" err="1">
                <a:latin typeface="Times New Roman" panose="02020603050405020304" pitchFamily="18" charset="0"/>
              </a:rPr>
              <a:t>masikini</a:t>
            </a:r>
            <a:r>
              <a:rPr lang="de-CH" altLang="en-US" dirty="0">
                <a:latin typeface="Times New Roman" panose="02020603050405020304" pitchFamily="18" charset="0"/>
              </a:rPr>
              <a:t>. </a:t>
            </a:r>
            <a:r>
              <a:rPr lang="de-CH" altLang="en-US" dirty="0" err="1">
                <a:latin typeface="Times New Roman" panose="02020603050405020304" pitchFamily="18" charset="0"/>
              </a:rPr>
              <a:t>Hakuna</a:t>
            </a:r>
            <a:r>
              <a:rPr lang="de-CH" altLang="en-US" dirty="0">
                <a:latin typeface="Times New Roman" panose="02020603050405020304" pitchFamily="18" charset="0"/>
              </a:rPr>
              <a:t> beta-</a:t>
            </a:r>
            <a:r>
              <a:rPr lang="de-CH" altLang="en-US" dirty="0" err="1">
                <a:latin typeface="Times New Roman" panose="02020603050405020304" pitchFamily="18" charset="0"/>
              </a:rPr>
              <a:t>carotene</a:t>
            </a:r>
            <a:r>
              <a:rPr lang="de-CH" altLang="en-US" dirty="0">
                <a:latin typeface="Times New Roman" panose="02020603050405020304" pitchFamily="18" charset="0"/>
              </a:rPr>
              <a:t> </a:t>
            </a:r>
            <a:r>
              <a:rPr lang="de-CH" altLang="en-US" dirty="0" err="1">
                <a:latin typeface="Times New Roman" panose="02020603050405020304" pitchFamily="18" charset="0"/>
              </a:rPr>
              <a:t>ya</a:t>
            </a:r>
            <a:r>
              <a:rPr lang="de-CH" altLang="en-US" dirty="0">
                <a:latin typeface="Times New Roman" panose="02020603050405020304" pitchFamily="18" charset="0"/>
              </a:rPr>
              <a:t> </a:t>
            </a:r>
            <a:r>
              <a:rPr lang="de-CH" altLang="en-US" dirty="0" err="1">
                <a:latin typeface="Times New Roman" panose="02020603050405020304" pitchFamily="18" charset="0"/>
              </a:rPr>
              <a:t>kutosha</a:t>
            </a:r>
            <a:r>
              <a:rPr lang="de-CH" altLang="en-US" dirty="0">
                <a:latin typeface="Times New Roman" panose="02020603050405020304" pitchFamily="18" charset="0"/>
              </a:rPr>
              <a:t> </a:t>
            </a:r>
            <a:r>
              <a:rPr lang="de-CH" altLang="en-US" dirty="0" err="1">
                <a:latin typeface="Times New Roman" panose="02020603050405020304" pitchFamily="18" charset="0"/>
              </a:rPr>
              <a:t>katika</a:t>
            </a:r>
            <a:r>
              <a:rPr lang="de-CH" altLang="en-US" dirty="0">
                <a:latin typeface="Times New Roman" panose="02020603050405020304" pitchFamily="18" charset="0"/>
              </a:rPr>
              <a:t> </a:t>
            </a:r>
            <a:r>
              <a:rPr lang="de-CH" altLang="en-US" dirty="0" err="1">
                <a:latin typeface="Times New Roman" panose="02020603050405020304" pitchFamily="18" charset="0"/>
              </a:rPr>
              <a:t>lishe</a:t>
            </a:r>
            <a:r>
              <a:rPr lang="de-CH" altLang="en-US" dirty="0">
                <a:latin typeface="Times New Roman" panose="02020603050405020304" pitchFamily="18" charset="0"/>
              </a:rPr>
              <a:t> </a:t>
            </a:r>
            <a:r>
              <a:rPr lang="de-CH" altLang="en-US" dirty="0" err="1">
                <a:latin typeface="Times New Roman" panose="02020603050405020304" pitchFamily="18" charset="0"/>
              </a:rPr>
              <a:t>ya</a:t>
            </a:r>
            <a:r>
              <a:rPr lang="de-CH" altLang="en-US" dirty="0">
                <a:latin typeface="Times New Roman" panose="02020603050405020304" pitchFamily="18" charset="0"/>
              </a:rPr>
              <a:t> </a:t>
            </a:r>
            <a:r>
              <a:rPr lang="de-CH" altLang="en-US" dirty="0" err="1">
                <a:latin typeface="Times New Roman" panose="02020603050405020304" pitchFamily="18" charset="0"/>
              </a:rPr>
              <a:t>watu</a:t>
            </a:r>
            <a:r>
              <a:rPr lang="de-CH" altLang="en-US" dirty="0">
                <a:latin typeface="Times New Roman" panose="02020603050405020304" pitchFamily="18" charset="0"/>
              </a:rPr>
              <a:t> </a:t>
            </a:r>
            <a:r>
              <a:rPr lang="de-CH" altLang="en-US" dirty="0" err="1">
                <a:latin typeface="Times New Roman" panose="02020603050405020304" pitchFamily="18" charset="0"/>
              </a:rPr>
              <a:t>wengi</a:t>
            </a:r>
            <a:r>
              <a:rPr lang="de-CH" altLang="en-US" dirty="0">
                <a:latin typeface="Times New Roman" panose="02020603050405020304" pitchFamily="18" charset="0"/>
              </a:rPr>
              <a:t> </a:t>
            </a:r>
            <a:r>
              <a:rPr lang="de-CH" altLang="en-US" dirty="0" err="1">
                <a:latin typeface="Times New Roman" panose="02020603050405020304" pitchFamily="18" charset="0"/>
              </a:rPr>
              <a:t>ili</a:t>
            </a:r>
            <a:r>
              <a:rPr lang="de-CH" altLang="en-US" dirty="0">
                <a:latin typeface="Times New Roman" panose="02020603050405020304" pitchFamily="18" charset="0"/>
              </a:rPr>
              <a:t> </a:t>
            </a:r>
            <a:r>
              <a:rPr lang="de-CH" altLang="en-US" dirty="0" err="1">
                <a:latin typeface="Times New Roman" panose="02020603050405020304" pitchFamily="18" charset="0"/>
              </a:rPr>
              <a:t>kutengeneza</a:t>
            </a:r>
            <a:r>
              <a:rPr lang="de-CH" altLang="en-US" dirty="0">
                <a:latin typeface="Times New Roman" panose="02020603050405020304" pitchFamily="18" charset="0"/>
              </a:rPr>
              <a:t> </a:t>
            </a:r>
            <a:r>
              <a:rPr lang="de-CH" altLang="en-US" dirty="0" err="1">
                <a:latin typeface="Times New Roman" panose="02020603050405020304" pitchFamily="18" charset="0"/>
              </a:rPr>
              <a:t>Vitamini</a:t>
            </a:r>
            <a:r>
              <a:rPr lang="de-CH" altLang="en-US" dirty="0">
                <a:latin typeface="Times New Roman" panose="02020603050405020304" pitchFamily="18" charset="0"/>
              </a:rPr>
              <a:t> A </a:t>
            </a:r>
            <a:r>
              <a:rPr lang="de-CH" altLang="en-US" dirty="0" err="1">
                <a:latin typeface="Times New Roman" panose="02020603050405020304" pitchFamily="18" charset="0"/>
              </a:rPr>
              <a:t>ambayo</a:t>
            </a:r>
            <a:r>
              <a:rPr lang="de-CH" altLang="en-US" dirty="0">
                <a:latin typeface="Times New Roman" panose="02020603050405020304" pitchFamily="18" charset="0"/>
              </a:rPr>
              <a:t> </a:t>
            </a:r>
            <a:r>
              <a:rPr lang="de-CH" altLang="en-US" dirty="0" err="1">
                <a:latin typeface="Times New Roman" panose="02020603050405020304" pitchFamily="18" charset="0"/>
              </a:rPr>
              <a:t>ni</a:t>
            </a:r>
            <a:r>
              <a:rPr lang="de-CH" altLang="en-US" dirty="0">
                <a:latin typeface="Times New Roman" panose="02020603050405020304" pitchFamily="18" charset="0"/>
              </a:rPr>
              <a:t> </a:t>
            </a:r>
            <a:r>
              <a:rPr lang="de-CH" altLang="en-US" dirty="0" err="1">
                <a:latin typeface="Times New Roman" panose="02020603050405020304" pitchFamily="18" charset="0"/>
              </a:rPr>
              <a:t>muhimu</a:t>
            </a:r>
            <a:r>
              <a:rPr lang="de-CH" altLang="en-US" dirty="0">
                <a:latin typeface="Times New Roman" panose="02020603050405020304" pitchFamily="18" charset="0"/>
              </a:rPr>
              <a:t> </a:t>
            </a:r>
            <a:r>
              <a:rPr lang="de-CH" altLang="en-US" dirty="0" err="1">
                <a:latin typeface="Times New Roman" panose="02020603050405020304" pitchFamily="18" charset="0"/>
              </a:rPr>
              <a:t>wakati</a:t>
            </a:r>
            <a:r>
              <a:rPr lang="de-CH" altLang="en-US" dirty="0">
                <a:latin typeface="Times New Roman" panose="02020603050405020304" pitchFamily="18" charset="0"/>
              </a:rPr>
              <a:t> </a:t>
            </a:r>
            <a:r>
              <a:rPr lang="de-CH" altLang="en-US" dirty="0" err="1">
                <a:latin typeface="Times New Roman" panose="02020603050405020304" pitchFamily="18" charset="0"/>
              </a:rPr>
              <a:t>watoto</a:t>
            </a:r>
            <a:r>
              <a:rPr lang="de-CH" altLang="en-US" dirty="0">
                <a:latin typeface="Times New Roman" panose="02020603050405020304" pitchFamily="18" charset="0"/>
              </a:rPr>
              <a:t> </a:t>
            </a:r>
            <a:r>
              <a:rPr lang="de-CH" altLang="en-US" dirty="0" err="1">
                <a:latin typeface="Times New Roman" panose="02020603050405020304" pitchFamily="18" charset="0"/>
              </a:rPr>
              <a:t>wanaanza</a:t>
            </a:r>
            <a:r>
              <a:rPr lang="de-CH" altLang="en-US" dirty="0">
                <a:latin typeface="Times New Roman" panose="02020603050405020304" pitchFamily="18" charset="0"/>
              </a:rPr>
              <a:t> </a:t>
            </a:r>
            <a:r>
              <a:rPr lang="de-CH" altLang="en-US" dirty="0" err="1">
                <a:latin typeface="Times New Roman" panose="02020603050405020304" pitchFamily="18" charset="0"/>
              </a:rPr>
              <a:t>kukua</a:t>
            </a:r>
            <a:r>
              <a:rPr lang="de-CH" altLang="en-US" dirty="0">
                <a:latin typeface="Times New Roman" panose="02020603050405020304" pitchFamily="18" charset="0"/>
              </a:rPr>
              <a:t>. </a:t>
            </a:r>
            <a:r>
              <a:rPr lang="de-CH" altLang="en-US" dirty="0" err="1">
                <a:latin typeface="Times New Roman" panose="02020603050405020304" pitchFamily="18" charset="0"/>
              </a:rPr>
              <a:t>Ikiwa</a:t>
            </a:r>
            <a:r>
              <a:rPr lang="de-CH" altLang="en-US" dirty="0">
                <a:latin typeface="Times New Roman" panose="02020603050405020304" pitchFamily="18" charset="0"/>
              </a:rPr>
              <a:t> </a:t>
            </a:r>
            <a:r>
              <a:rPr lang="de-CH" altLang="en-US" dirty="0" err="1">
                <a:latin typeface="Times New Roman" panose="02020603050405020304" pitchFamily="18" charset="0"/>
              </a:rPr>
              <a:t>hawatapata</a:t>
            </a:r>
            <a:r>
              <a:rPr lang="de-CH" altLang="en-US" dirty="0">
                <a:latin typeface="Times New Roman" panose="02020603050405020304" pitchFamily="18" charset="0"/>
              </a:rPr>
              <a:t> </a:t>
            </a:r>
            <a:r>
              <a:rPr lang="de-CH" altLang="en-US" dirty="0" err="1">
                <a:latin typeface="Times New Roman" panose="02020603050405020304" pitchFamily="18" charset="0"/>
              </a:rPr>
              <a:t>Vitamini</a:t>
            </a:r>
            <a:r>
              <a:rPr lang="de-CH" altLang="en-US" dirty="0">
                <a:latin typeface="Times New Roman" panose="02020603050405020304" pitchFamily="18" charset="0"/>
              </a:rPr>
              <a:t> A </a:t>
            </a:r>
            <a:r>
              <a:rPr lang="de-CH" altLang="en-US" dirty="0" err="1">
                <a:latin typeface="Times New Roman" panose="02020603050405020304" pitchFamily="18" charset="0"/>
              </a:rPr>
              <a:t>ya</a:t>
            </a:r>
            <a:r>
              <a:rPr lang="de-CH" altLang="en-US" dirty="0">
                <a:latin typeface="Times New Roman" panose="02020603050405020304" pitchFamily="18" charset="0"/>
              </a:rPr>
              <a:t> </a:t>
            </a:r>
            <a:r>
              <a:rPr lang="de-CH" altLang="en-US" dirty="0" err="1">
                <a:latin typeface="Times New Roman" panose="02020603050405020304" pitchFamily="18" charset="0"/>
              </a:rPr>
              <a:t>kutosha</a:t>
            </a:r>
            <a:r>
              <a:rPr lang="de-CH" altLang="en-US" dirty="0">
                <a:latin typeface="Times New Roman" panose="02020603050405020304" pitchFamily="18" charset="0"/>
              </a:rPr>
              <a:t> </a:t>
            </a:r>
            <a:r>
              <a:rPr lang="de-CH" altLang="en-US" dirty="0" err="1">
                <a:latin typeface="Times New Roman" panose="02020603050405020304" pitchFamily="18" charset="0"/>
              </a:rPr>
              <a:t>hupofuka</a:t>
            </a:r>
            <a:r>
              <a:rPr lang="de-CH" altLang="en-US" dirty="0">
                <a:latin typeface="Times New Roman" panose="02020603050405020304" pitchFamily="18" charset="0"/>
              </a:rPr>
              <a:t>, </a:t>
            </a:r>
            <a:r>
              <a:rPr lang="de-CH" altLang="en-US" dirty="0" err="1">
                <a:latin typeface="Times New Roman" panose="02020603050405020304" pitchFamily="18" charset="0"/>
              </a:rPr>
              <a:t>wana</a:t>
            </a:r>
            <a:r>
              <a:rPr lang="de-CH" altLang="en-US" dirty="0">
                <a:latin typeface="Times New Roman" panose="02020603050405020304" pitchFamily="18" charset="0"/>
              </a:rPr>
              <a:t> </a:t>
            </a:r>
            <a:r>
              <a:rPr lang="de-CH" altLang="en-US" dirty="0" err="1">
                <a:latin typeface="Times New Roman" panose="02020603050405020304" pitchFamily="18" charset="0"/>
              </a:rPr>
              <a:t>kasoro</a:t>
            </a:r>
            <a:r>
              <a:rPr lang="de-CH" altLang="en-US" dirty="0">
                <a:latin typeface="Times New Roman" panose="02020603050405020304" pitchFamily="18" charset="0"/>
              </a:rPr>
              <a:t> </a:t>
            </a:r>
            <a:r>
              <a:rPr lang="de-CH" altLang="en-US" dirty="0" err="1">
                <a:latin typeface="Times New Roman" panose="02020603050405020304" pitchFamily="18" charset="0"/>
              </a:rPr>
              <a:t>kwenye</a:t>
            </a:r>
            <a:r>
              <a:rPr lang="de-CH" altLang="en-US" dirty="0">
                <a:latin typeface="Times New Roman" panose="02020603050405020304" pitchFamily="18" charset="0"/>
              </a:rPr>
              <a:t> </a:t>
            </a:r>
            <a:r>
              <a:rPr lang="de-CH" altLang="en-US" dirty="0" err="1">
                <a:latin typeface="Times New Roman" panose="02020603050405020304" pitchFamily="18" charset="0"/>
              </a:rPr>
              <a:t>misuli</a:t>
            </a:r>
            <a:r>
              <a:rPr lang="de-CH" altLang="en-US" dirty="0">
                <a:latin typeface="Times New Roman" panose="02020603050405020304" pitchFamily="18" charset="0"/>
              </a:rPr>
              <a:t> </a:t>
            </a:r>
            <a:r>
              <a:rPr lang="de-CH" altLang="en-US" dirty="0" err="1">
                <a:latin typeface="Times New Roman" panose="02020603050405020304" pitchFamily="18" charset="0"/>
              </a:rPr>
              <a:t>yao</a:t>
            </a:r>
            <a:r>
              <a:rPr lang="de-CH" altLang="en-US" dirty="0">
                <a:latin typeface="Times New Roman" panose="02020603050405020304" pitchFamily="18" charset="0"/>
              </a:rPr>
              <a:t>, </a:t>
            </a:r>
            <a:r>
              <a:rPr lang="de-CH" altLang="en-US" dirty="0" err="1">
                <a:latin typeface="Times New Roman" panose="02020603050405020304" pitchFamily="18" charset="0"/>
              </a:rPr>
              <a:t>kasoro</a:t>
            </a:r>
            <a:r>
              <a:rPr lang="de-CH" altLang="en-US" dirty="0">
                <a:latin typeface="Times New Roman" panose="02020603050405020304" pitchFamily="18" charset="0"/>
              </a:rPr>
              <a:t> </a:t>
            </a:r>
            <a:r>
              <a:rPr lang="de-CH" altLang="en-US" dirty="0" err="1">
                <a:latin typeface="Times New Roman" panose="02020603050405020304" pitchFamily="18" charset="0"/>
              </a:rPr>
              <a:t>katika</a:t>
            </a:r>
            <a:r>
              <a:rPr lang="de-CH" altLang="en-US" dirty="0">
                <a:latin typeface="Times New Roman" panose="02020603050405020304" pitchFamily="18" charset="0"/>
              </a:rPr>
              <a:t> </a:t>
            </a:r>
            <a:r>
              <a:rPr lang="de-CH" altLang="en-US" dirty="0" err="1">
                <a:latin typeface="Times New Roman" panose="02020603050405020304" pitchFamily="18" charset="0"/>
              </a:rPr>
              <a:t>mfumo</a:t>
            </a:r>
            <a:r>
              <a:rPr lang="de-CH" altLang="en-US" dirty="0">
                <a:latin typeface="Times New Roman" panose="02020603050405020304" pitchFamily="18" charset="0"/>
              </a:rPr>
              <a:t> </a:t>
            </a:r>
            <a:r>
              <a:rPr lang="de-CH" altLang="en-US" dirty="0" err="1">
                <a:latin typeface="Times New Roman" panose="02020603050405020304" pitchFamily="18" charset="0"/>
              </a:rPr>
              <a:t>wao</a:t>
            </a:r>
            <a:r>
              <a:rPr lang="de-CH" altLang="en-US" dirty="0">
                <a:latin typeface="Times New Roman" panose="02020603050405020304" pitchFamily="18" charset="0"/>
              </a:rPr>
              <a:t> </a:t>
            </a:r>
            <a:r>
              <a:rPr lang="de-CH" altLang="en-US" dirty="0" err="1">
                <a:latin typeface="Times New Roman" panose="02020603050405020304" pitchFamily="18" charset="0"/>
              </a:rPr>
              <a:t>wa</a:t>
            </a:r>
            <a:r>
              <a:rPr lang="de-CH" altLang="en-US" dirty="0">
                <a:latin typeface="Times New Roman" panose="02020603050405020304" pitchFamily="18" charset="0"/>
              </a:rPr>
              <a:t> </a:t>
            </a:r>
            <a:r>
              <a:rPr lang="de-CH" altLang="en-US" dirty="0" err="1">
                <a:latin typeface="Times New Roman" panose="02020603050405020304" pitchFamily="18" charset="0"/>
              </a:rPr>
              <a:t>kinga</a:t>
            </a:r>
            <a:r>
              <a:rPr lang="de-CH" altLang="en-US" dirty="0">
                <a:latin typeface="Times New Roman" panose="02020603050405020304" pitchFamily="18" charset="0"/>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0CB80896-6CBF-E54A-875A-089C5D051C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52039191-4B73-FF4A-97DA-10E4CD5740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Wanaume</a:t>
            </a:r>
            <a:r>
              <a:rPr lang="en-US" altLang="en-US" dirty="0"/>
              <a:t> </a:t>
            </a:r>
            <a:r>
              <a:rPr lang="en-US" altLang="en-US" dirty="0" err="1"/>
              <a:t>wawili</a:t>
            </a:r>
            <a:r>
              <a:rPr lang="en-US" altLang="en-US" dirty="0"/>
              <a:t>, Ingo </a:t>
            </a:r>
            <a:r>
              <a:rPr lang="en-US" altLang="en-US" dirty="0" err="1"/>
              <a:t>Petroykus</a:t>
            </a:r>
            <a:r>
              <a:rPr lang="en-US" altLang="en-US" dirty="0"/>
              <a:t> </a:t>
            </a:r>
            <a:r>
              <a:rPr lang="en-US" altLang="en-US" dirty="0" err="1"/>
              <a:t>na</a:t>
            </a:r>
            <a:r>
              <a:rPr lang="en-US" altLang="en-US" dirty="0"/>
              <a:t> Peter Beyer [RR19] </a:t>
            </a:r>
            <a:r>
              <a:rPr lang="en-US" altLang="en-US" dirty="0" err="1"/>
              <a:t>waliamua</a:t>
            </a:r>
            <a:r>
              <a:rPr lang="en-US" altLang="en-US" dirty="0"/>
              <a:t> </a:t>
            </a:r>
            <a:r>
              <a:rPr lang="en-US" altLang="en-US" dirty="0" err="1"/>
              <a:t>wangefanya</a:t>
            </a:r>
            <a:r>
              <a:rPr lang="en-US" altLang="en-US" dirty="0"/>
              <a:t> </a:t>
            </a:r>
            <a:r>
              <a:rPr lang="en-US" altLang="en-US" dirty="0" err="1"/>
              <a:t>jambo</a:t>
            </a:r>
            <a:r>
              <a:rPr lang="en-US" altLang="en-US" dirty="0"/>
              <a:t> </a:t>
            </a:r>
            <a:r>
              <a:rPr lang="en-US" altLang="en-US" dirty="0" err="1"/>
              <a:t>fulani</a:t>
            </a:r>
            <a:r>
              <a:rPr lang="en-US" altLang="en-US" dirty="0"/>
              <a:t> </a:t>
            </a:r>
            <a:r>
              <a:rPr lang="en-US" altLang="en-US" dirty="0" err="1"/>
              <a:t>kuhusu</a:t>
            </a:r>
            <a:r>
              <a:rPr lang="en-US" altLang="en-US" dirty="0"/>
              <a:t> </a:t>
            </a:r>
            <a:r>
              <a:rPr lang="en-US" altLang="en-US" dirty="0" err="1"/>
              <a:t>hili</a:t>
            </a:r>
            <a:r>
              <a:rPr lang="en-US" altLang="en-US" dirty="0"/>
              <a:t>. Na </a:t>
            </a:r>
            <a:r>
              <a:rPr lang="en-US" altLang="en-US" dirty="0" err="1"/>
              <a:t>walidhani</a:t>
            </a:r>
            <a:r>
              <a:rPr lang="en-US" altLang="en-US" dirty="0"/>
              <a:t>, </a:t>
            </a:r>
            <a:r>
              <a:rPr lang="en-US" altLang="en-US" dirty="0" err="1"/>
              <a:t>mpunga</a:t>
            </a:r>
            <a:r>
              <a:rPr lang="en-US" altLang="en-US" dirty="0"/>
              <a:t> </a:t>
            </a:r>
            <a:r>
              <a:rPr lang="en-US" altLang="en-US" dirty="0" err="1"/>
              <a:t>ni</a:t>
            </a:r>
            <a:r>
              <a:rPr lang="en-US" altLang="en-US" dirty="0"/>
              <a:t> </a:t>
            </a:r>
            <a:r>
              <a:rPr lang="en-US" altLang="en-US" dirty="0" err="1"/>
              <a:t>mazao</a:t>
            </a:r>
            <a:r>
              <a:rPr lang="en-US" altLang="en-US" dirty="0"/>
              <a:t> </a:t>
            </a:r>
            <a:r>
              <a:rPr lang="en-US" altLang="en-US" dirty="0" err="1"/>
              <a:t>kubwa</a:t>
            </a:r>
            <a:r>
              <a:rPr lang="en-US" altLang="en-US" dirty="0"/>
              <a:t> </a:t>
            </a:r>
            <a:r>
              <a:rPr lang="en-US" altLang="en-US" dirty="0" err="1"/>
              <a:t>kwa</a:t>
            </a:r>
            <a:r>
              <a:rPr lang="en-US" altLang="en-US" dirty="0"/>
              <a:t> </a:t>
            </a:r>
            <a:r>
              <a:rPr lang="en-US" altLang="en-US" dirty="0" err="1"/>
              <a:t>watu</a:t>
            </a:r>
            <a:r>
              <a:rPr lang="en-US" altLang="en-US" dirty="0"/>
              <a:t> </a:t>
            </a:r>
            <a:r>
              <a:rPr lang="en-US" altLang="en-US" dirty="0" err="1"/>
              <a:t>hawa</a:t>
            </a:r>
            <a:r>
              <a:rPr lang="en-US" altLang="en-US" dirty="0"/>
              <a:t> </a:t>
            </a:r>
            <a:r>
              <a:rPr lang="en-US" altLang="en-US" dirty="0" err="1"/>
              <a:t>wengi</a:t>
            </a:r>
            <a:r>
              <a:rPr lang="en-US" altLang="en-US" dirty="0"/>
              <a:t>. Je! </a:t>
            </a:r>
            <a:r>
              <a:rPr lang="en-US" altLang="en-US" dirty="0" err="1"/>
              <a:t>Ikiwa</a:t>
            </a:r>
            <a:r>
              <a:rPr lang="en-US" altLang="en-US" dirty="0"/>
              <a:t> </a:t>
            </a:r>
            <a:r>
              <a:rPr lang="en-US" altLang="en-US" dirty="0" err="1"/>
              <a:t>tunaweza</a:t>
            </a:r>
            <a:r>
              <a:rPr lang="en-US" altLang="en-US" dirty="0"/>
              <a:t> </a:t>
            </a:r>
            <a:r>
              <a:rPr lang="en-US" altLang="en-US" dirty="0" err="1"/>
              <a:t>kuweka</a:t>
            </a:r>
            <a:r>
              <a:rPr lang="en-US" altLang="en-US" dirty="0"/>
              <a:t> </a:t>
            </a:r>
            <a:r>
              <a:rPr lang="en-US" altLang="en-US" dirty="0" err="1"/>
              <a:t>jeni</a:t>
            </a:r>
            <a:r>
              <a:rPr lang="en-US" altLang="en-US" dirty="0"/>
              <a:t> </a:t>
            </a:r>
            <a:r>
              <a:rPr lang="en-US" altLang="en-US" dirty="0" err="1"/>
              <a:t>ambazo</a:t>
            </a:r>
            <a:r>
              <a:rPr lang="en-US" altLang="en-US" dirty="0"/>
              <a:t> </a:t>
            </a:r>
            <a:r>
              <a:rPr lang="en-US" altLang="en-US" dirty="0" err="1"/>
              <a:t>zitatoa</a:t>
            </a:r>
            <a:r>
              <a:rPr lang="en-US" altLang="en-US" dirty="0"/>
              <a:t> beta-carotene, </a:t>
            </a:r>
            <a:r>
              <a:rPr lang="en-US" altLang="en-US" dirty="0" err="1"/>
              <a:t>kuwa</a:t>
            </a:r>
            <a:r>
              <a:rPr lang="en-US" altLang="en-US" dirty="0"/>
              <a:t> </a:t>
            </a:r>
            <a:r>
              <a:rPr lang="en-US" altLang="en-US" dirty="0" err="1"/>
              <a:t>mchele</a:t>
            </a:r>
            <a:r>
              <a:rPr lang="en-US" altLang="en-US" dirty="0"/>
              <a:t>? Kwa </a:t>
            </a:r>
            <a:r>
              <a:rPr lang="en-US" altLang="en-US" dirty="0" err="1"/>
              <a:t>hivyo</a:t>
            </a:r>
            <a:r>
              <a:rPr lang="en-US" altLang="en-US" dirty="0"/>
              <a:t> </a:t>
            </a:r>
            <a:r>
              <a:rPr lang="en-US" altLang="en-US" dirty="0" err="1"/>
              <a:t>watu</a:t>
            </a:r>
            <a:r>
              <a:rPr lang="en-US" altLang="en-US" dirty="0"/>
              <a:t> </a:t>
            </a:r>
            <a:r>
              <a:rPr lang="en-US" altLang="en-US" dirty="0" err="1"/>
              <a:t>wangepata</a:t>
            </a:r>
            <a:r>
              <a:rPr lang="en-US" altLang="en-US" dirty="0"/>
              <a:t> </a:t>
            </a:r>
            <a:r>
              <a:rPr lang="en-US" altLang="en-US" dirty="0" err="1"/>
              <a:t>Vitamini</a:t>
            </a:r>
            <a:r>
              <a:rPr lang="en-US" altLang="en-US" dirty="0"/>
              <a:t> A </a:t>
            </a:r>
            <a:r>
              <a:rPr lang="en-US" altLang="en-US" dirty="0" err="1"/>
              <a:t>vya</a:t>
            </a:r>
            <a:r>
              <a:rPr lang="en-US" altLang="en-US" dirty="0"/>
              <a:t> </a:t>
            </a:r>
            <a:r>
              <a:rPr lang="en-US" altLang="en-US" dirty="0" err="1"/>
              <a:t>kutosha</a:t>
            </a:r>
            <a:r>
              <a:rPr lang="en-US" altLang="en-US" dirty="0"/>
              <a:t> </a:t>
            </a:r>
            <a:r>
              <a:rPr lang="en-US" altLang="en-US" dirty="0" err="1"/>
              <a:t>kwa</a:t>
            </a:r>
            <a:r>
              <a:rPr lang="en-US" altLang="en-US" dirty="0"/>
              <a:t> </a:t>
            </a:r>
            <a:r>
              <a:rPr lang="en-US" altLang="en-US" dirty="0" err="1"/>
              <a:t>sababu</a:t>
            </a:r>
            <a:r>
              <a:rPr lang="en-US" altLang="en-US" dirty="0"/>
              <a:t> beta-carotene </a:t>
            </a:r>
            <a:r>
              <a:rPr lang="en-US" altLang="en-US" dirty="0" err="1"/>
              <a:t>ndio</a:t>
            </a:r>
            <a:r>
              <a:rPr lang="en-US" altLang="en-US" dirty="0"/>
              <a:t> </a:t>
            </a:r>
            <a:r>
              <a:rPr lang="en-US" altLang="en-US" dirty="0" err="1"/>
              <a:t>mtangulizi</a:t>
            </a:r>
            <a:r>
              <a:rPr lang="en-US" altLang="en-US" dirty="0"/>
              <a:t> </a:t>
            </a:r>
            <a:r>
              <a:rPr lang="en-US" altLang="en-US" dirty="0" err="1"/>
              <a:t>wa</a:t>
            </a:r>
            <a:r>
              <a:rPr lang="en-US" altLang="en-US" dirty="0"/>
              <a:t> </a:t>
            </a:r>
            <a:r>
              <a:rPr lang="en-US" altLang="en-US" dirty="0" err="1"/>
              <a:t>Vitamini</a:t>
            </a:r>
            <a:r>
              <a:rPr lang="en-US" altLang="en-US" dirty="0"/>
              <a:t> A, </a:t>
            </a:r>
            <a:r>
              <a:rPr lang="en-US" altLang="en-US" dirty="0" err="1"/>
              <a:t>kwamba</a:t>
            </a:r>
            <a:r>
              <a:rPr lang="en-US" altLang="en-US" dirty="0"/>
              <a:t> </a:t>
            </a:r>
            <a:r>
              <a:rPr lang="en-US" altLang="en-US" dirty="0" err="1"/>
              <a:t>wangeweza</a:t>
            </a:r>
            <a:r>
              <a:rPr lang="en-US" altLang="en-US" dirty="0"/>
              <a:t> </a:t>
            </a:r>
            <a:r>
              <a:rPr lang="en-US" altLang="en-US" dirty="0" err="1"/>
              <a:t>kupata</a:t>
            </a:r>
            <a:r>
              <a:rPr lang="en-US" altLang="en-US" dirty="0"/>
              <a:t> </a:t>
            </a:r>
            <a:r>
              <a:rPr lang="en-US" altLang="en-US" dirty="0" err="1"/>
              <a:t>kutosha</a:t>
            </a:r>
            <a:r>
              <a:rPr lang="en-US" altLang="en-US" dirty="0"/>
              <a:t> </a:t>
            </a:r>
            <a:r>
              <a:rPr lang="en-US" altLang="en-US" dirty="0" err="1"/>
              <a:t>katika</a:t>
            </a:r>
            <a:r>
              <a:rPr lang="en-US" altLang="en-US" dirty="0"/>
              <a:t> </a:t>
            </a:r>
            <a:r>
              <a:rPr lang="en-US" altLang="en-US" dirty="0" err="1"/>
              <a:t>lishe</a:t>
            </a:r>
            <a:r>
              <a:rPr lang="en-US" altLang="en-US" dirty="0"/>
              <a:t> </a:t>
            </a:r>
            <a:r>
              <a:rPr lang="en-US" altLang="en-US" dirty="0" err="1"/>
              <a:t>basi</a:t>
            </a:r>
            <a:r>
              <a:rPr lang="en-US" altLang="en-US" dirty="0"/>
              <a:t> </a:t>
            </a:r>
            <a:r>
              <a:rPr lang="en-US" altLang="en-US" dirty="0" err="1"/>
              <a:t>watoto</a:t>
            </a:r>
            <a:r>
              <a:rPr lang="en-US" altLang="en-US" dirty="0"/>
              <a:t> </a:t>
            </a:r>
            <a:r>
              <a:rPr lang="en-US" altLang="en-US" dirty="0" err="1"/>
              <a:t>hawatakwenda</a:t>
            </a:r>
            <a:r>
              <a:rPr lang="en-US" altLang="en-US" dirty="0"/>
              <a:t> </a:t>
            </a:r>
            <a:r>
              <a:rPr lang="en-US" altLang="en-US" dirty="0" err="1"/>
              <a:t>tena</a:t>
            </a:r>
            <a:r>
              <a:rPr lang="en-US" altLang="en-US" dirty="0"/>
              <a:t> </a:t>
            </a:r>
            <a:r>
              <a:rPr lang="en-US" altLang="en-US" dirty="0" err="1"/>
              <a:t>kuwa</a:t>
            </a:r>
            <a:r>
              <a:rPr lang="en-US" altLang="en-US" dirty="0"/>
              <a:t> </a:t>
            </a:r>
            <a:r>
              <a:rPr lang="en-US" altLang="en-US" dirty="0" err="1"/>
              <a:t>vipofu</a:t>
            </a:r>
            <a:r>
              <a:rPr lang="en-US" altLang="en-US" dirty="0"/>
              <a:t>. Kwa </a:t>
            </a:r>
            <a:r>
              <a:rPr lang="en-US" altLang="en-US" dirty="0" err="1"/>
              <a:t>hivyo</a:t>
            </a:r>
            <a:r>
              <a:rPr lang="en-US" altLang="en-US" dirty="0"/>
              <a:t> </a:t>
            </a:r>
            <a:r>
              <a:rPr lang="en-US" altLang="en-US" dirty="0" err="1"/>
              <a:t>wakafanya</a:t>
            </a:r>
            <a:r>
              <a:rPr lang="en-US" altLang="en-US" dirty="0"/>
              <a:t> </a:t>
            </a:r>
            <a:r>
              <a:rPr lang="en-US" altLang="en-US" dirty="0" err="1"/>
              <a:t>hivi</a:t>
            </a:r>
            <a:r>
              <a:rPr lang="en-US" altLang="en-US" dirty="0"/>
              <a:t>.</a:t>
            </a:r>
          </a:p>
        </p:txBody>
      </p:sp>
      <p:sp>
        <p:nvSpPr>
          <p:cNvPr id="4" name="Slide Number Placeholder 3">
            <a:extLst>
              <a:ext uri="{FF2B5EF4-FFF2-40B4-BE49-F238E27FC236}">
                <a16:creationId xmlns:a16="http://schemas.microsoft.com/office/drawing/2014/main" id="{36518226-A64B-A34F-B00A-B7EAFFAA49AF}"/>
              </a:ext>
            </a:extLst>
          </p:cNvPr>
          <p:cNvSpPr>
            <a:spLocks noGrp="1"/>
          </p:cNvSpPr>
          <p:nvPr>
            <p:ph type="sldNum" sz="quarter" idx="5"/>
          </p:nvPr>
        </p:nvSpPr>
        <p:spPr/>
        <p:txBody>
          <a:bodyPr/>
          <a:lstStyle/>
          <a:p>
            <a:pPr>
              <a:defRPr/>
            </a:pPr>
            <a:fld id="{E45FD6CB-EB5C-B743-83DD-FA083F20F6C4}"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EE78AAF9-E1C8-2943-BC0F-01B13B8EBF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4ACC771A-B6FD-634F-9857-EEDA91DDB9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Kwa hivyo, nataka kukuambia nilianzaje katika hii, kidogo juu ya historia na kisha ninataka kujua ni nini, ni nini GMO, ni </a:t>
            </a:r>
            <a:r>
              <a:rPr lang="sw-KE" altLang="en-US"/>
              <a:t>nini teknolojia hii</a:t>
            </a:r>
            <a:r>
              <a:rPr lang="en-US" altLang="en-US"/>
              <a:t>, ni nini kuhusu. Unapaswa kugundua mara moja tangu mwanzo kwamba hakuna mfano mmoja, sio moja, wa shida na GMO. Sio moja… Unasikiliza upinzani nao wanakuambia juu ya Seralini, wanakuambia juu ya saratani, wanakuambia juu ya kila aina ya mambo. Hakuna ukweli wowote katika hii yoyote na kwa hivyo kile ninachotaka kufanya ni kuhakikisha kuwa mwisho wa uwasilishaji wangu wewe pia utagundua hadithi halisi ni nini na sayansi inatuambia nini kinyume na kile ambacho anti-GMO wanaharakati kutuambia.</a:t>
            </a:r>
          </a:p>
          <a:p>
            <a:endParaRPr lang="en-US" altLang="en-US"/>
          </a:p>
          <a:p>
            <a:r>
              <a:rPr lang="en-US" altLang="en-US"/>
              <a:t>Kwa hivyo, mimi sio mtaalam wa mimea, lakini wakati nilifanya kazi yangu ya kuhitimu, kwa kweli nilifanya kazi kwenye kuni kidogo ambayo kutoka Brazil ili kujua ni kemikali gani iliyo ndani yake. Hiyo ndiyo karibu kabisa ambayo nimewahi kuwa mtaalam wa mimea ya aina yoyote. Nilialikwa kwenda kusherehekea siku ya kuzaliwa ya 80 ya huyu muungwana, Marc van Montagu [RR2] na yeye ndiye mtu huyo, pamoja na Jeff Schell, na wakati huo huo na kwa uhuru Mary Del Chilton, ambaye aligundua jinsi maumbile yalisonga DNA kutoka kwa bakteria ndani ya mimea. Walikuwa na sherehe hii kubwa kwa siku yake ya kuzaliwa na alikuwa rafiki yangu wa zamani kwa miaka mingi na alinialika niende kutoa hotuba na kusikiliza. Baada ya kile nilichogundua baada ya kusikiliza siku moja ya mkutano wote kuhusu mimea na watu wanakujaribu kufanya kazi nzuri huko recombinant DNA huko Ulaya, kwamba walikuwa wansumbuliwa tu kulia na kushoto. Kila kitu kiliwekwa kwa njia yao ili iwe vigumu kwao kufanya kazi yao; ili kuwa ngumu kwao kufanya majaribio. Kwa kweli, katika mkutano huu kulikuwa na maandamano makubwa na Greenpeace nje yake na hii ilikuwa ya kawaida. Hii ndio ilifanyika huko Uropa. Kila msemaji mmoja alitaja ugumu huu kufanya kazi katika eneo hili kwa sababu ya ukweli ambao ulikuwa umeenea na wanaharakati wa kupambana na GMO.</a:t>
            </a:r>
          </a:p>
          <a:p>
            <a:endParaRPr lang="en-US" altLang="en-US"/>
          </a:p>
          <a:p>
            <a:r>
              <a:rPr lang="en-US" altLang="en-US"/>
              <a:t>Sasa, siku iliyofuata nilikuwa nimealikwa kwenda kuongea na Tume ya Ulaya juu ya mustakabali wa huduma ya afya (sio kwamba ninadai kujua mengi juu ya hilo, lakini unajua, ningeweza kufikiria vitu vichache na kuongea mazuri maneno juu ya chanjo na kadhalika). Lakini niliamua baada ya kusikiliza leo hii kwamba nitabadilisha mazungumzo yangu kabisa na kwamba nitatumia mada nyingine.</a:t>
            </a:r>
          </a:p>
        </p:txBody>
      </p:sp>
      <p:sp>
        <p:nvSpPr>
          <p:cNvPr id="4" name="Slide Number Placeholder 3">
            <a:extLst>
              <a:ext uri="{FF2B5EF4-FFF2-40B4-BE49-F238E27FC236}">
                <a16:creationId xmlns:a16="http://schemas.microsoft.com/office/drawing/2014/main" id="{3D1E36FC-6796-014A-8D6B-5FE4E1A1A1A4}"/>
              </a:ext>
            </a:extLst>
          </p:cNvPr>
          <p:cNvSpPr>
            <a:spLocks noGrp="1"/>
          </p:cNvSpPr>
          <p:nvPr>
            <p:ph type="sldNum" sz="quarter" idx="5"/>
          </p:nvPr>
        </p:nvSpPr>
        <p:spPr/>
        <p:txBody>
          <a:bodyPr/>
          <a:lstStyle/>
          <a:p>
            <a:pPr>
              <a:defRPr/>
            </a:pPr>
            <a:fld id="{2AD6E4F7-A94E-3E43-81B8-794EB177B588}"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180130C5-9029-8D46-BFB2-6F59C3227FE6}"/>
              </a:ext>
            </a:extLst>
          </p:cNvPr>
          <p:cNvSpPr>
            <a:spLocks noGrp="1" noRot="1" noChangeAspect="1" noChangeArrowheads="1" noTextEdit="1"/>
          </p:cNvSpPr>
          <p:nvPr>
            <p:ph type="sldImg"/>
          </p:nvPr>
        </p:nvSpPr>
        <p:spPr bwMode="auto">
          <a:xfrm>
            <a:off x="955675" y="769938"/>
            <a:ext cx="5019675" cy="3765550"/>
          </a:xfrm>
          <a:solidFill>
            <a:srgbClr val="FFFFFF"/>
          </a:solidFill>
          <a:ln>
            <a:solidFill>
              <a:srgbClr val="000000"/>
            </a:solidFill>
            <a:miter lim="800000"/>
            <a:headEnd/>
            <a:tailEnd/>
          </a:ln>
        </p:spPr>
      </p:sp>
      <p:sp>
        <p:nvSpPr>
          <p:cNvPr id="114690" name="Rectangle 3">
            <a:extLst>
              <a:ext uri="{FF2B5EF4-FFF2-40B4-BE49-F238E27FC236}">
                <a16:creationId xmlns:a16="http://schemas.microsoft.com/office/drawing/2014/main" id="{1A71EF8B-71C9-BC4A-836A-E947A4BF03B9}"/>
              </a:ext>
            </a:extLst>
          </p:cNvPr>
          <p:cNvSpPr>
            <a:spLocks noGrp="1" noChangeArrowheads="1"/>
          </p:cNvSpPr>
          <p:nvPr>
            <p:ph type="body" idx="1"/>
          </p:nvPr>
        </p:nvSpPr>
        <p:spPr bwMode="auto">
          <a:xfrm>
            <a:off x="923925" y="4764088"/>
            <a:ext cx="5087938" cy="4533900"/>
          </a:xfrm>
          <a:solidFill>
            <a:srgbClr val="FFFFFF"/>
          </a:solidFill>
          <a:ln>
            <a:solidFill>
              <a:srgbClr val="000000"/>
            </a:solidFill>
            <a:miter lim="800000"/>
            <a:headEnd/>
            <a:tailEnd/>
          </a:ln>
        </p:spPr>
        <p:txBody>
          <a:bodyPr wrap="square" lIns="92251" tIns="46125" rIns="92251" bIns="46125" numCol="1" anchor="t" anchorCtr="0" compatLnSpc="1">
            <a:prstTxWarp prst="textNoShape">
              <a:avLst/>
            </a:prstTxWarp>
          </a:bodyPr>
          <a:lstStyle/>
          <a:p>
            <a:pPr eaLnBrk="1" hangingPunct="1">
              <a:spcBef>
                <a:spcPct val="0"/>
              </a:spcBef>
            </a:pPr>
            <a:r>
              <a:rPr lang="de-CH" altLang="en-US" dirty="0" err="1">
                <a:latin typeface="Times New Roman" panose="02020603050405020304" pitchFamily="18" charset="0"/>
              </a:rPr>
              <a:t>Mchele</a:t>
            </a:r>
            <a:r>
              <a:rPr lang="de-CH" altLang="en-US" dirty="0">
                <a:latin typeface="Times New Roman" panose="02020603050405020304" pitchFamily="18" charset="0"/>
              </a:rPr>
              <a:t> </a:t>
            </a:r>
            <a:r>
              <a:rPr lang="de-CH" altLang="en-US" dirty="0" err="1">
                <a:latin typeface="Times New Roman" panose="02020603050405020304" pitchFamily="18" charset="0"/>
              </a:rPr>
              <a:t>wa</a:t>
            </a:r>
            <a:r>
              <a:rPr lang="de-CH" altLang="en-US" dirty="0">
                <a:latin typeface="Times New Roman" panose="02020603050405020304" pitchFamily="18" charset="0"/>
              </a:rPr>
              <a:t> </a:t>
            </a:r>
            <a:r>
              <a:rPr lang="de-CH" altLang="en-US" dirty="0" err="1">
                <a:latin typeface="Times New Roman" panose="02020603050405020304" pitchFamily="18" charset="0"/>
              </a:rPr>
              <a:t>Dhahabu</a:t>
            </a:r>
            <a:r>
              <a:rPr lang="de-CH" altLang="en-US" dirty="0">
                <a:latin typeface="Times New Roman" panose="02020603050405020304" pitchFamily="18" charset="0"/>
              </a:rPr>
              <a:t> na Zaidi </a:t>
            </a:r>
            <a:r>
              <a:rPr lang="de-CH" altLang="en-US" dirty="0" err="1">
                <a:latin typeface="Times New Roman" panose="02020603050405020304" pitchFamily="18" charset="0"/>
              </a:rPr>
              <a:t>ya</a:t>
            </a:r>
            <a:r>
              <a:rPr lang="de-CH" altLang="en-US" dirty="0">
                <a:latin typeface="Times New Roman" panose="02020603050405020304" pitchFamily="18" charset="0"/>
              </a:rPr>
              <a:t> </a:t>
            </a:r>
            <a:r>
              <a:rPr lang="de-CH" altLang="en-US" dirty="0" err="1">
                <a:latin typeface="Times New Roman" panose="02020603050405020304" pitchFamily="18" charset="0"/>
              </a:rPr>
              <a:t>hayo</a:t>
            </a:r>
            <a:r>
              <a:rPr lang="de-CH" altLang="en-US" dirty="0">
                <a:latin typeface="Times New Roman" panose="02020603050405020304" pitchFamily="18" charset="0"/>
              </a:rPr>
              <a:t> - </a:t>
            </a:r>
            <a:r>
              <a:rPr lang="de-CH" altLang="en-US" dirty="0" err="1">
                <a:latin typeface="Times New Roman" panose="02020603050405020304" pitchFamily="18" charset="0"/>
              </a:rPr>
              <a:t>changamoto</a:t>
            </a:r>
            <a:r>
              <a:rPr lang="de-CH" altLang="en-US" dirty="0">
                <a:latin typeface="Times New Roman" panose="02020603050405020304" pitchFamily="18" charset="0"/>
              </a:rPr>
              <a:t> </a:t>
            </a:r>
            <a:r>
              <a:rPr lang="de-CH" altLang="en-US" dirty="0" err="1">
                <a:latin typeface="Times New Roman" panose="02020603050405020304" pitchFamily="18" charset="0"/>
              </a:rPr>
              <a:t>za</a:t>
            </a:r>
            <a:r>
              <a:rPr lang="de-CH" altLang="en-US" dirty="0">
                <a:latin typeface="Times New Roman" panose="02020603050405020304" pitchFamily="18" charset="0"/>
              </a:rPr>
              <a:t> </a:t>
            </a:r>
            <a:r>
              <a:rPr lang="de-CH" altLang="en-US" dirty="0" err="1">
                <a:latin typeface="Times New Roman" panose="02020603050405020304" pitchFamily="18" charset="0"/>
              </a:rPr>
              <a:t>mradi</a:t>
            </a:r>
            <a:r>
              <a:rPr lang="de-CH" altLang="en-US" dirty="0">
                <a:latin typeface="Times New Roman" panose="02020603050405020304" pitchFamily="18" charset="0"/>
              </a:rPr>
              <a:t> </a:t>
            </a:r>
            <a:r>
              <a:rPr lang="de-CH" altLang="en-US" dirty="0" err="1">
                <a:latin typeface="Times New Roman" panose="02020603050405020304" pitchFamily="18" charset="0"/>
              </a:rPr>
              <a:t>wa</a:t>
            </a:r>
            <a:r>
              <a:rPr lang="de-CH" altLang="en-US" dirty="0">
                <a:latin typeface="Times New Roman" panose="02020603050405020304" pitchFamily="18" charset="0"/>
              </a:rPr>
              <a:t> </a:t>
            </a:r>
            <a:r>
              <a:rPr lang="de-CH" altLang="en-US" dirty="0" err="1">
                <a:latin typeface="Times New Roman" panose="02020603050405020304" pitchFamily="18" charset="0"/>
              </a:rPr>
              <a:t>kibinadamu</a:t>
            </a:r>
            <a:r>
              <a:rPr lang="de-CH" altLang="en-US" dirty="0">
                <a:latin typeface="Times New Roman" panose="02020603050405020304" pitchFamily="18" charset="0"/>
              </a:rPr>
              <a:t> </a:t>
            </a:r>
            <a:r>
              <a:rPr lang="de-CH" altLang="en-US" dirty="0" err="1">
                <a:latin typeface="Times New Roman" panose="02020603050405020304" pitchFamily="18" charset="0"/>
              </a:rPr>
              <a:t>wa</a:t>
            </a:r>
            <a:r>
              <a:rPr lang="de-CH" altLang="en-US" dirty="0">
                <a:latin typeface="Times New Roman" panose="02020603050405020304" pitchFamily="18" charset="0"/>
              </a:rPr>
              <a:t> GMO.</a:t>
            </a:r>
          </a:p>
          <a:p>
            <a:pPr eaLnBrk="1" hangingPunct="1">
              <a:spcBef>
                <a:spcPct val="0"/>
              </a:spcBef>
            </a:pPr>
            <a:r>
              <a:rPr lang="de-CH" altLang="en-US" dirty="0">
                <a:latin typeface="Times New Roman" panose="02020603050405020304" pitchFamily="18" charset="0"/>
              </a:rPr>
              <a:t>1999 </a:t>
            </a:r>
            <a:r>
              <a:rPr lang="de-CH" altLang="en-US" dirty="0" err="1">
                <a:latin typeface="Times New Roman" panose="02020603050405020304" pitchFamily="18" charset="0"/>
              </a:rPr>
              <a:t>ilikuwa</a:t>
            </a:r>
            <a:r>
              <a:rPr lang="de-CH" altLang="en-US" dirty="0">
                <a:latin typeface="Times New Roman" panose="02020603050405020304" pitchFamily="18" charset="0"/>
              </a:rPr>
              <a:t> </a:t>
            </a:r>
            <a:r>
              <a:rPr lang="de-CH" altLang="en-US" dirty="0" err="1">
                <a:latin typeface="Times New Roman" panose="02020603050405020304" pitchFamily="18" charset="0"/>
              </a:rPr>
              <a:t>wakati</a:t>
            </a:r>
            <a:r>
              <a:rPr lang="de-CH" altLang="en-US" dirty="0">
                <a:latin typeface="Times New Roman" panose="02020603050405020304" pitchFamily="18" charset="0"/>
              </a:rPr>
              <a:t> [RR20] </a:t>
            </a:r>
            <a:r>
              <a:rPr lang="de-CH" altLang="en-US" dirty="0" err="1">
                <a:latin typeface="Times New Roman" panose="02020603050405020304" pitchFamily="18" charset="0"/>
              </a:rPr>
              <a:t>walipata</a:t>
            </a:r>
            <a:r>
              <a:rPr lang="de-CH" altLang="en-US" dirty="0">
                <a:latin typeface="Times New Roman" panose="02020603050405020304" pitchFamily="18" charset="0"/>
              </a:rPr>
              <a:t> </a:t>
            </a:r>
            <a:r>
              <a:rPr lang="de-CH" altLang="en-US" dirty="0" err="1">
                <a:latin typeface="Times New Roman" panose="02020603050405020304" pitchFamily="18" charset="0"/>
              </a:rPr>
              <a:t>hii</a:t>
            </a:r>
            <a:r>
              <a:rPr lang="de-CH" altLang="en-US" dirty="0">
                <a:latin typeface="Times New Roman" panose="02020603050405020304" pitchFamily="18" charset="0"/>
              </a:rPr>
              <a:t> </a:t>
            </a:r>
            <a:r>
              <a:rPr lang="de-CH" altLang="en-US" dirty="0" err="1">
                <a:latin typeface="Times New Roman" panose="02020603050405020304" pitchFamily="18" charset="0"/>
              </a:rPr>
              <a:t>kwanza</a:t>
            </a:r>
            <a:r>
              <a:rPr lang="de-CH" altLang="en-US" dirty="0">
                <a:latin typeface="Times New Roman" panose="02020603050405020304" pitchFamily="18" charset="0"/>
              </a:rPr>
              <a:t> </a:t>
            </a:r>
            <a:r>
              <a:rPr lang="de-CH" altLang="en-US" dirty="0" err="1">
                <a:latin typeface="Times New Roman" panose="02020603050405020304" pitchFamily="18" charset="0"/>
              </a:rPr>
              <a:t>katika</a:t>
            </a:r>
            <a:r>
              <a:rPr lang="de-CH" altLang="en-US" dirty="0">
                <a:latin typeface="Times New Roman" panose="02020603050405020304" pitchFamily="18" charset="0"/>
              </a:rPr>
              <a:t> </a:t>
            </a:r>
            <a:r>
              <a:rPr lang="de-CH" altLang="en-US" dirty="0" err="1">
                <a:latin typeface="Times New Roman" panose="02020603050405020304" pitchFamily="18" charset="0"/>
              </a:rPr>
              <a:t>maabara</a:t>
            </a:r>
            <a:r>
              <a:rPr lang="de-CH" altLang="en-US" dirty="0">
                <a:latin typeface="Times New Roman" panose="02020603050405020304" pitchFamily="18" charset="0"/>
              </a:rPr>
              <a:t> na </a:t>
            </a:r>
            <a:r>
              <a:rPr lang="de-CH" altLang="en-US" dirty="0" err="1">
                <a:latin typeface="Times New Roman" panose="02020603050405020304" pitchFamily="18" charset="0"/>
              </a:rPr>
              <a:t>kawaida</a:t>
            </a:r>
            <a:r>
              <a:rPr lang="de-CH" altLang="en-US" dirty="0">
                <a:latin typeface="Times New Roman" panose="02020603050405020304" pitchFamily="18" charset="0"/>
              </a:rPr>
              <a:t> </a:t>
            </a:r>
            <a:r>
              <a:rPr lang="de-CH" altLang="en-US" dirty="0" err="1">
                <a:latin typeface="Times New Roman" panose="02020603050405020304" pitchFamily="18" charset="0"/>
              </a:rPr>
              <a:t>kutoka</a:t>
            </a:r>
            <a:r>
              <a:rPr lang="de-CH" altLang="en-US" dirty="0">
                <a:latin typeface="Times New Roman" panose="02020603050405020304" pitchFamily="18" charset="0"/>
              </a:rPr>
              <a:t> </a:t>
            </a:r>
            <a:r>
              <a:rPr lang="de-CH" altLang="en-US" dirty="0" err="1">
                <a:latin typeface="Times New Roman" panose="02020603050405020304" pitchFamily="18" charset="0"/>
              </a:rPr>
              <a:t>wakati</a:t>
            </a:r>
            <a:r>
              <a:rPr lang="de-CH" altLang="en-US" dirty="0">
                <a:latin typeface="Times New Roman" panose="02020603050405020304" pitchFamily="18" charset="0"/>
              </a:rPr>
              <a:t> </a:t>
            </a:r>
            <a:r>
              <a:rPr lang="de-CH" altLang="en-US" dirty="0" err="1">
                <a:latin typeface="Times New Roman" panose="02020603050405020304" pitchFamily="18" charset="0"/>
              </a:rPr>
              <a:t>huo</a:t>
            </a:r>
            <a:r>
              <a:rPr lang="de-CH" altLang="en-US" dirty="0">
                <a:latin typeface="Times New Roman" panose="02020603050405020304" pitchFamily="18" charset="0"/>
              </a:rPr>
              <a:t> </a:t>
            </a:r>
            <a:r>
              <a:rPr lang="de-CH" altLang="en-US" dirty="0" err="1">
                <a:latin typeface="Times New Roman" panose="02020603050405020304" pitchFamily="18" charset="0"/>
              </a:rPr>
              <a:t>inachukua</a:t>
            </a:r>
            <a:r>
              <a:rPr lang="de-CH" altLang="en-US" dirty="0">
                <a:latin typeface="Times New Roman" panose="02020603050405020304" pitchFamily="18" charset="0"/>
              </a:rPr>
              <a:t> </a:t>
            </a:r>
            <a:r>
              <a:rPr lang="de-CH" altLang="en-US" dirty="0" err="1">
                <a:latin typeface="Times New Roman" panose="02020603050405020304" pitchFamily="18" charset="0"/>
              </a:rPr>
              <a:t>miaka</a:t>
            </a:r>
            <a:r>
              <a:rPr lang="de-CH" altLang="en-US" dirty="0">
                <a:latin typeface="Times New Roman" panose="02020603050405020304" pitchFamily="18" charset="0"/>
              </a:rPr>
              <a:t> </a:t>
            </a:r>
            <a:r>
              <a:rPr lang="de-CH" altLang="en-US" dirty="0" err="1">
                <a:latin typeface="Times New Roman" panose="02020603050405020304" pitchFamily="18" charset="0"/>
              </a:rPr>
              <a:t>michache</a:t>
            </a:r>
            <a:r>
              <a:rPr lang="de-CH" altLang="en-US" dirty="0">
                <a:latin typeface="Times New Roman" panose="02020603050405020304" pitchFamily="18" charset="0"/>
              </a:rPr>
              <a:t> </a:t>
            </a:r>
            <a:r>
              <a:rPr lang="de-CH" altLang="en-US" dirty="0" err="1">
                <a:latin typeface="Times New Roman" panose="02020603050405020304" pitchFamily="18" charset="0"/>
              </a:rPr>
              <a:t>kabla</a:t>
            </a:r>
            <a:r>
              <a:rPr lang="de-CH" altLang="en-US" dirty="0">
                <a:latin typeface="Times New Roman" panose="02020603050405020304" pitchFamily="18" charset="0"/>
              </a:rPr>
              <a:t> </a:t>
            </a:r>
            <a:r>
              <a:rPr lang="de-CH" altLang="en-US" dirty="0" err="1">
                <a:latin typeface="Times New Roman" panose="02020603050405020304" pitchFamily="18" charset="0"/>
              </a:rPr>
              <a:t>ya</a:t>
            </a:r>
            <a:r>
              <a:rPr lang="de-CH" altLang="en-US" dirty="0">
                <a:latin typeface="Times New Roman" panose="02020603050405020304" pitchFamily="18" charset="0"/>
              </a:rPr>
              <a:t> </a:t>
            </a:r>
            <a:r>
              <a:rPr lang="de-CH" altLang="en-US" dirty="0" err="1">
                <a:latin typeface="Times New Roman" panose="02020603050405020304" pitchFamily="18" charset="0"/>
              </a:rPr>
              <a:t>mazao</a:t>
            </a:r>
            <a:r>
              <a:rPr lang="de-CH" altLang="en-US" dirty="0">
                <a:latin typeface="Times New Roman" panose="02020603050405020304" pitchFamily="18" charset="0"/>
              </a:rPr>
              <a:t> </a:t>
            </a:r>
            <a:r>
              <a:rPr lang="de-CH" altLang="en-US" dirty="0" err="1">
                <a:latin typeface="Times New Roman" panose="02020603050405020304" pitchFamily="18" charset="0"/>
              </a:rPr>
              <a:t>kuwa</a:t>
            </a:r>
            <a:r>
              <a:rPr lang="de-CH" altLang="en-US" dirty="0">
                <a:latin typeface="Times New Roman" panose="02020603050405020304" pitchFamily="18" charset="0"/>
              </a:rPr>
              <a:t> </a:t>
            </a:r>
            <a:r>
              <a:rPr lang="de-CH" altLang="en-US" dirty="0" err="1">
                <a:latin typeface="Times New Roman" panose="02020603050405020304" pitchFamily="18" charset="0"/>
              </a:rPr>
              <a:t>tayari</a:t>
            </a:r>
            <a:r>
              <a:rPr lang="de-CH" altLang="en-US" dirty="0">
                <a:latin typeface="Times New Roman" panose="02020603050405020304" pitchFamily="18" charset="0"/>
              </a:rPr>
              <a:t> </a:t>
            </a:r>
            <a:r>
              <a:rPr lang="de-CH" altLang="en-US" dirty="0" err="1">
                <a:latin typeface="Times New Roman" panose="02020603050405020304" pitchFamily="18" charset="0"/>
              </a:rPr>
              <a:t>shamba</a:t>
            </a:r>
            <a:r>
              <a:rPr lang="de-CH" altLang="en-US" dirty="0">
                <a:latin typeface="Times New Roman" panose="02020603050405020304" pitchFamily="18" charset="0"/>
              </a:rPr>
              <a:t>. 1999, </a:t>
            </a:r>
            <a:r>
              <a:rPr lang="de-CH" altLang="en-US" dirty="0" err="1">
                <a:latin typeface="Times New Roman" panose="02020603050405020304" pitchFamily="18" charset="0"/>
              </a:rPr>
              <a:t>miaka</a:t>
            </a:r>
            <a:r>
              <a:rPr lang="de-CH" altLang="en-US" dirty="0">
                <a:latin typeface="Times New Roman" panose="02020603050405020304" pitchFamily="18" charset="0"/>
              </a:rPr>
              <a:t> 20 </a:t>
            </a:r>
            <a:r>
              <a:rPr lang="de-CH" altLang="en-US" dirty="0" err="1">
                <a:latin typeface="Times New Roman" panose="02020603050405020304" pitchFamily="18" charset="0"/>
              </a:rPr>
              <a:t>iliyopita</a:t>
            </a:r>
            <a:r>
              <a:rPr lang="de-CH" altLang="en-US" dirty="0">
                <a:latin typeface="Times New Roman" panose="02020603050405020304" pitchFamily="18" charset="0"/>
              </a:rPr>
              <a:t>. </a:t>
            </a:r>
            <a:r>
              <a:rPr lang="de-CH" altLang="en-US" dirty="0" err="1">
                <a:latin typeface="Times New Roman" panose="02020603050405020304" pitchFamily="18" charset="0"/>
              </a:rPr>
              <a:t>Lakini</a:t>
            </a:r>
            <a:r>
              <a:rPr lang="de-CH" altLang="en-US" dirty="0">
                <a:latin typeface="Times New Roman" panose="02020603050405020304" pitchFamily="18" charset="0"/>
              </a:rPr>
              <a:t> </a:t>
            </a:r>
            <a:r>
              <a:rPr lang="de-CH" altLang="en-US" dirty="0" err="1">
                <a:latin typeface="Times New Roman" panose="02020603050405020304" pitchFamily="18" charset="0"/>
              </a:rPr>
              <a:t>ni</a:t>
            </a:r>
            <a:r>
              <a:rPr lang="de-CH" altLang="en-US" dirty="0">
                <a:latin typeface="Times New Roman" panose="02020603050405020304" pitchFamily="18" charset="0"/>
              </a:rPr>
              <a:t> GMO. Na </a:t>
            </a:r>
            <a:r>
              <a:rPr lang="de-CH" altLang="en-US" dirty="0" err="1">
                <a:latin typeface="Times New Roman" panose="02020603050405020304" pitchFamily="18" charset="0"/>
              </a:rPr>
              <a:t>sasa</a:t>
            </a:r>
            <a:r>
              <a:rPr lang="de-CH" altLang="en-US" dirty="0">
                <a:latin typeface="Times New Roman" panose="02020603050405020304" pitchFamily="18" charset="0"/>
              </a:rPr>
              <a:t>, </a:t>
            </a:r>
            <a:r>
              <a:rPr lang="de-CH" altLang="en-US" dirty="0" err="1">
                <a:latin typeface="Times New Roman" panose="02020603050405020304" pitchFamily="18" charset="0"/>
              </a:rPr>
              <a:t>mwaka</a:t>
            </a:r>
            <a:r>
              <a:rPr lang="de-CH" altLang="en-US" dirty="0">
                <a:latin typeface="Times New Roman" panose="02020603050405020304" pitchFamily="18" charset="0"/>
              </a:rPr>
              <a:t> </a:t>
            </a:r>
            <a:r>
              <a:rPr lang="de-CH" altLang="en-US" dirty="0" err="1">
                <a:latin typeface="Times New Roman" panose="02020603050405020304" pitchFamily="18" charset="0"/>
              </a:rPr>
              <a:t>huu</a:t>
            </a:r>
            <a:r>
              <a:rPr lang="de-CH" altLang="en-US" dirty="0">
                <a:latin typeface="Times New Roman" panose="02020603050405020304" pitchFamily="18" charset="0"/>
              </a:rPr>
              <a:t> </a:t>
            </a:r>
            <a:r>
              <a:rPr lang="de-CH" altLang="en-US" dirty="0" err="1">
                <a:latin typeface="Times New Roman" panose="02020603050405020304" pitchFamily="18" charset="0"/>
              </a:rPr>
              <a:t>mwishowe</a:t>
            </a:r>
            <a:r>
              <a:rPr lang="de-CH" altLang="en-US" dirty="0">
                <a:latin typeface="Times New Roman" panose="02020603050405020304" pitchFamily="18" charset="0"/>
              </a:rPr>
              <a:t> </a:t>
            </a:r>
            <a:r>
              <a:rPr lang="de-CH" altLang="en-US" dirty="0" err="1">
                <a:latin typeface="Times New Roman" panose="02020603050405020304" pitchFamily="18" charset="0"/>
              </a:rPr>
              <a:t>tutaona</a:t>
            </a:r>
            <a:r>
              <a:rPr lang="de-CH" altLang="en-US" dirty="0">
                <a:latin typeface="Times New Roman" panose="02020603050405020304" pitchFamily="18" charset="0"/>
              </a:rPr>
              <a:t> </a:t>
            </a:r>
            <a:r>
              <a:rPr lang="de-CH" altLang="en-US" dirty="0" err="1">
                <a:latin typeface="Times New Roman" panose="02020603050405020304" pitchFamily="18" charset="0"/>
              </a:rPr>
              <a:t>hii</a:t>
            </a:r>
            <a:r>
              <a:rPr lang="de-CH" altLang="en-US" dirty="0">
                <a:latin typeface="Times New Roman" panose="02020603050405020304" pitchFamily="18" charset="0"/>
              </a:rPr>
              <a:t>. Na </a:t>
            </a:r>
            <a:r>
              <a:rPr lang="de-CH" altLang="en-US" dirty="0" err="1">
                <a:latin typeface="Times New Roman" panose="02020603050405020304" pitchFamily="18" charset="0"/>
              </a:rPr>
              <a:t>shukrani</a:t>
            </a:r>
            <a:r>
              <a:rPr lang="de-CH" altLang="en-US" dirty="0">
                <a:latin typeface="Times New Roman" panose="02020603050405020304" pitchFamily="18" charset="0"/>
              </a:rPr>
              <a:t> </a:t>
            </a:r>
            <a:r>
              <a:rPr lang="de-CH" altLang="en-US" dirty="0" err="1">
                <a:latin typeface="Times New Roman" panose="02020603050405020304" pitchFamily="18" charset="0"/>
              </a:rPr>
              <a:t>kwa</a:t>
            </a:r>
            <a:r>
              <a:rPr lang="de-CH" altLang="en-US" dirty="0">
                <a:latin typeface="Times New Roman" panose="02020603050405020304" pitchFamily="18" charset="0"/>
              </a:rPr>
              <a:t> </a:t>
            </a:r>
            <a:r>
              <a:rPr lang="de-CH" altLang="en-US" dirty="0" err="1">
                <a:latin typeface="Times New Roman" panose="02020603050405020304" pitchFamily="18" charset="0"/>
              </a:rPr>
              <a:t>Bangladesh</a:t>
            </a:r>
            <a:r>
              <a:rPr lang="de-CH" altLang="en-US" dirty="0">
                <a:latin typeface="Times New Roman" panose="02020603050405020304" pitchFamily="18" charset="0"/>
              </a:rPr>
              <a:t>, </a:t>
            </a:r>
            <a:r>
              <a:rPr lang="de-CH" altLang="en-US" dirty="0" err="1">
                <a:latin typeface="Times New Roman" panose="02020603050405020304" pitchFamily="18" charset="0"/>
              </a:rPr>
              <a:t>kwa</a:t>
            </a:r>
            <a:r>
              <a:rPr lang="de-CH" altLang="en-US" dirty="0">
                <a:latin typeface="Times New Roman" panose="02020603050405020304" pitchFamily="18" charset="0"/>
              </a:rPr>
              <a:t> </a:t>
            </a:r>
            <a:r>
              <a:rPr lang="de-CH" altLang="en-US" dirty="0" err="1">
                <a:latin typeface="Times New Roman" panose="02020603050405020304" pitchFamily="18" charset="0"/>
              </a:rPr>
              <a:t>maeneo</a:t>
            </a:r>
            <a:r>
              <a:rPr lang="de-CH" altLang="en-US" dirty="0">
                <a:latin typeface="Times New Roman" panose="02020603050405020304" pitchFamily="18" charset="0"/>
              </a:rPr>
              <a:t> </a:t>
            </a:r>
            <a:r>
              <a:rPr lang="de-CH" altLang="en-US" dirty="0" err="1">
                <a:latin typeface="Times New Roman" panose="02020603050405020304" pitchFamily="18" charset="0"/>
              </a:rPr>
              <a:t>yote</a:t>
            </a:r>
            <a:r>
              <a:rPr lang="de-CH" altLang="en-US" dirty="0">
                <a:latin typeface="Times New Roman" panose="02020603050405020304" pitchFamily="18" charset="0"/>
              </a:rPr>
              <a:t>, </a:t>
            </a:r>
            <a:r>
              <a:rPr lang="de-CH" altLang="en-US" dirty="0" err="1">
                <a:latin typeface="Times New Roman" panose="02020603050405020304" pitchFamily="18" charset="0"/>
              </a:rPr>
              <a:t>Bangladesh</a:t>
            </a:r>
            <a:r>
              <a:rPr lang="de-CH" altLang="en-US" dirty="0">
                <a:latin typeface="Times New Roman" panose="02020603050405020304" pitchFamily="18" charset="0"/>
              </a:rPr>
              <a:t> </a:t>
            </a:r>
            <a:r>
              <a:rPr lang="de-CH" altLang="en-US" dirty="0" err="1">
                <a:latin typeface="Times New Roman" panose="02020603050405020304" pitchFamily="18" charset="0"/>
              </a:rPr>
              <a:t>ilikuwa</a:t>
            </a:r>
            <a:r>
              <a:rPr lang="de-CH" altLang="en-US" dirty="0">
                <a:latin typeface="Times New Roman" panose="02020603050405020304" pitchFamily="18" charset="0"/>
              </a:rPr>
              <a:t> na </a:t>
            </a:r>
            <a:r>
              <a:rPr lang="de-CH" altLang="en-US" dirty="0" err="1">
                <a:latin typeface="Times New Roman" panose="02020603050405020304" pitchFamily="18" charset="0"/>
              </a:rPr>
              <a:t>serikali</a:t>
            </a:r>
            <a:r>
              <a:rPr lang="de-CH" altLang="en-US" dirty="0">
                <a:latin typeface="Times New Roman" panose="02020603050405020304" pitchFamily="18" charset="0"/>
              </a:rPr>
              <a:t> </a:t>
            </a:r>
            <a:r>
              <a:rPr lang="de-CH" altLang="en-US" dirty="0" err="1">
                <a:latin typeface="Times New Roman" panose="02020603050405020304" pitchFamily="18" charset="0"/>
              </a:rPr>
              <a:t>ambayo</a:t>
            </a:r>
            <a:r>
              <a:rPr lang="de-CH" altLang="en-US" dirty="0">
                <a:latin typeface="Times New Roman" panose="02020603050405020304" pitchFamily="18" charset="0"/>
              </a:rPr>
              <a:t> </a:t>
            </a:r>
            <a:r>
              <a:rPr lang="de-CH" altLang="en-US" dirty="0" err="1">
                <a:latin typeface="Times New Roman" panose="02020603050405020304" pitchFamily="18" charset="0"/>
              </a:rPr>
              <a:t>iligundua</a:t>
            </a:r>
            <a:r>
              <a:rPr lang="de-CH" altLang="en-US" dirty="0">
                <a:latin typeface="Times New Roman" panose="02020603050405020304" pitchFamily="18" charset="0"/>
              </a:rPr>
              <a:t> </a:t>
            </a:r>
            <a:r>
              <a:rPr lang="de-CH" altLang="en-US" dirty="0" err="1">
                <a:latin typeface="Times New Roman" panose="02020603050405020304" pitchFamily="18" charset="0"/>
              </a:rPr>
              <a:t>kuwa</a:t>
            </a:r>
            <a:r>
              <a:rPr lang="de-CH" altLang="en-US" dirty="0">
                <a:latin typeface="Times New Roman" panose="02020603050405020304" pitchFamily="18" charset="0"/>
              </a:rPr>
              <a:t> </a:t>
            </a:r>
            <a:r>
              <a:rPr lang="de-CH" altLang="en-US" dirty="0" err="1">
                <a:latin typeface="Times New Roman" panose="02020603050405020304" pitchFamily="18" charset="0"/>
              </a:rPr>
              <a:t>hii</a:t>
            </a:r>
            <a:r>
              <a:rPr lang="de-CH" altLang="en-US" dirty="0">
                <a:latin typeface="Times New Roman" panose="02020603050405020304" pitchFamily="18" charset="0"/>
              </a:rPr>
              <a:t> </a:t>
            </a:r>
            <a:r>
              <a:rPr lang="de-CH" altLang="en-US" dirty="0" err="1">
                <a:latin typeface="Times New Roman" panose="02020603050405020304" pitchFamily="18" charset="0"/>
              </a:rPr>
              <a:t>ni</a:t>
            </a:r>
            <a:r>
              <a:rPr lang="de-CH" altLang="en-US" dirty="0">
                <a:latin typeface="Times New Roman" panose="02020603050405020304" pitchFamily="18" charset="0"/>
              </a:rPr>
              <a:t> </a:t>
            </a:r>
            <a:r>
              <a:rPr lang="de-CH" altLang="en-US" dirty="0" err="1">
                <a:latin typeface="Times New Roman" panose="02020603050405020304" pitchFamily="18" charset="0"/>
              </a:rPr>
              <a:t>kitu</a:t>
            </a:r>
            <a:r>
              <a:rPr lang="de-CH" altLang="en-US" dirty="0">
                <a:latin typeface="Times New Roman" panose="02020603050405020304" pitchFamily="18" charset="0"/>
              </a:rPr>
              <a:t> </a:t>
            </a:r>
            <a:r>
              <a:rPr lang="de-CH" altLang="en-US" dirty="0" err="1">
                <a:latin typeface="Times New Roman" panose="02020603050405020304" pitchFamily="18" charset="0"/>
              </a:rPr>
              <a:t>ambacho</a:t>
            </a:r>
            <a:r>
              <a:rPr lang="de-CH" altLang="en-US" dirty="0">
                <a:latin typeface="Times New Roman" panose="02020603050405020304" pitchFamily="18" charset="0"/>
              </a:rPr>
              <a:t> </a:t>
            </a:r>
            <a:r>
              <a:rPr lang="de-CH" altLang="en-US" dirty="0" err="1">
                <a:latin typeface="Times New Roman" panose="02020603050405020304" pitchFamily="18" charset="0"/>
              </a:rPr>
              <a:t>kilistahili</a:t>
            </a:r>
            <a:r>
              <a:rPr lang="de-CH" altLang="en-US" dirty="0">
                <a:latin typeface="Times New Roman" panose="02020603050405020304" pitchFamily="18" charset="0"/>
              </a:rPr>
              <a:t> </a:t>
            </a:r>
            <a:r>
              <a:rPr lang="de-CH" altLang="en-US" dirty="0" err="1">
                <a:latin typeface="Times New Roman" panose="02020603050405020304" pitchFamily="18" charset="0"/>
              </a:rPr>
              <a:t>kufuata</a:t>
            </a:r>
            <a:r>
              <a:rPr lang="de-CH" altLang="en-US" dirty="0">
                <a:latin typeface="Times New Roman" panose="02020603050405020304" pitchFamily="18" charset="0"/>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BD38976-C65E-8C44-8C64-FB5B63BF1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a:extLst>
              <a:ext uri="{FF2B5EF4-FFF2-40B4-BE49-F238E27FC236}">
                <a16:creationId xmlns:a16="http://schemas.microsoft.com/office/drawing/2014/main" id="{5306A9EB-E622-6D43-AC57-515256FEF9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Hapa</a:t>
            </a:r>
            <a:r>
              <a:rPr lang="en-US" altLang="en-US" dirty="0"/>
              <a:t> </a:t>
            </a:r>
            <a:r>
              <a:rPr lang="en-US" altLang="en-US" dirty="0" err="1"/>
              <a:t>ndipo</a:t>
            </a:r>
            <a:r>
              <a:rPr lang="en-US" altLang="en-US" dirty="0"/>
              <a:t> </a:t>
            </a:r>
            <a:r>
              <a:rPr lang="en-US" altLang="en-US" dirty="0" err="1"/>
              <a:t>uwongo</a:t>
            </a:r>
            <a:r>
              <a:rPr lang="en-US" altLang="en-US" dirty="0"/>
              <a:t> </a:t>
            </a:r>
            <a:r>
              <a:rPr lang="en-US" altLang="en-US" dirty="0" err="1"/>
              <a:t>wa</a:t>
            </a:r>
            <a:r>
              <a:rPr lang="en-US" altLang="en-US" dirty="0"/>
              <a:t> </a:t>
            </a:r>
            <a:r>
              <a:rPr lang="en-US" altLang="en-US" dirty="0" err="1"/>
              <a:t>sayansi</a:t>
            </a:r>
            <a:r>
              <a:rPr lang="en-US" altLang="en-US" dirty="0"/>
              <a:t> </a:t>
            </a:r>
            <a:r>
              <a:rPr lang="en-US" altLang="en-US" dirty="0" err="1"/>
              <a:t>unakuja</a:t>
            </a:r>
            <a:r>
              <a:rPr lang="en-US" altLang="en-US" dirty="0"/>
              <a:t> </a:t>
            </a:r>
            <a:r>
              <a:rPr lang="en-US" altLang="en-US" dirty="0" err="1"/>
              <a:t>kwa</a:t>
            </a:r>
            <a:r>
              <a:rPr lang="en-US" altLang="en-US" dirty="0"/>
              <a:t> </a:t>
            </a:r>
            <a:r>
              <a:rPr lang="en-US" altLang="en-US" dirty="0" err="1"/>
              <a:t>kampeni</a:t>
            </a:r>
            <a:r>
              <a:rPr lang="en-US" altLang="en-US" dirty="0"/>
              <a:t> </a:t>
            </a:r>
            <a:r>
              <a:rPr lang="en-US" altLang="en-US" dirty="0" err="1"/>
              <a:t>ya</a:t>
            </a:r>
            <a:r>
              <a:rPr lang="en-US" altLang="en-US" dirty="0"/>
              <a:t> </a:t>
            </a:r>
            <a:r>
              <a:rPr lang="en-US" altLang="en-US" dirty="0" err="1"/>
              <a:t>kupambana</a:t>
            </a:r>
            <a:r>
              <a:rPr lang="en-US" altLang="en-US" dirty="0"/>
              <a:t> </a:t>
            </a:r>
            <a:r>
              <a:rPr lang="en-US" altLang="en-US" dirty="0" err="1"/>
              <a:t>na</a:t>
            </a:r>
            <a:r>
              <a:rPr lang="en-US" altLang="en-US" dirty="0"/>
              <a:t> GMO [RR21]. </a:t>
            </a:r>
            <a:r>
              <a:rPr lang="en-US" altLang="en-US" dirty="0" err="1"/>
              <a:t>Mchele</a:t>
            </a:r>
            <a:r>
              <a:rPr lang="en-US" altLang="en-US" dirty="0"/>
              <a:t> </a:t>
            </a:r>
            <a:r>
              <a:rPr lang="en-US" altLang="en-US" dirty="0" err="1"/>
              <a:t>wa</a:t>
            </a:r>
            <a:r>
              <a:rPr lang="en-US" altLang="en-US" dirty="0"/>
              <a:t> </a:t>
            </a:r>
            <a:r>
              <a:rPr lang="en-US" altLang="en-US" dirty="0" err="1"/>
              <a:t>dhahabu</a:t>
            </a:r>
            <a:r>
              <a:rPr lang="en-US" altLang="en-US" dirty="0"/>
              <a:t>, </a:t>
            </a:r>
            <a:r>
              <a:rPr lang="en-US" altLang="en-US" dirty="0" err="1"/>
              <a:t>waligundua</a:t>
            </a:r>
            <a:r>
              <a:rPr lang="en-US" altLang="en-US" dirty="0"/>
              <a:t> </a:t>
            </a:r>
            <a:r>
              <a:rPr lang="en-US" altLang="en-US" dirty="0" err="1"/>
              <a:t>kuwa</a:t>
            </a:r>
            <a:r>
              <a:rPr lang="en-US" altLang="en-US" dirty="0"/>
              <a:t> </a:t>
            </a:r>
            <a:r>
              <a:rPr lang="en-US" altLang="en-US" dirty="0" err="1"/>
              <a:t>Mchele</a:t>
            </a:r>
            <a:r>
              <a:rPr lang="en-US" altLang="en-US" dirty="0"/>
              <a:t> </a:t>
            </a:r>
            <a:r>
              <a:rPr lang="en-US" altLang="en-US" dirty="0" err="1"/>
              <a:t>wa</a:t>
            </a:r>
            <a:r>
              <a:rPr lang="en-US" altLang="en-US" dirty="0"/>
              <a:t> </a:t>
            </a:r>
            <a:r>
              <a:rPr lang="en-US" altLang="en-US" dirty="0" err="1"/>
              <a:t>Dhahabu</a:t>
            </a:r>
            <a:r>
              <a:rPr lang="en-US" altLang="en-US" dirty="0"/>
              <a:t> </a:t>
            </a:r>
            <a:r>
              <a:rPr lang="en-US" altLang="en-US" dirty="0" err="1"/>
              <a:t>kwa</a:t>
            </a:r>
            <a:r>
              <a:rPr lang="en-US" altLang="en-US" dirty="0"/>
              <a:t> </a:t>
            </a:r>
            <a:r>
              <a:rPr lang="en-US" altLang="en-US" dirty="0" err="1"/>
              <a:t>kweli</a:t>
            </a:r>
            <a:r>
              <a:rPr lang="en-US" altLang="en-US" dirty="0"/>
              <a:t> </a:t>
            </a:r>
            <a:r>
              <a:rPr lang="en-US" altLang="en-US" dirty="0" err="1"/>
              <a:t>ulikuwa</a:t>
            </a:r>
            <a:r>
              <a:rPr lang="en-US" altLang="en-US" dirty="0"/>
              <a:t> </a:t>
            </a:r>
            <a:r>
              <a:rPr lang="en-US" altLang="en-US" dirty="0" err="1"/>
              <a:t>dawa</a:t>
            </a:r>
            <a:r>
              <a:rPr lang="en-US" altLang="en-US" dirty="0"/>
              <a:t>. </a:t>
            </a:r>
            <a:r>
              <a:rPr lang="en-US" altLang="en-US" dirty="0" err="1"/>
              <a:t>Haikuwa</a:t>
            </a:r>
            <a:r>
              <a:rPr lang="en-US" altLang="en-US" dirty="0"/>
              <a:t> </a:t>
            </a:r>
            <a:r>
              <a:rPr lang="en-US" altLang="en-US" dirty="0" err="1"/>
              <a:t>chakula</a:t>
            </a:r>
            <a:r>
              <a:rPr lang="en-US" altLang="en-US" dirty="0"/>
              <a:t> </a:t>
            </a:r>
            <a:r>
              <a:rPr lang="en-US" altLang="en-US" dirty="0" err="1"/>
              <a:t>tu</a:t>
            </a:r>
            <a:r>
              <a:rPr lang="en-US" altLang="en-US" dirty="0"/>
              <a:t>, </a:t>
            </a:r>
            <a:r>
              <a:rPr lang="en-US" altLang="en-US" dirty="0" err="1"/>
              <a:t>ilikuwa</a:t>
            </a:r>
            <a:r>
              <a:rPr lang="en-US" altLang="en-US" dirty="0"/>
              <a:t> </a:t>
            </a:r>
            <a:r>
              <a:rPr lang="en-US" altLang="en-US" dirty="0" err="1"/>
              <a:t>dawa</a:t>
            </a:r>
            <a:r>
              <a:rPr lang="en-US" altLang="en-US" dirty="0"/>
              <a:t>. Na </a:t>
            </a:r>
            <a:r>
              <a:rPr lang="en-US" altLang="en-US" dirty="0" err="1"/>
              <a:t>moja</a:t>
            </a:r>
            <a:r>
              <a:rPr lang="en-US" altLang="en-US" dirty="0"/>
              <a:t> </a:t>
            </a:r>
            <a:r>
              <a:rPr lang="en-US" altLang="en-US" dirty="0" err="1"/>
              <a:t>ya</a:t>
            </a:r>
            <a:r>
              <a:rPr lang="en-US" altLang="en-US" dirty="0"/>
              <a:t> </a:t>
            </a:r>
            <a:r>
              <a:rPr lang="en-US" altLang="en-US" dirty="0" err="1"/>
              <a:t>faida</a:t>
            </a:r>
            <a:r>
              <a:rPr lang="en-US" altLang="en-US" dirty="0"/>
              <a:t> </a:t>
            </a:r>
            <a:r>
              <a:rPr lang="en-US" altLang="en-US" dirty="0" err="1"/>
              <a:t>kubwa</a:t>
            </a:r>
            <a:r>
              <a:rPr lang="en-US" altLang="en-US" dirty="0"/>
              <a:t> </a:t>
            </a:r>
            <a:r>
              <a:rPr lang="en-US" altLang="en-US" dirty="0" err="1"/>
              <a:t>ambayo</a:t>
            </a:r>
            <a:r>
              <a:rPr lang="en-US" altLang="en-US" dirty="0"/>
              <a:t> </a:t>
            </a:r>
            <a:r>
              <a:rPr lang="en-US" altLang="en-US" dirty="0" err="1"/>
              <a:t>imetoka</a:t>
            </a:r>
            <a:r>
              <a:rPr lang="en-US" altLang="en-US" dirty="0"/>
              <a:t> </a:t>
            </a:r>
            <a:r>
              <a:rPr lang="en-US" altLang="en-US" dirty="0" err="1"/>
              <a:t>kwa</a:t>
            </a:r>
            <a:r>
              <a:rPr lang="en-US" altLang="en-US" dirty="0"/>
              <a:t> </a:t>
            </a:r>
            <a:r>
              <a:rPr lang="en-US" altLang="en-US" dirty="0" err="1"/>
              <a:t>teknolojia</a:t>
            </a:r>
            <a:r>
              <a:rPr lang="en-US" altLang="en-US" dirty="0"/>
              <a:t> </a:t>
            </a:r>
            <a:r>
              <a:rPr lang="en-US" altLang="en-US" dirty="0" err="1"/>
              <a:t>ya</a:t>
            </a:r>
            <a:r>
              <a:rPr lang="en-US" altLang="en-US" dirty="0"/>
              <a:t> GMO </a:t>
            </a:r>
            <a:r>
              <a:rPr lang="en-US" altLang="en-US" dirty="0" err="1"/>
              <a:t>ni</a:t>
            </a:r>
            <a:r>
              <a:rPr lang="en-US" altLang="en-US" dirty="0"/>
              <a:t> </a:t>
            </a:r>
            <a:r>
              <a:rPr lang="en-US" altLang="en-US" dirty="0" err="1"/>
              <a:t>vitu</a:t>
            </a:r>
            <a:r>
              <a:rPr lang="en-US" altLang="en-US" dirty="0"/>
              <a:t> </a:t>
            </a:r>
            <a:r>
              <a:rPr lang="en-US" altLang="en-US" dirty="0" err="1"/>
              <a:t>kama</a:t>
            </a:r>
            <a:r>
              <a:rPr lang="en-US" altLang="en-US" dirty="0"/>
              <a:t> insulin </a:t>
            </a:r>
            <a:r>
              <a:rPr lang="en-US" altLang="en-US" dirty="0" err="1"/>
              <a:t>ya</a:t>
            </a:r>
            <a:r>
              <a:rPr lang="en-US" altLang="en-US" dirty="0"/>
              <a:t> </a:t>
            </a:r>
            <a:r>
              <a:rPr lang="en-US" altLang="en-US" dirty="0" err="1"/>
              <a:t>binadamu</a:t>
            </a:r>
            <a:r>
              <a:rPr lang="en-US" altLang="en-US" dirty="0"/>
              <a:t>. </a:t>
            </a:r>
            <a:r>
              <a:rPr lang="en-US" altLang="en-US" dirty="0" err="1"/>
              <a:t>Unajua</a:t>
            </a:r>
            <a:r>
              <a:rPr lang="en-US" altLang="en-US" dirty="0"/>
              <a:t> </a:t>
            </a:r>
            <a:r>
              <a:rPr lang="en-US" altLang="en-US" dirty="0" err="1"/>
              <a:t>ikiwa</a:t>
            </a:r>
            <a:r>
              <a:rPr lang="en-US" altLang="en-US" dirty="0"/>
              <a:t> una </a:t>
            </a:r>
            <a:r>
              <a:rPr lang="en-US" altLang="en-US" dirty="0" err="1"/>
              <a:t>kisukari</a:t>
            </a:r>
            <a:r>
              <a:rPr lang="en-US" altLang="en-US" dirty="0"/>
              <a:t>, </a:t>
            </a:r>
            <a:r>
              <a:rPr lang="en-US" altLang="en-US" dirty="0" err="1"/>
              <a:t>unachukua</a:t>
            </a:r>
            <a:r>
              <a:rPr lang="en-US" altLang="en-US" dirty="0"/>
              <a:t> </a:t>
            </a:r>
            <a:r>
              <a:rPr lang="en-US" altLang="en-US" dirty="0" err="1"/>
              <a:t>insulini</a:t>
            </a:r>
            <a:r>
              <a:rPr lang="en-US" altLang="en-US" dirty="0"/>
              <a:t> </a:t>
            </a:r>
            <a:r>
              <a:rPr lang="en-US" altLang="en-US" dirty="0" err="1"/>
              <a:t>ya</a:t>
            </a:r>
            <a:r>
              <a:rPr lang="en-US" altLang="en-US" dirty="0"/>
              <a:t> </a:t>
            </a:r>
            <a:r>
              <a:rPr lang="en-US" altLang="en-US" dirty="0" err="1"/>
              <a:t>binadamu</a:t>
            </a:r>
            <a:r>
              <a:rPr lang="en-US" altLang="en-US" dirty="0"/>
              <a:t>. Je! </a:t>
            </a:r>
            <a:r>
              <a:rPr lang="en-US" altLang="en-US" dirty="0" err="1"/>
              <a:t>Hiyo</a:t>
            </a:r>
            <a:r>
              <a:rPr lang="en-US" altLang="en-US" dirty="0"/>
              <a:t> </a:t>
            </a:r>
            <a:r>
              <a:rPr lang="en-US" altLang="en-US" dirty="0" err="1"/>
              <a:t>inatoka</a:t>
            </a:r>
            <a:r>
              <a:rPr lang="en-US" altLang="en-US" dirty="0"/>
              <a:t> </a:t>
            </a:r>
            <a:r>
              <a:rPr lang="en-US" altLang="en-US" dirty="0" err="1"/>
              <a:t>wapi</a:t>
            </a:r>
            <a:r>
              <a:rPr lang="en-US" altLang="en-US" dirty="0"/>
              <a:t>? </a:t>
            </a:r>
            <a:r>
              <a:rPr lang="en-US" altLang="en-US" dirty="0" err="1"/>
              <a:t>Kweli</a:t>
            </a:r>
            <a:r>
              <a:rPr lang="en-US" altLang="en-US" dirty="0"/>
              <a:t>, </a:t>
            </a:r>
            <a:r>
              <a:rPr lang="en-US" altLang="en-US" dirty="0" err="1"/>
              <a:t>haitokani</a:t>
            </a:r>
            <a:r>
              <a:rPr lang="en-US" altLang="en-US" dirty="0"/>
              <a:t> </a:t>
            </a:r>
            <a:r>
              <a:rPr lang="en-US" altLang="en-US" dirty="0" err="1"/>
              <a:t>na</a:t>
            </a:r>
            <a:r>
              <a:rPr lang="en-US" altLang="en-US" dirty="0"/>
              <a:t> </a:t>
            </a:r>
            <a:r>
              <a:rPr lang="en-US" altLang="en-US" dirty="0" err="1"/>
              <a:t>wanadamu</a:t>
            </a:r>
            <a:r>
              <a:rPr lang="en-US" altLang="en-US" dirty="0"/>
              <a:t>. </a:t>
            </a:r>
            <a:r>
              <a:rPr lang="en-US" altLang="en-US" dirty="0" err="1"/>
              <a:t>Sawa</a:t>
            </a:r>
            <a:r>
              <a:rPr lang="en-US" altLang="en-US" dirty="0"/>
              <a:t>, </a:t>
            </a:r>
            <a:r>
              <a:rPr lang="en-US" altLang="en-US" dirty="0" err="1"/>
              <a:t>mahali</a:t>
            </a:r>
            <a:r>
              <a:rPr lang="en-US" altLang="en-US" dirty="0"/>
              <a:t> </a:t>
            </a:r>
            <a:r>
              <a:rPr lang="en-US" altLang="en-US" dirty="0" err="1"/>
              <a:t>inatoka</a:t>
            </a:r>
            <a:r>
              <a:rPr lang="en-US" altLang="en-US" dirty="0"/>
              <a:t>, </a:t>
            </a:r>
            <a:r>
              <a:rPr lang="en-US" altLang="en-US" dirty="0" err="1"/>
              <a:t>hutoka</a:t>
            </a:r>
            <a:r>
              <a:rPr lang="en-US" altLang="en-US" dirty="0"/>
              <a:t> </a:t>
            </a:r>
            <a:r>
              <a:rPr lang="en-US" altLang="en-US" dirty="0" err="1"/>
              <a:t>bakteria</a:t>
            </a:r>
            <a:r>
              <a:rPr lang="en-US" altLang="en-US" dirty="0"/>
              <a:t> au </a:t>
            </a:r>
            <a:r>
              <a:rPr lang="en-US" altLang="en-US" dirty="0" err="1"/>
              <a:t>chachu</a:t>
            </a:r>
            <a:r>
              <a:rPr lang="en-US" altLang="en-US" dirty="0"/>
              <a:t> </a:t>
            </a:r>
            <a:r>
              <a:rPr lang="en-US" altLang="en-US" dirty="0" err="1"/>
              <a:t>ambayo</a:t>
            </a:r>
            <a:r>
              <a:rPr lang="en-US" altLang="en-US" dirty="0"/>
              <a:t> </a:t>
            </a:r>
            <a:r>
              <a:rPr lang="en-US" altLang="en-US" dirty="0" err="1"/>
              <a:t>imeundwa</a:t>
            </a:r>
            <a:r>
              <a:rPr lang="en-US" altLang="en-US" dirty="0"/>
              <a:t> </a:t>
            </a:r>
            <a:r>
              <a:rPr lang="en-US" altLang="en-US" dirty="0" err="1"/>
              <a:t>kutengeneza</a:t>
            </a:r>
            <a:r>
              <a:rPr lang="en-US" altLang="en-US" dirty="0"/>
              <a:t> </a:t>
            </a:r>
            <a:r>
              <a:rPr lang="en-US" altLang="en-US" dirty="0" err="1"/>
              <a:t>toleo</a:t>
            </a:r>
            <a:r>
              <a:rPr lang="en-US" altLang="en-US" dirty="0"/>
              <a:t> la </a:t>
            </a:r>
            <a:r>
              <a:rPr lang="en-US" altLang="en-US" dirty="0" err="1"/>
              <a:t>binadamu</a:t>
            </a:r>
            <a:r>
              <a:rPr lang="en-US" altLang="en-US" dirty="0"/>
              <a:t> la </a:t>
            </a:r>
            <a:r>
              <a:rPr lang="en-US" altLang="en-US" dirty="0" err="1"/>
              <a:t>insulini</a:t>
            </a:r>
            <a:r>
              <a:rPr lang="en-US" altLang="en-US" dirty="0"/>
              <a:t>. </a:t>
            </a:r>
            <a:r>
              <a:rPr lang="en-US" altLang="en-US" dirty="0" err="1"/>
              <a:t>Hii</a:t>
            </a:r>
            <a:r>
              <a:rPr lang="en-US" altLang="en-US" dirty="0"/>
              <a:t> </a:t>
            </a:r>
            <a:r>
              <a:rPr lang="en-US" altLang="en-US" dirty="0" err="1"/>
              <a:t>ni</a:t>
            </a:r>
            <a:r>
              <a:rPr lang="en-US" altLang="en-US" dirty="0"/>
              <a:t> GMO. Je! </a:t>
            </a:r>
            <a:r>
              <a:rPr lang="en-US" altLang="en-US" dirty="0" err="1"/>
              <a:t>Umewahi</a:t>
            </a:r>
            <a:r>
              <a:rPr lang="en-US" altLang="en-US" dirty="0"/>
              <a:t> </a:t>
            </a:r>
            <a:r>
              <a:rPr lang="en-US" altLang="en-US" dirty="0" err="1"/>
              <a:t>kusikia</a:t>
            </a:r>
            <a:r>
              <a:rPr lang="en-US" altLang="en-US" dirty="0"/>
              <a:t> Greenpeace </a:t>
            </a:r>
            <a:r>
              <a:rPr lang="en-US" altLang="en-US" dirty="0" err="1"/>
              <a:t>ikisema</a:t>
            </a:r>
            <a:r>
              <a:rPr lang="en-US" altLang="en-US" dirty="0"/>
              <a:t> </a:t>
            </a:r>
            <a:r>
              <a:rPr lang="en-US" altLang="en-US" dirty="0" err="1"/>
              <a:t>chochote</a:t>
            </a:r>
            <a:r>
              <a:rPr lang="en-US" altLang="en-US" dirty="0"/>
              <a:t> </a:t>
            </a:r>
            <a:r>
              <a:rPr lang="en-US" altLang="en-US" dirty="0" err="1"/>
              <a:t>kibaya</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hilo</a:t>
            </a:r>
            <a:r>
              <a:rPr lang="en-US" altLang="en-US" dirty="0"/>
              <a:t>? </a:t>
            </a:r>
            <a:r>
              <a:rPr lang="en-US" altLang="en-US" dirty="0" err="1"/>
              <a:t>Sijawahi</a:t>
            </a:r>
            <a:r>
              <a:rPr lang="en-US" altLang="en-US" dirty="0"/>
              <a:t> </a:t>
            </a:r>
            <a:r>
              <a:rPr lang="en-US" altLang="en-US" dirty="0" err="1"/>
              <a:t>kusikia</a:t>
            </a:r>
            <a:r>
              <a:rPr lang="en-US" altLang="en-US" dirty="0"/>
              <a:t> </a:t>
            </a:r>
            <a:r>
              <a:rPr lang="en-US" altLang="en-US" dirty="0" err="1"/>
              <a:t>chochote</a:t>
            </a:r>
            <a:r>
              <a:rPr lang="en-US" altLang="en-US" dirty="0"/>
              <a:t> </a:t>
            </a:r>
            <a:r>
              <a:rPr lang="en-US" altLang="en-US" dirty="0" err="1"/>
              <a:t>hasi</a:t>
            </a:r>
            <a:r>
              <a:rPr lang="en-US" altLang="en-US" dirty="0"/>
              <a:t> </a:t>
            </a:r>
            <a:r>
              <a:rPr lang="en-US" altLang="en-US" dirty="0" err="1"/>
              <a:t>kutoka</a:t>
            </a:r>
            <a:r>
              <a:rPr lang="en-US" altLang="en-US" dirty="0"/>
              <a:t> </a:t>
            </a:r>
            <a:r>
              <a:rPr lang="en-US" altLang="en-US" dirty="0" err="1"/>
              <a:t>kwao</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hilo</a:t>
            </a:r>
            <a:r>
              <a:rPr lang="en-US" altLang="en-US" dirty="0"/>
              <a:t>. </a:t>
            </a:r>
            <a:r>
              <a:rPr lang="en-US" altLang="en-US" dirty="0" err="1"/>
              <a:t>Lakini</a:t>
            </a:r>
            <a:r>
              <a:rPr lang="en-US" altLang="en-US" dirty="0"/>
              <a:t> </a:t>
            </a:r>
            <a:r>
              <a:rPr lang="en-US" altLang="en-US" dirty="0" err="1"/>
              <a:t>ni</a:t>
            </a:r>
            <a:r>
              <a:rPr lang="en-US" altLang="en-US" dirty="0"/>
              <a:t> GMO </a:t>
            </a:r>
            <a:r>
              <a:rPr lang="en-US" altLang="en-US" dirty="0" err="1"/>
              <a:t>na</a:t>
            </a:r>
            <a:r>
              <a:rPr lang="en-US" altLang="en-US" dirty="0"/>
              <a:t> </a:t>
            </a:r>
            <a:r>
              <a:rPr lang="en-US" altLang="en-US" dirty="0" err="1"/>
              <a:t>nadhani</a:t>
            </a:r>
            <a:r>
              <a:rPr lang="en-US" altLang="en-US" dirty="0"/>
              <a:t> </a:t>
            </a:r>
            <a:r>
              <a:rPr lang="en-US" altLang="en-US" dirty="0" err="1"/>
              <a:t>waliona</a:t>
            </a:r>
            <a:r>
              <a:rPr lang="en-US" altLang="en-US" dirty="0"/>
              <a:t> </a:t>
            </a:r>
            <a:r>
              <a:rPr lang="en-US" altLang="en-US" dirty="0" err="1"/>
              <a:t>kwamba</a:t>
            </a:r>
            <a:r>
              <a:rPr lang="en-US" altLang="en-US" dirty="0"/>
              <a:t> </a:t>
            </a:r>
            <a:r>
              <a:rPr lang="en-US" altLang="en-US" dirty="0" err="1"/>
              <a:t>hii</a:t>
            </a:r>
            <a:r>
              <a:rPr lang="en-US" altLang="en-US" dirty="0"/>
              <a:t> </a:t>
            </a:r>
            <a:r>
              <a:rPr lang="en-US" altLang="en-US" dirty="0" err="1"/>
              <a:t>ingekuwa</a:t>
            </a:r>
            <a:r>
              <a:rPr lang="en-US" altLang="en-US" dirty="0"/>
              <a:t> </a:t>
            </a:r>
            <a:r>
              <a:rPr lang="en-US" altLang="en-US" dirty="0" err="1"/>
              <a:t>hali</a:t>
            </a:r>
            <a:r>
              <a:rPr lang="en-US" altLang="en-US" dirty="0"/>
              <a:t> </a:t>
            </a:r>
            <a:r>
              <a:rPr lang="en-US" altLang="en-US" dirty="0" err="1"/>
              <a:t>sawa</a:t>
            </a:r>
            <a:r>
              <a:rPr lang="en-US" altLang="en-US" dirty="0"/>
              <a:t>.</a:t>
            </a:r>
          </a:p>
        </p:txBody>
      </p:sp>
      <p:sp>
        <p:nvSpPr>
          <p:cNvPr id="4" name="Slide Number Placeholder 3">
            <a:extLst>
              <a:ext uri="{FF2B5EF4-FFF2-40B4-BE49-F238E27FC236}">
                <a16:creationId xmlns:a16="http://schemas.microsoft.com/office/drawing/2014/main" id="{07D4CF0F-9159-D042-B755-42FA12984761}"/>
              </a:ext>
            </a:extLst>
          </p:cNvPr>
          <p:cNvSpPr>
            <a:spLocks noGrp="1"/>
          </p:cNvSpPr>
          <p:nvPr>
            <p:ph type="sldNum" sz="quarter" idx="5"/>
          </p:nvPr>
        </p:nvSpPr>
        <p:spPr/>
        <p:txBody>
          <a:bodyPr/>
          <a:lstStyle/>
          <a:p>
            <a:pPr>
              <a:defRPr/>
            </a:pPr>
            <a:fld id="{728FEE28-E799-4348-BA9A-75EF5FD0482D}"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66332E90-59AB-5444-8475-587BD89353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93B36847-A13F-D849-9E4C-2176A1E7CC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Na tangu 2002, [RR22] labda watoto milioni 15 wamekufa kwa sababu ya upungufu wa Vitamini A… nataka kujua ni watoto wangapi wamepata kufa kabla ya kufikiria kuwa uhalifu unaendelezwa dhidi ya ubinadamu hapa. Kwa maoni yangu, hii ni kitu ambacho ni cha kutisha. Unajua, ikiwa hii ilikuwa mauaji ya kimbari nchini Rwanda, hatusikia chochote isipokuwa hadithi kuhusu wahusika hapa.</a:t>
            </a:r>
          </a:p>
        </p:txBody>
      </p:sp>
      <p:sp>
        <p:nvSpPr>
          <p:cNvPr id="4" name="Slide Number Placeholder 3">
            <a:extLst>
              <a:ext uri="{FF2B5EF4-FFF2-40B4-BE49-F238E27FC236}">
                <a16:creationId xmlns:a16="http://schemas.microsoft.com/office/drawing/2014/main" id="{8FE380F5-255A-2940-A410-8E493A8C3603}"/>
              </a:ext>
            </a:extLst>
          </p:cNvPr>
          <p:cNvSpPr>
            <a:spLocks noGrp="1"/>
          </p:cNvSpPr>
          <p:nvPr>
            <p:ph type="sldNum" sz="quarter" idx="5"/>
          </p:nvPr>
        </p:nvSpPr>
        <p:spPr/>
        <p:txBody>
          <a:bodyPr/>
          <a:lstStyle/>
          <a:p>
            <a:pPr>
              <a:defRPr/>
            </a:pPr>
            <a:fld id="{63DC387C-51F2-6747-8703-74B922376CB9}"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385AF229-5BBA-6248-A038-9CD1F33778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a:extLst>
              <a:ext uri="{FF2B5EF4-FFF2-40B4-BE49-F238E27FC236}">
                <a16:creationId xmlns:a16="http://schemas.microsoft.com/office/drawing/2014/main" id="{DA2C29F0-6E4B-A646-9DDF-94FE137DB8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Sasa</a:t>
            </a:r>
            <a:r>
              <a:rPr lang="en-US" altLang="en-US" dirty="0"/>
              <a:t> </a:t>
            </a:r>
            <a:r>
              <a:rPr lang="en-US" altLang="en-US" dirty="0" err="1"/>
              <a:t>nitapita</a:t>
            </a:r>
            <a:r>
              <a:rPr lang="en-US" altLang="en-US" dirty="0"/>
              <a:t> </a:t>
            </a:r>
            <a:r>
              <a:rPr lang="en-US" altLang="en-US" dirty="0" err="1"/>
              <a:t>haraka</a:t>
            </a:r>
            <a:r>
              <a:rPr lang="en-US" altLang="en-US" dirty="0"/>
              <a:t> </a:t>
            </a:r>
            <a:r>
              <a:rPr lang="en-US" altLang="en-US" dirty="0" err="1"/>
              <a:t>kupitia</a:t>
            </a:r>
            <a:r>
              <a:rPr lang="en-US" altLang="en-US" dirty="0"/>
              <a:t> </a:t>
            </a:r>
            <a:r>
              <a:rPr lang="en-US" altLang="en-US" dirty="0" err="1"/>
              <a:t>ugonjwa</a:t>
            </a:r>
            <a:r>
              <a:rPr lang="en-US" altLang="en-US" dirty="0"/>
              <a:t> </a:t>
            </a:r>
            <a:r>
              <a:rPr lang="en-US" altLang="en-US" dirty="0" err="1"/>
              <a:t>mmoja</a:t>
            </a:r>
            <a:r>
              <a:rPr lang="en-US" altLang="en-US" dirty="0"/>
              <a:t> au </a:t>
            </a:r>
            <a:r>
              <a:rPr lang="en-US" altLang="en-US" dirty="0" err="1"/>
              <a:t>mbili</a:t>
            </a:r>
            <a:r>
              <a:rPr lang="en-US" altLang="en-US" dirty="0"/>
              <a:t> </a:t>
            </a:r>
            <a:r>
              <a:rPr lang="en-US" altLang="en-US" dirty="0" err="1"/>
              <a:t>ambazo</a:t>
            </a:r>
            <a:r>
              <a:rPr lang="en-US" altLang="en-US" dirty="0"/>
              <a:t> </a:t>
            </a:r>
            <a:r>
              <a:rPr lang="en-US" altLang="en-US" dirty="0" err="1"/>
              <a:t>zimetishia</a:t>
            </a:r>
            <a:r>
              <a:rPr lang="en-US" altLang="en-US" dirty="0"/>
              <a:t> </a:t>
            </a:r>
            <a:r>
              <a:rPr lang="en-US" altLang="en-US" dirty="0" err="1"/>
              <a:t>nchi</a:t>
            </a:r>
            <a:r>
              <a:rPr lang="en-US" altLang="en-US" dirty="0"/>
              <a:t> za Afrika </a:t>
            </a:r>
            <a:r>
              <a:rPr lang="en-US" altLang="en-US" dirty="0" err="1"/>
              <a:t>ambazo</a:t>
            </a:r>
            <a:r>
              <a:rPr lang="en-US" altLang="en-US" dirty="0"/>
              <a:t> </a:t>
            </a:r>
            <a:r>
              <a:rPr lang="en-US" altLang="en-US" dirty="0" err="1"/>
              <a:t>zinaweza</a:t>
            </a:r>
            <a:r>
              <a:rPr lang="en-US" altLang="en-US" dirty="0"/>
              <a:t> </a:t>
            </a:r>
            <a:r>
              <a:rPr lang="en-US" altLang="en-US" dirty="0" err="1"/>
              <a:t>kutatuliwa</a:t>
            </a:r>
            <a:r>
              <a:rPr lang="en-US" altLang="en-US" dirty="0"/>
              <a:t> </a:t>
            </a:r>
            <a:r>
              <a:rPr lang="en-US" altLang="en-US" dirty="0" err="1"/>
              <a:t>kwa</a:t>
            </a:r>
            <a:r>
              <a:rPr lang="en-US" altLang="en-US" dirty="0"/>
              <a:t> </a:t>
            </a:r>
            <a:r>
              <a:rPr lang="en-US" altLang="en-US" dirty="0" err="1"/>
              <a:t>urahisi</a:t>
            </a:r>
            <a:r>
              <a:rPr lang="en-US" altLang="en-US" dirty="0"/>
              <a:t> </a:t>
            </a:r>
            <a:r>
              <a:rPr lang="en-US" altLang="en-US" dirty="0" err="1"/>
              <a:t>sana</a:t>
            </a:r>
            <a:r>
              <a:rPr lang="en-US" altLang="en-US" dirty="0"/>
              <a:t>. Kwanza </a:t>
            </a:r>
            <a:r>
              <a:rPr lang="en-US" altLang="en-US" dirty="0" err="1"/>
              <a:t>kabisa</a:t>
            </a:r>
            <a:r>
              <a:rPr lang="en-US" altLang="en-US" dirty="0"/>
              <a:t> </a:t>
            </a:r>
            <a:r>
              <a:rPr lang="en-US" altLang="en-US" dirty="0" err="1"/>
              <a:t>ni</a:t>
            </a:r>
            <a:r>
              <a:rPr lang="en-US" altLang="en-US" dirty="0"/>
              <a:t> Xanthomonas wilt [RR23]. </a:t>
            </a:r>
            <a:r>
              <a:rPr lang="en-US" altLang="en-US" dirty="0" err="1"/>
              <a:t>Hii</a:t>
            </a:r>
            <a:r>
              <a:rPr lang="en-US" altLang="en-US" dirty="0"/>
              <a:t> </a:t>
            </a:r>
            <a:r>
              <a:rPr lang="en-US" altLang="en-US" dirty="0" err="1"/>
              <a:t>ni</a:t>
            </a:r>
            <a:r>
              <a:rPr lang="en-US" altLang="en-US" dirty="0"/>
              <a:t> </a:t>
            </a:r>
            <a:r>
              <a:rPr lang="en-US" altLang="en-US" dirty="0" err="1"/>
              <a:t>ugonjwa</a:t>
            </a:r>
            <a:r>
              <a:rPr lang="en-US" altLang="en-US" dirty="0"/>
              <a:t> </a:t>
            </a:r>
            <a:r>
              <a:rPr lang="en-US" altLang="en-US" dirty="0" err="1"/>
              <a:t>wa</a:t>
            </a:r>
            <a:r>
              <a:rPr lang="en-US" altLang="en-US" dirty="0"/>
              <a:t> </a:t>
            </a:r>
            <a:r>
              <a:rPr lang="en-US" altLang="en-US" dirty="0" err="1"/>
              <a:t>bakteria</a:t>
            </a:r>
            <a:r>
              <a:rPr lang="en-US" altLang="en-US" dirty="0"/>
              <a:t> </a:t>
            </a:r>
            <a:r>
              <a:rPr lang="en-US" altLang="en-US" dirty="0" err="1"/>
              <a:t>ambao</a:t>
            </a:r>
            <a:r>
              <a:rPr lang="en-US" altLang="en-US" dirty="0"/>
              <a:t> </a:t>
            </a:r>
            <a:r>
              <a:rPr lang="en-US" altLang="en-US" dirty="0" err="1"/>
              <a:t>unaua</a:t>
            </a:r>
            <a:r>
              <a:rPr lang="en-US" altLang="en-US" dirty="0"/>
              <a:t> </a:t>
            </a:r>
            <a:r>
              <a:rPr lang="en-US" altLang="en-US" dirty="0" err="1"/>
              <a:t>ndizi</a:t>
            </a:r>
            <a:r>
              <a:rPr lang="en-US" altLang="en-US" dirty="0"/>
              <a:t>. Hakuna </a:t>
            </a:r>
            <a:r>
              <a:rPr lang="en-US" altLang="en-US" dirty="0" err="1"/>
              <a:t>suluhisho</a:t>
            </a:r>
            <a:r>
              <a:rPr lang="en-US" altLang="en-US" dirty="0"/>
              <a:t> la </a:t>
            </a:r>
            <a:r>
              <a:rPr lang="en-US" altLang="en-US" dirty="0" err="1"/>
              <a:t>asili</a:t>
            </a:r>
            <a:r>
              <a:rPr lang="en-US" altLang="en-US" dirty="0"/>
              <a:t> </a:t>
            </a:r>
            <a:r>
              <a:rPr lang="en-US" altLang="en-US" dirty="0" err="1"/>
              <a:t>kwa</a:t>
            </a:r>
            <a:r>
              <a:rPr lang="en-US" altLang="en-US" dirty="0"/>
              <a:t> </a:t>
            </a:r>
            <a:r>
              <a:rPr lang="en-US" altLang="en-US" dirty="0" err="1"/>
              <a:t>hivyo</a:t>
            </a:r>
            <a:r>
              <a:rPr lang="en-US" altLang="en-US" dirty="0"/>
              <a:t> </a:t>
            </a:r>
            <a:r>
              <a:rPr lang="en-US" altLang="en-US" dirty="0" err="1"/>
              <a:t>mtu</a:t>
            </a:r>
            <a:r>
              <a:rPr lang="en-US" altLang="en-US" dirty="0"/>
              <a:t> </a:t>
            </a:r>
            <a:r>
              <a:rPr lang="en-US" altLang="en-US" dirty="0" err="1"/>
              <a:t>hawezi</a:t>
            </a:r>
            <a:r>
              <a:rPr lang="en-US" altLang="en-US" dirty="0"/>
              <a:t> </a:t>
            </a:r>
            <a:r>
              <a:rPr lang="en-US" altLang="en-US" dirty="0" err="1"/>
              <a:t>njia</a:t>
            </a:r>
            <a:r>
              <a:rPr lang="en-US" altLang="en-US" dirty="0"/>
              <a:t> za </a:t>
            </a:r>
            <a:r>
              <a:rPr lang="en-US" altLang="en-US" dirty="0" err="1"/>
              <a:t>jadi</a:t>
            </a:r>
            <a:r>
              <a:rPr lang="en-US" altLang="en-US" dirty="0"/>
              <a:t> </a:t>
            </a:r>
            <a:r>
              <a:rPr lang="en-US" altLang="en-US" dirty="0" err="1"/>
              <a:t>ili</a:t>
            </a:r>
            <a:r>
              <a:rPr lang="en-US" altLang="en-US" dirty="0"/>
              <a:t> </a:t>
            </a:r>
            <a:r>
              <a:rPr lang="en-US" altLang="en-US" dirty="0" err="1"/>
              <a:t>kuzitatua</a:t>
            </a:r>
            <a:r>
              <a:rPr lang="en-US" altLang="en-US" dirty="0"/>
              <a:t>. Hakuna </a:t>
            </a:r>
            <a:r>
              <a:rPr lang="en-US" altLang="en-US" dirty="0" err="1"/>
              <a:t>toleo</a:t>
            </a:r>
            <a:r>
              <a:rPr lang="en-US" altLang="en-US" dirty="0"/>
              <a:t> la </a:t>
            </a:r>
            <a:r>
              <a:rPr lang="en-US" altLang="en-US" dirty="0" err="1"/>
              <a:t>ndizi</a:t>
            </a:r>
            <a:r>
              <a:rPr lang="en-US" altLang="en-US" dirty="0"/>
              <a:t> </a:t>
            </a:r>
            <a:r>
              <a:rPr lang="en-US" altLang="en-US" dirty="0" err="1"/>
              <a:t>ambalo</a:t>
            </a:r>
            <a:r>
              <a:rPr lang="en-US" altLang="en-US" dirty="0"/>
              <a:t> </a:t>
            </a:r>
            <a:r>
              <a:rPr lang="en-US" altLang="en-US" dirty="0" err="1"/>
              <a:t>ni</a:t>
            </a:r>
            <a:r>
              <a:rPr lang="en-US" altLang="en-US" dirty="0"/>
              <a:t> </a:t>
            </a:r>
            <a:r>
              <a:rPr lang="en-US" altLang="en-US" dirty="0" err="1"/>
              <a:t>sugu</a:t>
            </a:r>
            <a:r>
              <a:rPr lang="en-US" altLang="en-US" dirty="0"/>
              <a:t> </a:t>
            </a:r>
            <a:r>
              <a:rPr lang="en-US" altLang="en-US" dirty="0" err="1"/>
              <a:t>kwa</a:t>
            </a:r>
            <a:r>
              <a:rPr lang="en-US" altLang="en-US" dirty="0"/>
              <a:t> </a:t>
            </a:r>
            <a:r>
              <a:rPr lang="en-US" altLang="en-US" dirty="0" err="1"/>
              <a:t>asili</a:t>
            </a:r>
            <a:r>
              <a:rPr lang="en-US" altLang="en-US" dirty="0"/>
              <a:t> </a:t>
            </a:r>
            <a:r>
              <a:rPr lang="en-US" altLang="en-US" dirty="0" err="1"/>
              <a:t>kwa</a:t>
            </a:r>
            <a:r>
              <a:rPr lang="en-US" altLang="en-US" dirty="0"/>
              <a:t> </a:t>
            </a:r>
            <a:r>
              <a:rPr lang="en-US" altLang="en-US" dirty="0" err="1"/>
              <a:t>hii</a:t>
            </a:r>
            <a:r>
              <a:rPr lang="en-US" altLang="en-US" dirty="0"/>
              <a:t>. </a:t>
            </a:r>
            <a:r>
              <a:rPr lang="en-US" altLang="en-US" dirty="0" err="1"/>
              <a:t>Lakini</a:t>
            </a:r>
            <a:r>
              <a:rPr lang="en-US" altLang="en-US" dirty="0"/>
              <a:t> </a:t>
            </a:r>
            <a:r>
              <a:rPr lang="en-US" altLang="en-US" dirty="0" err="1"/>
              <a:t>pilipili</a:t>
            </a:r>
            <a:r>
              <a:rPr lang="en-US" altLang="en-US" dirty="0"/>
              <a:t> </a:t>
            </a:r>
            <a:r>
              <a:rPr lang="en-US" altLang="en-US" dirty="0" err="1"/>
              <a:t>tamu</a:t>
            </a:r>
            <a:r>
              <a:rPr lang="en-US" altLang="en-US" dirty="0"/>
              <a:t> </a:t>
            </a:r>
            <a:r>
              <a:rPr lang="en-US" altLang="en-US" dirty="0" err="1"/>
              <a:t>zina</a:t>
            </a:r>
            <a:r>
              <a:rPr lang="en-US" altLang="en-US" dirty="0"/>
              <a:t> </a:t>
            </a:r>
            <a:r>
              <a:rPr lang="en-US" altLang="en-US" dirty="0" err="1"/>
              <a:t>jini</a:t>
            </a:r>
            <a:r>
              <a:rPr lang="en-US" altLang="en-US" dirty="0"/>
              <a:t> </a:t>
            </a:r>
            <a:r>
              <a:rPr lang="en-US" altLang="en-US" dirty="0" err="1"/>
              <a:t>mbili</a:t>
            </a:r>
            <a:r>
              <a:rPr lang="en-US" altLang="en-US" dirty="0"/>
              <a:t> </a:t>
            </a:r>
            <a:r>
              <a:rPr lang="en-US" altLang="en-US" dirty="0" err="1"/>
              <a:t>ndani</a:t>
            </a:r>
            <a:r>
              <a:rPr lang="en-US" altLang="en-US" dirty="0"/>
              <a:t> </a:t>
            </a:r>
            <a:r>
              <a:rPr lang="en-US" altLang="en-US" dirty="0" err="1"/>
              <a:t>yao</a:t>
            </a:r>
            <a:r>
              <a:rPr lang="en-US" altLang="en-US" dirty="0"/>
              <a:t>. </a:t>
            </a:r>
            <a:r>
              <a:rPr lang="en-US" altLang="en-US" dirty="0" err="1"/>
              <a:t>Ukihamisha</a:t>
            </a:r>
            <a:r>
              <a:rPr lang="en-US" altLang="en-US" dirty="0"/>
              <a:t> </a:t>
            </a:r>
            <a:r>
              <a:rPr lang="en-US" altLang="en-US" dirty="0" err="1"/>
              <a:t>jeni</a:t>
            </a:r>
            <a:r>
              <a:rPr lang="en-US" altLang="en-US" dirty="0"/>
              <a:t> </a:t>
            </a:r>
            <a:r>
              <a:rPr lang="en-US" altLang="en-US" dirty="0" err="1"/>
              <a:t>hizi</a:t>
            </a:r>
            <a:r>
              <a:rPr lang="en-US" altLang="en-US" dirty="0"/>
              <a:t> </a:t>
            </a:r>
            <a:r>
              <a:rPr lang="en-US" altLang="en-US" dirty="0" err="1"/>
              <a:t>kuwa</a:t>
            </a:r>
            <a:r>
              <a:rPr lang="en-US" altLang="en-US" dirty="0"/>
              <a:t> </a:t>
            </a:r>
            <a:r>
              <a:rPr lang="en-US" altLang="en-US" dirty="0" err="1"/>
              <a:t>ndizi</a:t>
            </a:r>
            <a:r>
              <a:rPr lang="en-US" altLang="en-US" dirty="0"/>
              <a:t> </a:t>
            </a:r>
            <a:r>
              <a:rPr lang="en-US" altLang="en-US" dirty="0" err="1"/>
              <a:t>na</a:t>
            </a:r>
            <a:r>
              <a:rPr lang="en-US" altLang="en-US" dirty="0"/>
              <a:t> </a:t>
            </a:r>
            <a:r>
              <a:rPr lang="en-US" altLang="en-US" dirty="0" err="1"/>
              <a:t>sasa</a:t>
            </a:r>
            <a:r>
              <a:rPr lang="en-US" altLang="en-US" dirty="0"/>
              <a:t> </a:t>
            </a:r>
            <a:r>
              <a:rPr lang="en-US" altLang="en-US" dirty="0" err="1"/>
              <a:t>ndizi</a:t>
            </a:r>
            <a:r>
              <a:rPr lang="en-US" altLang="en-US" dirty="0"/>
              <a:t> </a:t>
            </a:r>
            <a:r>
              <a:rPr lang="en-US" altLang="en-US" dirty="0" err="1"/>
              <a:t>ni</a:t>
            </a:r>
            <a:r>
              <a:rPr lang="en-US" altLang="en-US" dirty="0"/>
              <a:t> </a:t>
            </a:r>
            <a:r>
              <a:rPr lang="en-US" altLang="en-US" dirty="0" err="1"/>
              <a:t>sugu</a:t>
            </a:r>
            <a:r>
              <a:rPr lang="en-US" altLang="en-US" dirty="0"/>
              <a:t> </a:t>
            </a:r>
            <a:r>
              <a:rPr lang="en-US" altLang="en-US" dirty="0" err="1"/>
              <a:t>kwa</a:t>
            </a:r>
            <a:r>
              <a:rPr lang="en-US" altLang="en-US" dirty="0"/>
              <a:t> Xanthomonas wilt. </a:t>
            </a:r>
          </a:p>
        </p:txBody>
      </p:sp>
      <p:sp>
        <p:nvSpPr>
          <p:cNvPr id="4" name="Slide Number Placeholder 3">
            <a:extLst>
              <a:ext uri="{FF2B5EF4-FFF2-40B4-BE49-F238E27FC236}">
                <a16:creationId xmlns:a16="http://schemas.microsoft.com/office/drawing/2014/main" id="{F21364D9-9E89-D546-8EB8-0D2FCE9C5CDD}"/>
              </a:ext>
            </a:extLst>
          </p:cNvPr>
          <p:cNvSpPr>
            <a:spLocks noGrp="1"/>
          </p:cNvSpPr>
          <p:nvPr>
            <p:ph type="sldNum" sz="quarter" idx="5"/>
          </p:nvPr>
        </p:nvSpPr>
        <p:spPr/>
        <p:txBody>
          <a:bodyPr/>
          <a:lstStyle/>
          <a:p>
            <a:pPr>
              <a:defRPr/>
            </a:pPr>
            <a:fld id="{C154F9DE-924C-A145-BB47-7FA3632360B4}"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9FA4F348-9407-1249-8D34-DA7C092704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a:extLst>
              <a:ext uri="{FF2B5EF4-FFF2-40B4-BE49-F238E27FC236}">
                <a16:creationId xmlns:a16="http://schemas.microsoft.com/office/drawing/2014/main" id="{4D1376C9-5DF7-2D42-ABA9-C582AD6A51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Kuna </a:t>
            </a:r>
            <a:r>
              <a:rPr lang="en-US" altLang="en-US" dirty="0" err="1"/>
              <a:t>mwingine</a:t>
            </a:r>
            <a:r>
              <a:rPr lang="en-US" altLang="en-US" dirty="0"/>
              <a:t> </a:t>
            </a:r>
            <a:r>
              <a:rPr lang="en-US" altLang="en-US" dirty="0" err="1"/>
              <a:t>mwingine</a:t>
            </a:r>
            <a:r>
              <a:rPr lang="en-US" altLang="en-US" dirty="0"/>
              <a:t>, Fall Armyworm [RR24]. </a:t>
            </a:r>
            <a:r>
              <a:rPr lang="sw-KE" dirty="0" err="1"/>
              <a:t>Kazy</a:t>
            </a:r>
            <a:r>
              <a:rPr lang="sw-KE" dirty="0"/>
              <a:t> ya </a:t>
            </a:r>
            <a:r>
              <a:rPr lang="sw-KE" dirty="0" err="1"/>
              <a:t>Fall</a:t>
            </a:r>
            <a:r>
              <a:rPr lang="sw-KE" dirty="0"/>
              <a:t> </a:t>
            </a:r>
            <a:r>
              <a:rPr lang="sw-KE" dirty="0" err="1"/>
              <a:t>Armyworm</a:t>
            </a:r>
            <a:r>
              <a:rPr lang="sw-KE" dirty="0"/>
              <a:t> inapenda kula mahindi. Kiasi kikubwa cha mahindi huuliwa na mdudu huyu</a:t>
            </a:r>
            <a:r>
              <a:rPr lang="en-US" altLang="en-US" dirty="0"/>
              <a:t>. </a:t>
            </a:r>
            <a:r>
              <a:rPr lang="en-US" altLang="en-US" dirty="0" err="1"/>
              <a:t>Suluhisho</a:t>
            </a:r>
            <a:r>
              <a:rPr lang="en-US" altLang="en-US" dirty="0"/>
              <a:t> </a:t>
            </a:r>
            <a:r>
              <a:rPr lang="en-US" altLang="en-US" dirty="0" err="1"/>
              <a:t>ni</a:t>
            </a:r>
            <a:r>
              <a:rPr lang="en-US" altLang="en-US" dirty="0"/>
              <a:t> </a:t>
            </a:r>
            <a:r>
              <a:rPr lang="en-US" altLang="en-US" dirty="0" err="1"/>
              <a:t>nzuri</a:t>
            </a:r>
            <a:r>
              <a:rPr lang="en-US" altLang="en-US" dirty="0"/>
              <a:t>. </a:t>
            </a:r>
            <a:r>
              <a:rPr lang="en-US" altLang="en-US" dirty="0" err="1"/>
              <a:t>Hii</a:t>
            </a:r>
            <a:r>
              <a:rPr lang="en-US" altLang="en-US" dirty="0"/>
              <a:t> </a:t>
            </a:r>
            <a:r>
              <a:rPr lang="en-US" altLang="en-US" dirty="0" err="1"/>
              <a:t>iligunduliwa</a:t>
            </a:r>
            <a:r>
              <a:rPr lang="en-US" altLang="en-US" dirty="0"/>
              <a:t> </a:t>
            </a:r>
            <a:r>
              <a:rPr lang="en-US" altLang="en-US" dirty="0" err="1"/>
              <a:t>katika</a:t>
            </a:r>
            <a:r>
              <a:rPr lang="en-US" altLang="en-US" dirty="0"/>
              <a:t> </a:t>
            </a:r>
            <a:r>
              <a:rPr lang="en-US" altLang="en-US" dirty="0" err="1"/>
              <a:t>sehemu</a:t>
            </a:r>
            <a:r>
              <a:rPr lang="en-US" altLang="en-US" dirty="0"/>
              <a:t> </a:t>
            </a:r>
            <a:r>
              <a:rPr lang="en-US" altLang="en-US" dirty="0" err="1"/>
              <a:t>ya</a:t>
            </a:r>
            <a:r>
              <a:rPr lang="en-US" altLang="en-US" dirty="0"/>
              <a:t> </a:t>
            </a:r>
            <a:r>
              <a:rPr lang="sw-KE" dirty="0"/>
              <a:t>mkoa wa </a:t>
            </a:r>
            <a:r>
              <a:rPr lang="en-US" altLang="en-US" dirty="0" err="1"/>
              <a:t>kusini</a:t>
            </a:r>
            <a:r>
              <a:rPr lang="en-US" altLang="en-US" dirty="0"/>
              <a:t> </a:t>
            </a:r>
            <a:r>
              <a:rPr lang="en-US" altLang="en-US" dirty="0" err="1"/>
              <a:t>mwa</a:t>
            </a:r>
            <a:r>
              <a:rPr lang="en-US" altLang="en-US" dirty="0"/>
              <a:t> Merika </a:t>
            </a:r>
            <a:r>
              <a:rPr lang="en-US" altLang="en-US" dirty="0" err="1"/>
              <a:t>nyingi</a:t>
            </a:r>
            <a:r>
              <a:rPr lang="en-US" altLang="en-US" dirty="0"/>
              <a:t>, </a:t>
            </a:r>
            <a:r>
              <a:rPr lang="en-US" altLang="en-US" dirty="0" err="1"/>
              <a:t>miaka</a:t>
            </a:r>
            <a:r>
              <a:rPr lang="en-US" altLang="en-US" dirty="0"/>
              <a:t> </a:t>
            </a:r>
            <a:r>
              <a:rPr lang="en-US" altLang="en-US" dirty="0" err="1"/>
              <a:t>mingi</a:t>
            </a:r>
            <a:r>
              <a:rPr lang="en-US" altLang="en-US" dirty="0"/>
              <a:t> </a:t>
            </a:r>
            <a:r>
              <a:rPr lang="en-US" altLang="en-US" dirty="0" err="1"/>
              <a:t>iliyopita</a:t>
            </a:r>
            <a:r>
              <a:rPr lang="en-US" altLang="en-US" dirty="0"/>
              <a:t> </a:t>
            </a:r>
            <a:r>
              <a:rPr lang="en-US" altLang="en-US" dirty="0" err="1"/>
              <a:t>na</a:t>
            </a:r>
            <a:r>
              <a:rPr lang="en-US" altLang="en-US" dirty="0"/>
              <a:t> </a:t>
            </a:r>
            <a:r>
              <a:rPr lang="en-US" altLang="en-US" dirty="0" err="1"/>
              <a:t>kwa</a:t>
            </a:r>
            <a:r>
              <a:rPr lang="en-US" altLang="en-US" dirty="0"/>
              <a:t> </a:t>
            </a:r>
            <a:r>
              <a:rPr lang="en-US" altLang="en-US" dirty="0" err="1"/>
              <a:t>hivyo</a:t>
            </a:r>
            <a:r>
              <a:rPr lang="en-US" altLang="en-US" dirty="0"/>
              <a:t> </a:t>
            </a:r>
            <a:r>
              <a:rPr lang="en-US" altLang="en-US" dirty="0" err="1"/>
              <a:t>mahindi</a:t>
            </a:r>
            <a:r>
              <a:rPr lang="en-US" altLang="en-US" dirty="0"/>
              <a:t> yote </a:t>
            </a:r>
            <a:r>
              <a:rPr lang="en-US" altLang="en-US" dirty="0" err="1"/>
              <a:t>ambayo</a:t>
            </a:r>
            <a:r>
              <a:rPr lang="en-US" altLang="en-US" dirty="0"/>
              <a:t> </a:t>
            </a:r>
            <a:r>
              <a:rPr lang="en-US" altLang="en-US" dirty="0" err="1"/>
              <a:t>sasa</a:t>
            </a:r>
            <a:r>
              <a:rPr lang="en-US" altLang="en-US" dirty="0"/>
              <a:t> </a:t>
            </a:r>
            <a:r>
              <a:rPr lang="en-US" altLang="en-US" dirty="0" err="1"/>
              <a:t>yamepandwa</a:t>
            </a:r>
            <a:r>
              <a:rPr lang="en-US" altLang="en-US" dirty="0"/>
              <a:t> </a:t>
            </a:r>
            <a:r>
              <a:rPr lang="en-US" altLang="en-US" dirty="0" err="1"/>
              <a:t>mkoa</a:t>
            </a:r>
            <a:r>
              <a:rPr lang="en-US" altLang="en-US" dirty="0"/>
              <a:t> </a:t>
            </a:r>
            <a:r>
              <a:rPr lang="en-US" altLang="en-US" dirty="0" err="1"/>
              <a:t>wa</a:t>
            </a:r>
            <a:r>
              <a:rPr lang="en-US" altLang="en-US" dirty="0"/>
              <a:t> </a:t>
            </a:r>
            <a:r>
              <a:rPr lang="en-US" altLang="en-US" dirty="0" err="1"/>
              <a:t>kusini</a:t>
            </a:r>
            <a:r>
              <a:rPr lang="en-US" altLang="en-US" dirty="0"/>
              <a:t> </a:t>
            </a:r>
            <a:r>
              <a:rPr lang="en-US" altLang="en-US" dirty="0" err="1"/>
              <a:t>mwa</a:t>
            </a:r>
            <a:r>
              <a:rPr lang="en-US" altLang="en-US" dirty="0"/>
              <a:t> Merika, </a:t>
            </a:r>
            <a:r>
              <a:rPr lang="en-US" altLang="en-US" dirty="0" err="1"/>
              <a:t>yana</a:t>
            </a:r>
            <a:r>
              <a:rPr lang="en-US" altLang="en-US" dirty="0"/>
              <a:t> </a:t>
            </a:r>
            <a:r>
              <a:rPr lang="en-US" altLang="en-US" dirty="0" err="1"/>
              <a:t>kile</a:t>
            </a:r>
            <a:r>
              <a:rPr lang="en-US" altLang="en-US" dirty="0"/>
              <a:t> </a:t>
            </a:r>
            <a:r>
              <a:rPr lang="en-US" altLang="en-US" dirty="0" err="1"/>
              <a:t>kinachoitwa</a:t>
            </a:r>
            <a:r>
              <a:rPr lang="en-US" altLang="en-US" dirty="0"/>
              <a:t> </a:t>
            </a:r>
            <a:r>
              <a:rPr lang="en-US" altLang="en-US" dirty="0" err="1"/>
              <a:t>geni</a:t>
            </a:r>
            <a:r>
              <a:rPr lang="en-US" altLang="en-US" dirty="0"/>
              <a:t> </a:t>
            </a:r>
            <a:r>
              <a:rPr lang="en-US" altLang="en-US" dirty="0" err="1"/>
              <a:t>ya</a:t>
            </a:r>
            <a:r>
              <a:rPr lang="en-US" altLang="en-US" dirty="0"/>
              <a:t> Bt. Ni </a:t>
            </a:r>
            <a:r>
              <a:rPr lang="en-US" altLang="en-US" dirty="0" err="1"/>
              <a:t>sumu</a:t>
            </a:r>
            <a:r>
              <a:rPr lang="en-US" altLang="en-US" dirty="0"/>
              <a:t> </a:t>
            </a:r>
            <a:r>
              <a:rPr lang="en-US" altLang="en-US" dirty="0" err="1"/>
              <a:t>ya</a:t>
            </a:r>
            <a:r>
              <a:rPr lang="en-US" altLang="en-US" dirty="0"/>
              <a:t> </a:t>
            </a:r>
            <a:r>
              <a:rPr lang="en-US" altLang="en-US" dirty="0" err="1"/>
              <a:t>bakteria</a:t>
            </a:r>
            <a:r>
              <a:rPr lang="en-US" altLang="en-US" dirty="0"/>
              <a:t> </a:t>
            </a:r>
            <a:r>
              <a:rPr lang="en-US" altLang="en-US" dirty="0" err="1"/>
              <a:t>ambayo</a:t>
            </a:r>
            <a:r>
              <a:rPr lang="en-US" altLang="en-US" dirty="0"/>
              <a:t> </a:t>
            </a:r>
            <a:r>
              <a:rPr lang="en-US" altLang="en-US" dirty="0" err="1"/>
              <a:t>itaua</a:t>
            </a:r>
            <a:r>
              <a:rPr lang="en-US" altLang="en-US" dirty="0"/>
              <a:t> </a:t>
            </a:r>
            <a:r>
              <a:rPr lang="sw-KE" dirty="0" err="1"/>
              <a:t>Fall</a:t>
            </a:r>
            <a:r>
              <a:rPr lang="sw-KE" dirty="0"/>
              <a:t> </a:t>
            </a:r>
            <a:r>
              <a:rPr lang="sw-KE" dirty="0" err="1"/>
              <a:t>Armyworm</a:t>
            </a:r>
            <a:r>
              <a:rPr lang="en-US" altLang="en-US" dirty="0"/>
              <a:t>. </a:t>
            </a:r>
            <a:r>
              <a:rPr lang="en-US" altLang="en-US" dirty="0" err="1"/>
              <a:t>Ikiwa</a:t>
            </a:r>
            <a:r>
              <a:rPr lang="en-US" altLang="en-US" dirty="0"/>
              <a:t> </a:t>
            </a:r>
            <a:r>
              <a:rPr lang="sw-KE" dirty="0" err="1"/>
              <a:t>Fall</a:t>
            </a:r>
            <a:r>
              <a:rPr lang="sw-KE" dirty="0"/>
              <a:t> </a:t>
            </a:r>
            <a:r>
              <a:rPr lang="sw-KE" dirty="0" err="1"/>
              <a:t>Armyworm</a:t>
            </a:r>
            <a:r>
              <a:rPr lang="sw-KE" dirty="0"/>
              <a:t> </a:t>
            </a:r>
            <a:r>
              <a:rPr lang="en-US" dirty="0" err="1"/>
              <a:t>ana</a:t>
            </a:r>
            <a:r>
              <a:rPr lang="en-US" altLang="en-US" dirty="0" err="1"/>
              <a:t>kula</a:t>
            </a:r>
            <a:r>
              <a:rPr lang="en-US" altLang="en-US" dirty="0"/>
              <a:t>, </a:t>
            </a:r>
            <a:r>
              <a:rPr lang="en-US" altLang="en-US" dirty="0" err="1"/>
              <a:t>hufa</a:t>
            </a:r>
            <a:r>
              <a:rPr lang="en-US" altLang="en-US" dirty="0"/>
              <a:t>. </a:t>
            </a:r>
            <a:r>
              <a:rPr lang="en-US" altLang="en-US" dirty="0" err="1"/>
              <a:t>Hii</a:t>
            </a:r>
            <a:r>
              <a:rPr lang="en-US" altLang="en-US" dirty="0"/>
              <a:t> </a:t>
            </a:r>
            <a:r>
              <a:rPr lang="en-US" altLang="en-US" dirty="0" err="1"/>
              <a:t>imepitishwa</a:t>
            </a:r>
            <a:r>
              <a:rPr lang="en-US" altLang="en-US" dirty="0"/>
              <a:t> </a:t>
            </a:r>
            <a:r>
              <a:rPr lang="en-US" altLang="en-US" dirty="0" err="1"/>
              <a:t>nchini</a:t>
            </a:r>
            <a:r>
              <a:rPr lang="en-US" altLang="en-US" dirty="0"/>
              <a:t> Afrika </a:t>
            </a:r>
            <a:r>
              <a:rPr lang="en-US" altLang="en-US" dirty="0" err="1"/>
              <a:t>Kusini</a:t>
            </a:r>
            <a:r>
              <a:rPr lang="en-US" altLang="en-US" dirty="0"/>
              <a:t>, </a:t>
            </a:r>
            <a:r>
              <a:rPr lang="en-US" altLang="en-US" dirty="0" err="1"/>
              <a:t>hii</a:t>
            </a:r>
            <a:r>
              <a:rPr lang="en-US" altLang="en-US" dirty="0"/>
              <a:t> yote </a:t>
            </a:r>
            <a:r>
              <a:rPr lang="en-US" altLang="en-US" dirty="0" err="1"/>
              <a:t>ni</a:t>
            </a:r>
            <a:r>
              <a:rPr lang="en-US" altLang="en-US" dirty="0"/>
              <a:t> </a:t>
            </a:r>
            <a:r>
              <a:rPr lang="en-US" altLang="en-US" dirty="0" err="1"/>
              <a:t>mahindi</a:t>
            </a:r>
            <a:r>
              <a:rPr lang="en-US" altLang="en-US" dirty="0"/>
              <a:t> </a:t>
            </a:r>
            <a:r>
              <a:rPr lang="en-US" altLang="en-US" dirty="0" err="1"/>
              <a:t>ya</a:t>
            </a:r>
            <a:r>
              <a:rPr lang="en-US" altLang="en-US" dirty="0"/>
              <a:t> BT. </a:t>
            </a:r>
            <a:r>
              <a:rPr lang="en-US" altLang="en-US" dirty="0" err="1"/>
              <a:t>Lakini</a:t>
            </a:r>
            <a:r>
              <a:rPr lang="en-US" altLang="en-US" dirty="0"/>
              <a:t> </a:t>
            </a:r>
            <a:r>
              <a:rPr lang="en-US" altLang="en-US" dirty="0" err="1"/>
              <a:t>akiwa</a:t>
            </a:r>
            <a:r>
              <a:rPr lang="en-US" altLang="en-US" dirty="0"/>
              <a:t> Zimbabwe, Robert Mugabe </a:t>
            </a:r>
            <a:r>
              <a:rPr lang="en-US" altLang="en-US" dirty="0" err="1"/>
              <a:t>kwa</a:t>
            </a:r>
            <a:r>
              <a:rPr lang="en-US" altLang="en-US" dirty="0"/>
              <a:t> </a:t>
            </a:r>
            <a:r>
              <a:rPr lang="en-US" altLang="en-US" dirty="0" err="1"/>
              <a:t>hekima</a:t>
            </a:r>
            <a:r>
              <a:rPr lang="en-US" altLang="en-US" dirty="0"/>
              <a:t> </a:t>
            </a:r>
            <a:r>
              <a:rPr lang="en-US" altLang="en-US" dirty="0" err="1"/>
              <a:t>yake</a:t>
            </a:r>
            <a:r>
              <a:rPr lang="en-US" altLang="en-US" dirty="0"/>
              <a:t> </a:t>
            </a:r>
            <a:r>
              <a:rPr lang="en-US" altLang="en-US" dirty="0" err="1"/>
              <a:t>aliamua</a:t>
            </a:r>
            <a:r>
              <a:rPr lang="en-US" altLang="en-US" dirty="0"/>
              <a:t> </a:t>
            </a:r>
            <a:r>
              <a:rPr lang="en-US" altLang="en-US" dirty="0" err="1"/>
              <a:t>kwamba</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hatari</a:t>
            </a:r>
            <a:r>
              <a:rPr lang="en-US" altLang="en-US" dirty="0"/>
              <a:t> </a:t>
            </a:r>
            <a:r>
              <a:rPr lang="en-US" altLang="en-US" dirty="0" err="1"/>
              <a:t>sana</a:t>
            </a:r>
            <a:r>
              <a:rPr lang="en-US" altLang="en-US" dirty="0"/>
              <a:t> </a:t>
            </a:r>
            <a:r>
              <a:rPr lang="en-US" altLang="en-US" dirty="0" err="1"/>
              <a:t>kupandwa</a:t>
            </a:r>
            <a:r>
              <a:rPr lang="en-US" altLang="en-US" dirty="0"/>
              <a:t> Zimbabwe </a:t>
            </a:r>
            <a:r>
              <a:rPr lang="en-US" altLang="en-US" dirty="0" err="1"/>
              <a:t>na</a:t>
            </a:r>
            <a:r>
              <a:rPr lang="en-US" altLang="en-US" dirty="0"/>
              <a:t> </a:t>
            </a:r>
            <a:r>
              <a:rPr lang="en-US" altLang="en-US" dirty="0" err="1"/>
              <a:t>hawaruhusiwi</a:t>
            </a:r>
            <a:r>
              <a:rPr lang="en-US" altLang="en-US" dirty="0"/>
              <a:t> </a:t>
            </a:r>
            <a:r>
              <a:rPr lang="en-US" altLang="en-US" dirty="0" err="1"/>
              <a:t>kuikuza</a:t>
            </a:r>
            <a:r>
              <a:rPr lang="en-US" altLang="en-US" dirty="0"/>
              <a:t>. Zambia, Namibia, Malawi </a:t>
            </a:r>
            <a:r>
              <a:rPr lang="en-US" altLang="en-US" dirty="0" err="1"/>
              <a:t>na</a:t>
            </a:r>
            <a:r>
              <a:rPr lang="en-US" altLang="en-US" dirty="0"/>
              <a:t> </a:t>
            </a:r>
            <a:r>
              <a:rPr lang="en-US" altLang="en-US" dirty="0" err="1"/>
              <a:t>mdudu</a:t>
            </a:r>
            <a:r>
              <a:rPr lang="en-US" altLang="en-US" dirty="0"/>
              <a:t> </a:t>
            </a:r>
            <a:r>
              <a:rPr lang="en-US" altLang="en-US" dirty="0" err="1"/>
              <a:t>huyu</a:t>
            </a:r>
            <a:r>
              <a:rPr lang="en-US" altLang="en-US" dirty="0"/>
              <a:t> </a:t>
            </a:r>
            <a:r>
              <a:rPr lang="en-US" altLang="en-US" dirty="0" err="1"/>
              <a:t>mdogo</a:t>
            </a:r>
            <a:r>
              <a:rPr lang="en-US" altLang="en-US" dirty="0"/>
              <a:t> </a:t>
            </a:r>
            <a:r>
              <a:rPr lang="en-US" altLang="en-US" dirty="0" err="1"/>
              <a:t>huenea</a:t>
            </a:r>
            <a:r>
              <a:rPr lang="en-US" altLang="en-US" dirty="0"/>
              <a:t> </a:t>
            </a:r>
            <a:r>
              <a:rPr lang="en-US" altLang="en-US" dirty="0" err="1"/>
              <a:t>kama</a:t>
            </a:r>
            <a:r>
              <a:rPr lang="en-US" altLang="en-US" dirty="0"/>
              <a:t> </a:t>
            </a:r>
            <a:r>
              <a:rPr lang="en-US" altLang="en-US" dirty="0" err="1"/>
              <a:t>wazimu</a:t>
            </a:r>
            <a:r>
              <a:rPr lang="en-US" altLang="en-US" dirty="0"/>
              <a:t>. Ni </a:t>
            </a:r>
            <a:r>
              <a:rPr lang="en-US" altLang="en-US" dirty="0" err="1"/>
              <a:t>ugonjwa</a:t>
            </a:r>
            <a:r>
              <a:rPr lang="en-US" altLang="en-US" dirty="0"/>
              <a:t> </a:t>
            </a:r>
            <a:r>
              <a:rPr lang="en-US" altLang="en-US" dirty="0" err="1"/>
              <a:t>unaoweza</a:t>
            </a:r>
            <a:r>
              <a:rPr lang="en-US" altLang="en-US" dirty="0"/>
              <a:t> </a:t>
            </a:r>
            <a:r>
              <a:rPr lang="en-US" altLang="en-US" dirty="0" err="1"/>
              <a:t>kuambukizwa</a:t>
            </a:r>
            <a:r>
              <a:rPr lang="en-US" altLang="en-US" dirty="0"/>
              <a:t> </a:t>
            </a:r>
            <a:r>
              <a:rPr lang="en-US" altLang="en-US" dirty="0" err="1"/>
              <a:t>sana</a:t>
            </a:r>
            <a:r>
              <a:rPr lang="en-US" altLang="en-US" dirty="0"/>
              <a:t>.</a:t>
            </a:r>
          </a:p>
        </p:txBody>
      </p:sp>
      <p:sp>
        <p:nvSpPr>
          <p:cNvPr id="4" name="Slide Number Placeholder 3">
            <a:extLst>
              <a:ext uri="{FF2B5EF4-FFF2-40B4-BE49-F238E27FC236}">
                <a16:creationId xmlns:a16="http://schemas.microsoft.com/office/drawing/2014/main" id="{0215F707-B6E2-A843-98DE-9D5C7562DC61}"/>
              </a:ext>
            </a:extLst>
          </p:cNvPr>
          <p:cNvSpPr>
            <a:spLocks noGrp="1"/>
          </p:cNvSpPr>
          <p:nvPr>
            <p:ph type="sldNum" sz="quarter" idx="5"/>
          </p:nvPr>
        </p:nvSpPr>
        <p:spPr/>
        <p:txBody>
          <a:bodyPr/>
          <a:lstStyle/>
          <a:p>
            <a:pPr>
              <a:defRPr/>
            </a:pPr>
            <a:fld id="{F0F5D3FD-28D5-544A-A49A-59244A07F05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E48B9EE5-4AAF-A543-8C3C-3DB6A12781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FCAE696F-91E1-6A42-AECA-1B1BFF21A7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Turudi</a:t>
            </a:r>
            <a:r>
              <a:rPr lang="en-US" altLang="en-US" dirty="0"/>
              <a:t> Bangladesh </a:t>
            </a:r>
            <a:r>
              <a:rPr lang="en-US" altLang="en-US" dirty="0" err="1"/>
              <a:t>tena</a:t>
            </a:r>
            <a:r>
              <a:rPr lang="en-US" altLang="en-US" dirty="0"/>
              <a:t>. [RR25] Bangladesh </a:t>
            </a:r>
            <a:r>
              <a:rPr lang="en-US" altLang="en-US" dirty="0" err="1"/>
              <a:t>ilikuwa</a:t>
            </a:r>
            <a:r>
              <a:rPr lang="en-US" altLang="en-US" dirty="0"/>
              <a:t> </a:t>
            </a:r>
            <a:r>
              <a:rPr lang="en-US" altLang="en-US" dirty="0" err="1"/>
              <a:t>na</a:t>
            </a:r>
            <a:r>
              <a:rPr lang="en-US" altLang="en-US" dirty="0"/>
              <a:t> </a:t>
            </a:r>
            <a:r>
              <a:rPr lang="en-US" altLang="en-US" dirty="0" err="1"/>
              <a:t>shida</a:t>
            </a:r>
            <a:r>
              <a:rPr lang="en-US" altLang="en-US" dirty="0"/>
              <a:t> </a:t>
            </a:r>
            <a:r>
              <a:rPr lang="en-US" altLang="en-US" dirty="0" err="1"/>
              <a:t>na</a:t>
            </a:r>
            <a:r>
              <a:rPr lang="en-US" altLang="en-US" dirty="0"/>
              <a:t> </a:t>
            </a:r>
            <a:r>
              <a:rPr lang="en-US" altLang="en-US" dirty="0" err="1"/>
              <a:t>mbilingani</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chakula</a:t>
            </a:r>
            <a:r>
              <a:rPr lang="en-US" altLang="en-US" dirty="0"/>
              <a:t> </a:t>
            </a:r>
            <a:r>
              <a:rPr lang="en-US" altLang="en-US" dirty="0" err="1"/>
              <a:t>kikuu</a:t>
            </a:r>
            <a:r>
              <a:rPr lang="en-US" altLang="en-US" dirty="0"/>
              <a:t> </a:t>
            </a:r>
            <a:r>
              <a:rPr lang="en-US" altLang="en-US" dirty="0" err="1"/>
              <a:t>nchini</a:t>
            </a:r>
            <a:r>
              <a:rPr lang="en-US" altLang="en-US" dirty="0"/>
              <a:t> Bangladesh. </a:t>
            </a:r>
            <a:r>
              <a:rPr lang="en-US" altLang="en-US" dirty="0" err="1"/>
              <a:t>Haikuweza</a:t>
            </a:r>
            <a:r>
              <a:rPr lang="en-US" altLang="en-US" dirty="0"/>
              <a:t> </a:t>
            </a:r>
            <a:r>
              <a:rPr lang="en-US" altLang="en-US" dirty="0" err="1"/>
              <a:t>kutosha</a:t>
            </a:r>
            <a:r>
              <a:rPr lang="en-US" altLang="en-US" dirty="0"/>
              <a:t> </a:t>
            </a:r>
            <a:r>
              <a:rPr lang="en-US" altLang="en-US" dirty="0" err="1"/>
              <a:t>kwa</a:t>
            </a:r>
            <a:r>
              <a:rPr lang="en-US" altLang="en-US" dirty="0"/>
              <a:t> </a:t>
            </a:r>
            <a:r>
              <a:rPr lang="en-US" altLang="en-US" dirty="0" err="1"/>
              <a:t>sababu</a:t>
            </a:r>
            <a:r>
              <a:rPr lang="en-US" altLang="en-US" dirty="0"/>
              <a:t> </a:t>
            </a:r>
            <a:r>
              <a:rPr lang="en-US" altLang="en-US" dirty="0" err="1"/>
              <a:t>ya</a:t>
            </a:r>
            <a:r>
              <a:rPr lang="en-US" altLang="en-US" dirty="0"/>
              <a:t> </a:t>
            </a:r>
            <a:r>
              <a:rPr lang="en-US" altLang="en-US" dirty="0" err="1"/>
              <a:t>wadudu</a:t>
            </a:r>
            <a:r>
              <a:rPr lang="en-US" altLang="en-US" dirty="0"/>
              <a:t>. </a:t>
            </a:r>
            <a:r>
              <a:rPr lang="en-US" altLang="en-US" dirty="0" err="1"/>
              <a:t>Mbilingani</a:t>
            </a:r>
            <a:r>
              <a:rPr lang="en-US" altLang="en-US" dirty="0"/>
              <a:t> </a:t>
            </a:r>
            <a:r>
              <a:rPr lang="en-US" altLang="en-US" dirty="0" err="1"/>
              <a:t>ya</a:t>
            </a:r>
            <a:r>
              <a:rPr lang="en-US" altLang="en-US" dirty="0"/>
              <a:t> BT </a:t>
            </a:r>
            <a:r>
              <a:rPr lang="en-US" altLang="en-US" dirty="0" err="1"/>
              <a:t>vilitengenezwa</a:t>
            </a:r>
            <a:r>
              <a:rPr lang="en-US" altLang="en-US" dirty="0"/>
              <a:t>, </a:t>
            </a:r>
            <a:r>
              <a:rPr lang="en-US" altLang="en-US" dirty="0" err="1"/>
              <a:t>na</a:t>
            </a:r>
            <a:r>
              <a:rPr lang="en-US" altLang="en-US" dirty="0"/>
              <a:t> </a:t>
            </a:r>
            <a:r>
              <a:rPr lang="en-US" altLang="en-US" dirty="0" err="1"/>
              <a:t>sasa</a:t>
            </a:r>
            <a:r>
              <a:rPr lang="en-US" altLang="en-US" dirty="0"/>
              <a:t> Bangladesh </a:t>
            </a:r>
            <a:r>
              <a:rPr lang="en-US" altLang="en-US" dirty="0" err="1"/>
              <a:t>inazalisha</a:t>
            </a:r>
            <a:r>
              <a:rPr lang="en-US" altLang="en-US" dirty="0"/>
              <a:t> </a:t>
            </a:r>
            <a:r>
              <a:rPr lang="en-US" altLang="en-US" dirty="0" err="1"/>
              <a:t>mbilingani</a:t>
            </a:r>
            <a:r>
              <a:rPr lang="en-US" altLang="en-US" dirty="0"/>
              <a:t> </a:t>
            </a:r>
            <a:r>
              <a:rPr lang="en-US" altLang="en-US" dirty="0" err="1"/>
              <a:t>vingi</a:t>
            </a:r>
            <a:r>
              <a:rPr lang="en-US" altLang="en-US" dirty="0"/>
              <a:t>, </a:t>
            </a:r>
            <a:r>
              <a:rPr lang="en-US" altLang="en-US" dirty="0" err="1"/>
              <a:t>haiwezi</a:t>
            </a:r>
            <a:r>
              <a:rPr lang="en-US" altLang="en-US" dirty="0"/>
              <a:t> </a:t>
            </a:r>
            <a:r>
              <a:rPr lang="en-US" altLang="en-US" dirty="0" err="1"/>
              <a:t>kula</a:t>
            </a:r>
            <a:r>
              <a:rPr lang="en-US" altLang="en-US" dirty="0"/>
              <a:t> yote. </a:t>
            </a:r>
            <a:r>
              <a:rPr lang="en-US" altLang="en-US" dirty="0" err="1"/>
              <a:t>Lazima</a:t>
            </a:r>
            <a:r>
              <a:rPr lang="en-US" altLang="en-US" dirty="0"/>
              <a:t> </a:t>
            </a:r>
            <a:r>
              <a:rPr lang="en-US" altLang="en-US" dirty="0" err="1"/>
              <a:t>waiuze</a:t>
            </a:r>
            <a:r>
              <a:rPr lang="en-US" altLang="en-US" dirty="0"/>
              <a:t>. </a:t>
            </a:r>
            <a:r>
              <a:rPr lang="en-US" altLang="en-US" dirty="0" err="1"/>
              <a:t>Inafurahisha</a:t>
            </a:r>
            <a:r>
              <a:rPr lang="en-US" altLang="en-US" dirty="0"/>
              <a:t>, </a:t>
            </a:r>
            <a:r>
              <a:rPr lang="en-US" altLang="en-US" dirty="0" err="1"/>
              <a:t>wakulima</a:t>
            </a:r>
            <a:r>
              <a:rPr lang="en-US" altLang="en-US" dirty="0"/>
              <a:t> </a:t>
            </a:r>
            <a:r>
              <a:rPr lang="en-US" altLang="en-US" dirty="0" err="1"/>
              <a:t>katika</a:t>
            </a:r>
            <a:r>
              <a:rPr lang="en-US" altLang="en-US" dirty="0"/>
              <a:t> </a:t>
            </a:r>
            <a:r>
              <a:rPr lang="en-US" altLang="en-US" dirty="0" err="1"/>
              <a:t>majimbo</a:t>
            </a:r>
            <a:r>
              <a:rPr lang="en-US" altLang="en-US" dirty="0"/>
              <a:t> </a:t>
            </a:r>
            <a:r>
              <a:rPr lang="en-US" altLang="en-US" dirty="0" err="1"/>
              <a:t>ya</a:t>
            </a:r>
            <a:r>
              <a:rPr lang="en-US" altLang="en-US" dirty="0"/>
              <a:t> </a:t>
            </a:r>
            <a:r>
              <a:rPr lang="en-US" altLang="en-US" dirty="0" err="1"/>
              <a:t>jirani</a:t>
            </a:r>
            <a:r>
              <a:rPr lang="en-US" altLang="en-US" dirty="0"/>
              <a:t> </a:t>
            </a:r>
            <a:r>
              <a:rPr lang="en-US" altLang="en-US" dirty="0" err="1"/>
              <a:t>katika</a:t>
            </a:r>
            <a:r>
              <a:rPr lang="en-US" altLang="en-US" dirty="0"/>
              <a:t> Assam </a:t>
            </a:r>
            <a:r>
              <a:rPr lang="en-US" altLang="en-US" dirty="0" err="1"/>
              <a:t>kule</a:t>
            </a:r>
            <a:r>
              <a:rPr lang="en-US" altLang="en-US" dirty="0"/>
              <a:t> India, </a:t>
            </a:r>
            <a:r>
              <a:rPr lang="en-US" altLang="en-US" dirty="0" err="1"/>
              <a:t>ambapo</a:t>
            </a:r>
            <a:r>
              <a:rPr lang="en-US" altLang="en-US" dirty="0"/>
              <a:t> </a:t>
            </a:r>
            <a:r>
              <a:rPr lang="en-US" altLang="en-US" dirty="0" err="1"/>
              <a:t>walikuwa</a:t>
            </a:r>
            <a:r>
              <a:rPr lang="en-US" altLang="en-US" dirty="0"/>
              <a:t> </a:t>
            </a:r>
            <a:r>
              <a:rPr lang="en-US" altLang="en-US" dirty="0" err="1"/>
              <a:t>na</a:t>
            </a:r>
            <a:r>
              <a:rPr lang="en-US" altLang="en-US" dirty="0"/>
              <a:t> </a:t>
            </a:r>
            <a:r>
              <a:rPr lang="en-US" altLang="en-US" dirty="0" err="1"/>
              <a:t>shida</a:t>
            </a:r>
            <a:r>
              <a:rPr lang="en-US" altLang="en-US" dirty="0"/>
              <a:t> </a:t>
            </a:r>
            <a:r>
              <a:rPr lang="en-US" altLang="en-US" dirty="0" err="1"/>
              <a:t>hiyo</a:t>
            </a:r>
            <a:r>
              <a:rPr lang="en-US" altLang="en-US" dirty="0"/>
              <a:t> </a:t>
            </a:r>
            <a:r>
              <a:rPr lang="en-US" altLang="en-US" dirty="0" err="1"/>
              <a:t>hiyo</a:t>
            </a:r>
            <a:r>
              <a:rPr lang="en-US" altLang="en-US" dirty="0"/>
              <a:t>, </a:t>
            </a:r>
            <a:r>
              <a:rPr lang="en-US" altLang="en-US" dirty="0" err="1"/>
              <a:t>lakini</a:t>
            </a:r>
            <a:r>
              <a:rPr lang="en-US" altLang="en-US" dirty="0"/>
              <a:t> India </a:t>
            </a:r>
            <a:r>
              <a:rPr lang="en-US" altLang="en-US" dirty="0" err="1"/>
              <a:t>ina</a:t>
            </a:r>
            <a:r>
              <a:rPr lang="en-US" altLang="en-US" dirty="0"/>
              <a:t> </a:t>
            </a:r>
            <a:r>
              <a:rPr lang="en-US" altLang="en-US" dirty="0" err="1"/>
              <a:t>marufuku</a:t>
            </a:r>
            <a:r>
              <a:rPr lang="en-US" altLang="en-US" dirty="0"/>
              <a:t> </a:t>
            </a:r>
            <a:r>
              <a:rPr lang="en-US" altLang="en-US" dirty="0" err="1"/>
              <a:t>kwa</a:t>
            </a:r>
            <a:r>
              <a:rPr lang="en-US" altLang="en-US" dirty="0"/>
              <a:t> GMO, </a:t>
            </a:r>
            <a:r>
              <a:rPr lang="en-US" altLang="en-US" dirty="0" err="1"/>
              <a:t>wakulima</a:t>
            </a:r>
            <a:r>
              <a:rPr lang="en-US" altLang="en-US" dirty="0"/>
              <a:t> </a:t>
            </a:r>
            <a:r>
              <a:rPr lang="en-US" altLang="en-US" dirty="0" err="1"/>
              <a:t>huenda</a:t>
            </a:r>
            <a:r>
              <a:rPr lang="en-US" altLang="en-US" dirty="0"/>
              <a:t> Bangladesh </a:t>
            </a:r>
            <a:r>
              <a:rPr lang="en-US" altLang="en-US" dirty="0" err="1"/>
              <a:t>na</a:t>
            </a:r>
            <a:r>
              <a:rPr lang="en-US" altLang="en-US" dirty="0"/>
              <a:t> </a:t>
            </a:r>
            <a:r>
              <a:rPr lang="en-US" altLang="en-US" dirty="0" err="1"/>
              <a:t>kupata</a:t>
            </a:r>
            <a:r>
              <a:rPr lang="en-US" altLang="en-US" dirty="0"/>
              <a:t> </a:t>
            </a:r>
            <a:r>
              <a:rPr lang="en-US" altLang="en-US" dirty="0" err="1"/>
              <a:t>mbegu</a:t>
            </a:r>
            <a:r>
              <a:rPr lang="en-US" altLang="en-US" dirty="0"/>
              <a:t> </a:t>
            </a:r>
            <a:r>
              <a:rPr lang="en-US" altLang="en-US" dirty="0" err="1"/>
              <a:t>na</a:t>
            </a:r>
            <a:r>
              <a:rPr lang="en-US" altLang="en-US" dirty="0"/>
              <a:t> </a:t>
            </a:r>
            <a:r>
              <a:rPr lang="en-US" altLang="en-US" dirty="0" err="1"/>
              <a:t>wakakua</a:t>
            </a:r>
            <a:r>
              <a:rPr lang="en-US" altLang="en-US" dirty="0"/>
              <a:t> </a:t>
            </a:r>
            <a:r>
              <a:rPr lang="en-US" altLang="en-US" dirty="0" err="1"/>
              <a:t>wenyewe</a:t>
            </a:r>
            <a:r>
              <a:rPr lang="en-US" altLang="en-US" dirty="0"/>
              <a:t> </a:t>
            </a:r>
            <a:r>
              <a:rPr lang="en-US" altLang="en-US" dirty="0" err="1"/>
              <a:t>na</a:t>
            </a:r>
            <a:r>
              <a:rPr lang="en-US" altLang="en-US" dirty="0"/>
              <a:t> </a:t>
            </a:r>
            <a:r>
              <a:rPr lang="en-US" altLang="en-US" dirty="0" err="1"/>
              <a:t>wasiambie</a:t>
            </a:r>
            <a:r>
              <a:rPr lang="en-US" altLang="en-US" dirty="0"/>
              <a:t> </a:t>
            </a:r>
            <a:r>
              <a:rPr lang="en-US" altLang="en-US" dirty="0" err="1"/>
              <a:t>serikali</a:t>
            </a:r>
            <a:r>
              <a:rPr lang="en-US" altLang="en-US" dirty="0"/>
              <a:t> </a:t>
            </a:r>
            <a:r>
              <a:rPr lang="en-US" altLang="en-US" dirty="0" err="1"/>
              <a:t>tu</a:t>
            </a:r>
            <a:r>
              <a:rPr lang="en-US" altLang="en-US" dirty="0"/>
              <a:t> .</a:t>
            </a:r>
          </a:p>
        </p:txBody>
      </p:sp>
      <p:sp>
        <p:nvSpPr>
          <p:cNvPr id="4" name="Slide Number Placeholder 3">
            <a:extLst>
              <a:ext uri="{FF2B5EF4-FFF2-40B4-BE49-F238E27FC236}">
                <a16:creationId xmlns:a16="http://schemas.microsoft.com/office/drawing/2014/main" id="{A20D4933-FA9F-6B40-9C8C-6FA10159418F}"/>
              </a:ext>
            </a:extLst>
          </p:cNvPr>
          <p:cNvSpPr>
            <a:spLocks noGrp="1"/>
          </p:cNvSpPr>
          <p:nvPr>
            <p:ph type="sldNum" sz="quarter" idx="5"/>
          </p:nvPr>
        </p:nvSpPr>
        <p:spPr/>
        <p:txBody>
          <a:bodyPr/>
          <a:lstStyle/>
          <a:p>
            <a:pPr>
              <a:defRPr/>
            </a:pPr>
            <a:fld id="{99F7B3F1-3199-8A42-A090-877BC56DC82B}"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9C7A9554-A59A-754B-9A71-9CDE8986AF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a:extLst>
              <a:ext uri="{FF2B5EF4-FFF2-40B4-BE49-F238E27FC236}">
                <a16:creationId xmlns:a16="http://schemas.microsoft.com/office/drawing/2014/main" id="{277A8E30-B0DA-A645-8D7F-DE959486A6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Hawaiian papaya, [RR26] </a:t>
            </a:r>
            <a:r>
              <a:rPr lang="en-US" altLang="en-US" dirty="0" err="1"/>
              <a:t>hii</a:t>
            </a:r>
            <a:r>
              <a:rPr lang="en-US" altLang="en-US" dirty="0"/>
              <a:t> </a:t>
            </a:r>
            <a:r>
              <a:rPr lang="en-US" altLang="en-US" dirty="0" err="1"/>
              <a:t>ilikaribia</a:t>
            </a:r>
            <a:r>
              <a:rPr lang="en-US" altLang="en-US" dirty="0"/>
              <a:t> </a:t>
            </a:r>
            <a:r>
              <a:rPr lang="en-US" altLang="en-US" dirty="0" err="1"/>
              <a:t>kufutwa</a:t>
            </a:r>
            <a:r>
              <a:rPr lang="en-US" altLang="en-US" dirty="0"/>
              <a:t> </a:t>
            </a:r>
            <a:r>
              <a:rPr lang="en-US" altLang="en-US" dirty="0" err="1"/>
              <a:t>na</a:t>
            </a:r>
            <a:r>
              <a:rPr lang="en-US" altLang="en-US" dirty="0"/>
              <a:t> </a:t>
            </a:r>
            <a:r>
              <a:rPr lang="en-US" altLang="en-US" dirty="0" err="1"/>
              <a:t>virusi</a:t>
            </a:r>
            <a:r>
              <a:rPr lang="en-US" altLang="en-US" dirty="0"/>
              <a:t>, </a:t>
            </a:r>
            <a:r>
              <a:rPr lang="en-US" altLang="en-US" dirty="0" err="1"/>
              <a:t>Virusi</a:t>
            </a:r>
            <a:r>
              <a:rPr lang="en-US" altLang="en-US" dirty="0"/>
              <a:t> </a:t>
            </a:r>
            <a:r>
              <a:rPr lang="en-US" altLang="en-US" dirty="0" err="1"/>
              <a:t>vya</a:t>
            </a:r>
            <a:r>
              <a:rPr lang="en-US" altLang="en-US" dirty="0"/>
              <a:t> </a:t>
            </a:r>
            <a:r>
              <a:rPr lang="en-US" altLang="en-US" dirty="0" err="1"/>
              <a:t>Gonga</a:t>
            </a:r>
            <a:r>
              <a:rPr lang="en-US" altLang="en-US" dirty="0"/>
              <a:t> Spot. </a:t>
            </a:r>
            <a:r>
              <a:rPr lang="en-US" altLang="en-US" dirty="0" err="1"/>
              <a:t>Wanasayansi</a:t>
            </a:r>
            <a:r>
              <a:rPr lang="en-US" altLang="en-US" dirty="0"/>
              <a:t> </a:t>
            </a:r>
            <a:r>
              <a:rPr lang="en-US" altLang="en-US" dirty="0" err="1"/>
              <a:t>miaka</a:t>
            </a:r>
            <a:r>
              <a:rPr lang="en-US" altLang="en-US" dirty="0"/>
              <a:t> 20 </a:t>
            </a:r>
            <a:r>
              <a:rPr lang="en-US" altLang="en-US" dirty="0" err="1"/>
              <a:t>iliyopita</a:t>
            </a:r>
            <a:r>
              <a:rPr lang="en-US" altLang="en-US" dirty="0"/>
              <a:t> </a:t>
            </a:r>
            <a:r>
              <a:rPr lang="en-US" altLang="en-US" dirty="0" err="1"/>
              <a:t>walifanya</a:t>
            </a:r>
            <a:r>
              <a:rPr lang="en-US" altLang="en-US" dirty="0"/>
              <a:t> papaya </a:t>
            </a:r>
            <a:r>
              <a:rPr lang="en-US" altLang="en-US" dirty="0" err="1"/>
              <a:t>ya</a:t>
            </a:r>
            <a:r>
              <a:rPr lang="en-US" altLang="en-US" dirty="0"/>
              <a:t> Hawaii, </a:t>
            </a:r>
            <a:r>
              <a:rPr lang="en-US" altLang="en-US" dirty="0" err="1"/>
              <a:t>ambayo</a:t>
            </a:r>
            <a:r>
              <a:rPr lang="en-US" altLang="en-US" dirty="0"/>
              <a:t> </a:t>
            </a:r>
            <a:r>
              <a:rPr lang="en-US" altLang="en-US" dirty="0" err="1"/>
              <a:t>ilikuwa</a:t>
            </a:r>
            <a:r>
              <a:rPr lang="en-US" altLang="en-US" dirty="0"/>
              <a:t> </a:t>
            </a:r>
            <a:r>
              <a:rPr lang="en-US" altLang="en-US" dirty="0" err="1"/>
              <a:t>sugu</a:t>
            </a:r>
            <a:r>
              <a:rPr lang="en-US" altLang="en-US" dirty="0"/>
              <a:t> </a:t>
            </a:r>
            <a:r>
              <a:rPr lang="en-US" altLang="en-US" dirty="0" err="1"/>
              <a:t>kwa</a:t>
            </a:r>
            <a:r>
              <a:rPr lang="en-US" altLang="en-US" dirty="0"/>
              <a:t> </a:t>
            </a:r>
            <a:r>
              <a:rPr lang="en-US" altLang="en-US" dirty="0" err="1"/>
              <a:t>Virusi</a:t>
            </a:r>
            <a:r>
              <a:rPr lang="en-US" altLang="en-US" dirty="0"/>
              <a:t> </a:t>
            </a:r>
            <a:r>
              <a:rPr lang="en-US" altLang="en-US" dirty="0" err="1"/>
              <a:t>vya</a:t>
            </a:r>
            <a:r>
              <a:rPr lang="en-US" altLang="en-US" dirty="0"/>
              <a:t> </a:t>
            </a:r>
            <a:r>
              <a:rPr lang="en-US" altLang="en-US" dirty="0" err="1"/>
              <a:t>Gonga</a:t>
            </a:r>
            <a:r>
              <a:rPr lang="en-US" altLang="en-US" dirty="0"/>
              <a:t> Spot </a:t>
            </a:r>
            <a:r>
              <a:rPr lang="en-US" altLang="en-US" dirty="0" err="1"/>
              <a:t>na</a:t>
            </a:r>
            <a:r>
              <a:rPr lang="en-US" altLang="en-US" dirty="0"/>
              <a:t> </a:t>
            </a:r>
            <a:r>
              <a:rPr lang="en-US" altLang="en-US" dirty="0" err="1"/>
              <a:t>sasa</a:t>
            </a:r>
            <a:r>
              <a:rPr lang="en-US" altLang="en-US" dirty="0"/>
              <a:t> </a:t>
            </a:r>
            <a:r>
              <a:rPr lang="en-US" altLang="en-US" dirty="0" err="1"/>
              <a:t>ikiwa</a:t>
            </a:r>
            <a:r>
              <a:rPr lang="en-US" altLang="en-US" dirty="0"/>
              <a:t> </a:t>
            </a:r>
            <a:r>
              <a:rPr lang="en-US" altLang="en-US" dirty="0" err="1"/>
              <a:t>unaenda</a:t>
            </a:r>
            <a:r>
              <a:rPr lang="en-US" altLang="en-US" dirty="0"/>
              <a:t> </a:t>
            </a:r>
            <a:r>
              <a:rPr lang="en-US" altLang="en-US" dirty="0" err="1"/>
              <a:t>popote</a:t>
            </a:r>
            <a:r>
              <a:rPr lang="en-US" altLang="en-US" dirty="0"/>
              <a:t> Amerika </a:t>
            </a:r>
            <a:r>
              <a:rPr lang="en-US" altLang="en-US" dirty="0" err="1"/>
              <a:t>na</a:t>
            </a:r>
            <a:r>
              <a:rPr lang="en-US" altLang="en-US" dirty="0"/>
              <a:t> </a:t>
            </a:r>
            <a:r>
              <a:rPr lang="en-US" altLang="en-US" dirty="0" err="1"/>
              <a:t>kuchukua</a:t>
            </a:r>
            <a:r>
              <a:rPr lang="en-US" altLang="en-US" dirty="0"/>
              <a:t> papaya, </a:t>
            </a:r>
            <a:r>
              <a:rPr lang="en-US" altLang="en-US" dirty="0" err="1"/>
              <a:t>hakika</a:t>
            </a:r>
            <a:r>
              <a:rPr lang="en-US" altLang="en-US" dirty="0"/>
              <a:t> </a:t>
            </a:r>
            <a:r>
              <a:rPr lang="en-US" altLang="en-US" dirty="0" err="1"/>
              <a:t>ni</a:t>
            </a:r>
            <a:r>
              <a:rPr lang="en-US" altLang="en-US" dirty="0"/>
              <a:t> papaya </a:t>
            </a:r>
            <a:r>
              <a:rPr lang="en-US" altLang="en-US" dirty="0" err="1"/>
              <a:t>ya</a:t>
            </a:r>
            <a:r>
              <a:rPr lang="en-US" altLang="en-US" dirty="0"/>
              <a:t> GM. </a:t>
            </a:r>
            <a:r>
              <a:rPr lang="en-US" altLang="en-US" dirty="0" err="1"/>
              <a:t>Lakini</a:t>
            </a:r>
            <a:r>
              <a:rPr lang="en-US" altLang="en-US" dirty="0"/>
              <a:t> </a:t>
            </a:r>
            <a:r>
              <a:rPr lang="en-US" altLang="en-US" dirty="0" err="1"/>
              <a:t>sio</a:t>
            </a:r>
            <a:r>
              <a:rPr lang="en-US" altLang="en-US" dirty="0"/>
              <a:t> </a:t>
            </a:r>
            <a:r>
              <a:rPr lang="en-US" altLang="en-US" dirty="0" err="1"/>
              <a:t>lebo</a:t>
            </a:r>
            <a:r>
              <a:rPr lang="en-US" altLang="en-US" dirty="0"/>
              <a:t> </a:t>
            </a:r>
            <a:r>
              <a:rPr lang="en-US" altLang="en-US" dirty="0" err="1"/>
              <a:t>kama</a:t>
            </a:r>
            <a:r>
              <a:rPr lang="en-US" altLang="en-US" dirty="0"/>
              <a:t> vile. Kwa </a:t>
            </a:r>
            <a:r>
              <a:rPr lang="en-US" altLang="en-US" dirty="0" err="1"/>
              <a:t>nini</a:t>
            </a:r>
            <a:r>
              <a:rPr lang="en-US" altLang="en-US" dirty="0"/>
              <a:t>? [RR27] Kwa </a:t>
            </a:r>
            <a:r>
              <a:rPr lang="en-US" altLang="en-US" dirty="0" err="1"/>
              <a:t>sababu</a:t>
            </a:r>
            <a:r>
              <a:rPr lang="en-US" altLang="en-US" dirty="0"/>
              <a:t> </a:t>
            </a:r>
            <a:r>
              <a:rPr lang="en-US" altLang="en-US" dirty="0" err="1"/>
              <a:t>serikali</a:t>
            </a:r>
            <a:r>
              <a:rPr lang="en-US" altLang="en-US" dirty="0"/>
              <a:t> </a:t>
            </a:r>
            <a:r>
              <a:rPr lang="en-US" altLang="en-US" dirty="0" err="1"/>
              <a:t>iliamua</a:t>
            </a:r>
            <a:r>
              <a:rPr lang="en-US" altLang="en-US" dirty="0"/>
              <a:t> </a:t>
            </a:r>
            <a:r>
              <a:rPr lang="en-US" altLang="en-US" dirty="0" err="1"/>
              <a:t>itakuwa</a:t>
            </a:r>
            <a:r>
              <a:rPr lang="en-US" altLang="en-US" dirty="0"/>
              <a:t> </a:t>
            </a:r>
            <a:r>
              <a:rPr lang="en-US" altLang="en-US" dirty="0" err="1"/>
              <a:t>hatari</a:t>
            </a:r>
            <a:r>
              <a:rPr lang="en-US" altLang="en-US" dirty="0"/>
              <a:t> </a:t>
            </a:r>
            <a:r>
              <a:rPr lang="en-US" altLang="en-US" dirty="0" err="1"/>
              <a:t>sana</a:t>
            </a:r>
            <a:r>
              <a:rPr lang="en-US" altLang="en-US" dirty="0"/>
              <a:t> </a:t>
            </a:r>
            <a:r>
              <a:rPr lang="en-US" altLang="en-US" dirty="0" err="1"/>
              <a:t>wakati</a:t>
            </a:r>
            <a:r>
              <a:rPr lang="en-US" altLang="en-US" dirty="0"/>
              <a:t> </a:t>
            </a:r>
            <a:r>
              <a:rPr lang="en-US" altLang="en-US" dirty="0" err="1"/>
              <a:t>wakulima</a:t>
            </a:r>
            <a:r>
              <a:rPr lang="en-US" altLang="en-US" dirty="0"/>
              <a:t> </a:t>
            </a:r>
            <a:r>
              <a:rPr lang="en-US" altLang="en-US" dirty="0" err="1"/>
              <a:t>walipinga</a:t>
            </a:r>
            <a:r>
              <a:rPr lang="en-US" altLang="en-US" dirty="0"/>
              <a:t>, </a:t>
            </a:r>
            <a:r>
              <a:rPr lang="en-US" altLang="en-US" dirty="0" err="1"/>
              <a:t>na</a:t>
            </a:r>
            <a:r>
              <a:rPr lang="en-US" altLang="en-US" dirty="0"/>
              <a:t> </a:t>
            </a:r>
            <a:r>
              <a:rPr lang="en-US" altLang="en-US" dirty="0" err="1"/>
              <a:t>itafuta</a:t>
            </a:r>
            <a:r>
              <a:rPr lang="en-US" altLang="en-US" dirty="0"/>
              <a:t> </a:t>
            </a:r>
            <a:r>
              <a:rPr lang="en-US" altLang="en-US" dirty="0" err="1"/>
              <a:t>tasnia</a:t>
            </a:r>
            <a:r>
              <a:rPr lang="en-US" altLang="en-US" dirty="0"/>
              <a:t> </a:t>
            </a:r>
            <a:r>
              <a:rPr lang="en-US" altLang="en-US" dirty="0" err="1"/>
              <a:t>ya</a:t>
            </a:r>
            <a:r>
              <a:rPr lang="en-US" altLang="en-US" dirty="0"/>
              <a:t> papaya. Kwa </a:t>
            </a:r>
            <a:r>
              <a:rPr lang="en-US" altLang="en-US" dirty="0" err="1"/>
              <a:t>hivyo</a:t>
            </a:r>
            <a:r>
              <a:rPr lang="en-US" altLang="en-US" dirty="0"/>
              <a:t> </a:t>
            </a:r>
            <a:r>
              <a:rPr lang="en-US" altLang="en-US" dirty="0" err="1"/>
              <a:t>serikali</a:t>
            </a:r>
            <a:r>
              <a:rPr lang="en-US" altLang="en-US" dirty="0"/>
              <a:t> </a:t>
            </a:r>
            <a:r>
              <a:rPr lang="en-US" altLang="en-US" dirty="0" err="1"/>
              <a:t>ilifanya</a:t>
            </a:r>
            <a:r>
              <a:rPr lang="en-US" altLang="en-US" dirty="0"/>
              <a:t> </a:t>
            </a:r>
            <a:r>
              <a:rPr lang="en-US" altLang="en-US" dirty="0" err="1"/>
              <a:t>nini</a:t>
            </a:r>
            <a:r>
              <a:rPr lang="en-US" altLang="en-US" dirty="0"/>
              <a:t>? </a:t>
            </a:r>
            <a:r>
              <a:rPr lang="en-US" altLang="en-US" dirty="0" err="1"/>
              <a:t>Wakaamua</a:t>
            </a:r>
            <a:r>
              <a:rPr lang="en-US" altLang="en-US" dirty="0"/>
              <a:t> </a:t>
            </a:r>
            <a:r>
              <a:rPr lang="en-US" altLang="en-US" dirty="0" err="1"/>
              <a:t>vizuri</a:t>
            </a:r>
            <a:r>
              <a:rPr lang="en-US" altLang="en-US" dirty="0"/>
              <a:t>, </a:t>
            </a:r>
            <a:r>
              <a:rPr lang="en-US" altLang="en-US" dirty="0" err="1"/>
              <a:t>tutakuwa</a:t>
            </a:r>
            <a:r>
              <a:rPr lang="en-US" altLang="en-US" dirty="0"/>
              <a:t> </a:t>
            </a:r>
            <a:r>
              <a:rPr lang="en-US" altLang="en-US" dirty="0" err="1"/>
              <a:t>babu</a:t>
            </a:r>
            <a:r>
              <a:rPr lang="en-US" altLang="en-US" dirty="0"/>
              <a:t> papaya. </a:t>
            </a:r>
            <a:r>
              <a:rPr lang="en-US" altLang="en-US" dirty="0" err="1"/>
              <a:t>Ilifanywa</a:t>
            </a:r>
            <a:r>
              <a:rPr lang="en-US" altLang="en-US" dirty="0"/>
              <a:t> </a:t>
            </a:r>
            <a:r>
              <a:rPr lang="en-US" altLang="en-US" dirty="0" err="1"/>
              <a:t>zamani</a:t>
            </a:r>
            <a:r>
              <a:rPr lang="en-US" altLang="en-US" dirty="0"/>
              <a:t> </a:t>
            </a:r>
            <a:r>
              <a:rPr lang="en-US" altLang="en-US" dirty="0" err="1"/>
              <a:t>sana</a:t>
            </a:r>
            <a:r>
              <a:rPr lang="en-US" altLang="en-US" dirty="0"/>
              <a:t> </a:t>
            </a:r>
            <a:r>
              <a:rPr lang="en-US" altLang="en-US" dirty="0" err="1"/>
              <a:t>tutajifanya</a:t>
            </a:r>
            <a:r>
              <a:rPr lang="en-US" altLang="en-US" dirty="0"/>
              <a:t> </a:t>
            </a:r>
            <a:r>
              <a:rPr lang="en-US" altLang="en-US" dirty="0" err="1"/>
              <a:t>ni</a:t>
            </a:r>
            <a:r>
              <a:rPr lang="en-US" altLang="en-US" dirty="0"/>
              <a:t> </a:t>
            </a:r>
            <a:r>
              <a:rPr lang="en-US" altLang="en-US" dirty="0" err="1"/>
              <a:t>ya</a:t>
            </a:r>
            <a:r>
              <a:rPr lang="en-US" altLang="en-US" dirty="0"/>
              <a:t> </a:t>
            </a:r>
            <a:r>
              <a:rPr lang="en-US" altLang="en-US" dirty="0" err="1"/>
              <a:t>asili</a:t>
            </a:r>
            <a:r>
              <a:rPr lang="en-US" altLang="en-US" dirty="0"/>
              <a:t> </a:t>
            </a:r>
            <a:r>
              <a:rPr lang="en-US" altLang="en-US" dirty="0" err="1"/>
              <a:t>na</a:t>
            </a:r>
            <a:r>
              <a:rPr lang="en-US" altLang="en-US" dirty="0"/>
              <a:t> </a:t>
            </a:r>
            <a:r>
              <a:rPr lang="en-US" altLang="en-US" dirty="0" err="1"/>
              <a:t>ni</a:t>
            </a:r>
            <a:r>
              <a:rPr lang="en-US" altLang="en-US" dirty="0"/>
              <a:t> </a:t>
            </a:r>
            <a:r>
              <a:rPr lang="en-US" altLang="en-US" dirty="0" err="1"/>
              <a:t>vitu</a:t>
            </a:r>
            <a:r>
              <a:rPr lang="en-US" altLang="en-US" dirty="0"/>
              <a:t> </a:t>
            </a:r>
            <a:r>
              <a:rPr lang="en-US" altLang="en-US" dirty="0" err="1"/>
              <a:t>vipya</a:t>
            </a:r>
            <a:r>
              <a:rPr lang="en-US" altLang="en-US" dirty="0"/>
              <a:t> </a:t>
            </a:r>
            <a:r>
              <a:rPr lang="en-US" altLang="en-US" dirty="0" err="1"/>
              <a:t>tu</a:t>
            </a:r>
            <a:r>
              <a:rPr lang="en-US" altLang="en-US" dirty="0"/>
              <a:t> </a:t>
            </a:r>
            <a:r>
              <a:rPr lang="en-US" altLang="en-US" dirty="0" err="1"/>
              <a:t>ambavyo</a:t>
            </a:r>
            <a:r>
              <a:rPr lang="en-US" altLang="en-US" dirty="0"/>
              <a:t> </a:t>
            </a:r>
            <a:r>
              <a:rPr lang="en-US" altLang="en-US" dirty="0" err="1"/>
              <a:t>vinapaswa</a:t>
            </a:r>
            <a:r>
              <a:rPr lang="en-US" altLang="en-US" dirty="0"/>
              <a:t> </a:t>
            </a:r>
            <a:r>
              <a:rPr lang="en-US" altLang="en-US" dirty="0" err="1"/>
              <a:t>kuwa</a:t>
            </a:r>
            <a:r>
              <a:rPr lang="en-US" altLang="en-US" dirty="0"/>
              <a:t> </a:t>
            </a:r>
            <a:r>
              <a:rPr lang="en-US" altLang="en-US" dirty="0" err="1"/>
              <a:t>na</a:t>
            </a:r>
            <a:r>
              <a:rPr lang="en-US" altLang="en-US" dirty="0"/>
              <a:t> </a:t>
            </a:r>
            <a:r>
              <a:rPr lang="en-US" altLang="en-US" dirty="0" err="1"/>
              <a:t>lebo</a:t>
            </a:r>
            <a:r>
              <a:rPr lang="en-US" altLang="en-US" dirty="0"/>
              <a:t>.</a:t>
            </a:r>
          </a:p>
        </p:txBody>
      </p:sp>
      <p:sp>
        <p:nvSpPr>
          <p:cNvPr id="4" name="Slide Number Placeholder 3">
            <a:extLst>
              <a:ext uri="{FF2B5EF4-FFF2-40B4-BE49-F238E27FC236}">
                <a16:creationId xmlns:a16="http://schemas.microsoft.com/office/drawing/2014/main" id="{850DA526-2F0B-DF43-92CE-3D53CF494DE6}"/>
              </a:ext>
            </a:extLst>
          </p:cNvPr>
          <p:cNvSpPr>
            <a:spLocks noGrp="1"/>
          </p:cNvSpPr>
          <p:nvPr>
            <p:ph type="sldNum" sz="quarter" idx="5"/>
          </p:nvPr>
        </p:nvSpPr>
        <p:spPr/>
        <p:txBody>
          <a:bodyPr/>
          <a:lstStyle/>
          <a:p>
            <a:pPr>
              <a:defRPr/>
            </a:pPr>
            <a:fld id="{9F816A66-458E-9A43-9764-CDB22C57AD5D}"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6215EB15-CF76-2743-BD5B-E290A11165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10A0662B-B89E-CA40-A17A-EF63EECCB8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Kwa </a:t>
            </a:r>
            <a:r>
              <a:rPr lang="en-US" altLang="en-US" dirty="0" err="1"/>
              <a:t>hivyo</a:t>
            </a:r>
            <a:r>
              <a:rPr lang="en-US" altLang="en-US" dirty="0"/>
              <a:t> </a:t>
            </a:r>
            <a:r>
              <a:rPr lang="en-US" altLang="en-US" dirty="0" err="1"/>
              <a:t>msingi</a:t>
            </a:r>
            <a:r>
              <a:rPr lang="en-US" altLang="en-US" dirty="0"/>
              <a:t> </a:t>
            </a:r>
            <a:r>
              <a:rPr lang="en-US" altLang="en-US" dirty="0" err="1"/>
              <a:t>wa</a:t>
            </a:r>
            <a:r>
              <a:rPr lang="en-US" altLang="en-US" dirty="0"/>
              <a:t> </a:t>
            </a:r>
            <a:r>
              <a:rPr lang="en-US" altLang="en-US" dirty="0" err="1"/>
              <a:t>msingi</a:t>
            </a:r>
            <a:r>
              <a:rPr lang="en-US" altLang="en-US" dirty="0"/>
              <a:t> </a:t>
            </a:r>
            <a:r>
              <a:rPr lang="en-US" altLang="en-US" dirty="0" err="1"/>
              <a:t>hapa</a:t>
            </a:r>
            <a:r>
              <a:rPr lang="en-US" altLang="en-US" dirty="0"/>
              <a:t> [RR28] </a:t>
            </a:r>
            <a:r>
              <a:rPr lang="en-US" altLang="en-US" dirty="0" err="1"/>
              <a:t>ni</a:t>
            </a:r>
            <a:r>
              <a:rPr lang="en-US" altLang="en-US" dirty="0"/>
              <a:t> </a:t>
            </a:r>
            <a:r>
              <a:rPr lang="en-US" altLang="en-US" dirty="0" err="1"/>
              <a:t>ikiwa</a:t>
            </a:r>
            <a:r>
              <a:rPr lang="en-US" altLang="en-US" dirty="0"/>
              <a:t> </a:t>
            </a:r>
            <a:r>
              <a:rPr lang="en-US" altLang="en-US" dirty="0" err="1"/>
              <a:t>hautaki</a:t>
            </a:r>
            <a:r>
              <a:rPr lang="en-US" altLang="en-US" dirty="0"/>
              <a:t> </a:t>
            </a:r>
            <a:r>
              <a:rPr lang="en-US" altLang="en-US" dirty="0" err="1"/>
              <a:t>kula</a:t>
            </a:r>
            <a:r>
              <a:rPr lang="en-US" altLang="en-US" dirty="0"/>
              <a:t> </a:t>
            </a:r>
            <a:r>
              <a:rPr lang="en-US" altLang="en-US" dirty="0" err="1"/>
              <a:t>chakula</a:t>
            </a:r>
            <a:r>
              <a:rPr lang="en-US" altLang="en-US" dirty="0"/>
              <a:t> </a:t>
            </a:r>
            <a:r>
              <a:rPr lang="en-US" altLang="en-US" dirty="0" err="1"/>
              <a:t>kinachotokana</a:t>
            </a:r>
            <a:r>
              <a:rPr lang="en-US" altLang="en-US" dirty="0"/>
              <a:t> </a:t>
            </a:r>
            <a:r>
              <a:rPr lang="en-US" altLang="en-US" dirty="0" err="1"/>
              <a:t>na</a:t>
            </a:r>
            <a:r>
              <a:rPr lang="en-US" altLang="en-US" dirty="0"/>
              <a:t> </a:t>
            </a:r>
            <a:r>
              <a:rPr lang="en-US" altLang="en-US" dirty="0" err="1"/>
              <a:t>njia</a:t>
            </a:r>
            <a:r>
              <a:rPr lang="en-US" altLang="en-US" dirty="0"/>
              <a:t> za GM, </a:t>
            </a:r>
            <a:r>
              <a:rPr lang="en-US" altLang="en-US" dirty="0" err="1"/>
              <a:t>basi</a:t>
            </a:r>
            <a:r>
              <a:rPr lang="en-US" altLang="en-US" dirty="0"/>
              <a:t> </a:t>
            </a:r>
            <a:r>
              <a:rPr lang="en-US" altLang="en-US" dirty="0" err="1"/>
              <a:t>usifanye</a:t>
            </a:r>
            <a:r>
              <a:rPr lang="en-US" altLang="en-US" dirty="0"/>
              <a:t>. </a:t>
            </a:r>
            <a:r>
              <a:rPr lang="en-US" altLang="en-US" dirty="0" err="1"/>
              <a:t>Huu</a:t>
            </a:r>
            <a:r>
              <a:rPr lang="en-US" altLang="en-US" dirty="0"/>
              <a:t> </a:t>
            </a:r>
            <a:r>
              <a:rPr lang="en-US" altLang="en-US" dirty="0" err="1"/>
              <a:t>ni</a:t>
            </a:r>
            <a:r>
              <a:rPr lang="en-US" altLang="en-US" dirty="0"/>
              <a:t> </a:t>
            </a:r>
            <a:r>
              <a:rPr lang="en-US" altLang="en-US" dirty="0" err="1"/>
              <a:t>chaguo</a:t>
            </a:r>
            <a:r>
              <a:rPr lang="en-US" altLang="en-US" dirty="0"/>
              <a:t> </a:t>
            </a:r>
            <a:r>
              <a:rPr lang="en-US" altLang="en-US" dirty="0" err="1"/>
              <a:t>lako</a:t>
            </a:r>
            <a:r>
              <a:rPr lang="en-US" altLang="en-US" dirty="0"/>
              <a:t>. Hakuna </a:t>
            </a:r>
            <a:r>
              <a:rPr lang="en-US" altLang="en-US" dirty="0" err="1"/>
              <a:t>anayekufanya</a:t>
            </a:r>
            <a:r>
              <a:rPr lang="en-US" altLang="en-US" dirty="0"/>
              <a:t> </a:t>
            </a:r>
            <a:r>
              <a:rPr lang="en-US" altLang="en-US" dirty="0" err="1"/>
              <a:t>kula</a:t>
            </a:r>
            <a:r>
              <a:rPr lang="en-US" altLang="en-US" dirty="0"/>
              <a:t> </a:t>
            </a:r>
            <a:r>
              <a:rPr lang="en-US" altLang="en-US" dirty="0" err="1"/>
              <a:t>chochote</a:t>
            </a:r>
            <a:r>
              <a:rPr lang="en-US" altLang="en-US" dirty="0"/>
              <a:t>. </a:t>
            </a:r>
            <a:r>
              <a:rPr lang="en-US" altLang="en-US" dirty="0" err="1"/>
              <a:t>Lakini</a:t>
            </a:r>
            <a:r>
              <a:rPr lang="en-US" altLang="en-US" dirty="0"/>
              <a:t> </a:t>
            </a:r>
            <a:r>
              <a:rPr lang="en-US" altLang="en-US" dirty="0" err="1"/>
              <a:t>ikiwa</a:t>
            </a:r>
            <a:r>
              <a:rPr lang="en-US" altLang="en-US" dirty="0"/>
              <a:t> </a:t>
            </a:r>
            <a:r>
              <a:rPr lang="en-US" altLang="en-US" dirty="0" err="1"/>
              <a:t>kuna</a:t>
            </a:r>
            <a:r>
              <a:rPr lang="en-US" altLang="en-US" dirty="0"/>
              <a:t> </a:t>
            </a:r>
            <a:r>
              <a:rPr lang="en-US" altLang="en-US" dirty="0" err="1"/>
              <a:t>chochote</a:t>
            </a:r>
            <a:r>
              <a:rPr lang="en-US" altLang="en-US" dirty="0"/>
              <a:t>, </a:t>
            </a:r>
            <a:r>
              <a:rPr lang="en-US" altLang="en-US" dirty="0" err="1"/>
              <a:t>labda</a:t>
            </a:r>
            <a:r>
              <a:rPr lang="en-US" altLang="en-US" dirty="0"/>
              <a:t> </a:t>
            </a:r>
            <a:r>
              <a:rPr lang="en-US" altLang="en-US" dirty="0" err="1"/>
              <a:t>ni</a:t>
            </a:r>
            <a:r>
              <a:rPr lang="en-US" altLang="en-US" dirty="0"/>
              <a:t> </a:t>
            </a:r>
            <a:r>
              <a:rPr lang="en-US" altLang="en-US" dirty="0" err="1"/>
              <a:t>salama</a:t>
            </a:r>
            <a:r>
              <a:rPr lang="en-US" altLang="en-US" dirty="0"/>
              <a:t> </a:t>
            </a:r>
            <a:r>
              <a:rPr lang="en-US" altLang="en-US" dirty="0" err="1"/>
              <a:t>kuliko</a:t>
            </a:r>
            <a:r>
              <a:rPr lang="en-US" altLang="en-US" dirty="0"/>
              <a:t> </a:t>
            </a:r>
            <a:r>
              <a:rPr lang="en-US" altLang="en-US" dirty="0" err="1"/>
              <a:t>vyakula</a:t>
            </a:r>
            <a:r>
              <a:rPr lang="en-US" altLang="en-US" dirty="0"/>
              <a:t> </a:t>
            </a:r>
            <a:r>
              <a:rPr lang="en-US" altLang="en-US" dirty="0" err="1"/>
              <a:t>vya</a:t>
            </a:r>
            <a:r>
              <a:rPr lang="en-US" altLang="en-US" dirty="0"/>
              <a:t> </a:t>
            </a:r>
            <a:r>
              <a:rPr lang="en-US" altLang="en-US" dirty="0" err="1"/>
              <a:t>jadi</a:t>
            </a:r>
            <a:r>
              <a:rPr lang="en-US" altLang="en-US" dirty="0"/>
              <a:t>. </a:t>
            </a:r>
            <a:r>
              <a:rPr lang="en-US" altLang="en-US" dirty="0" err="1"/>
              <a:t>Usiseme</a:t>
            </a:r>
            <a:r>
              <a:rPr lang="en-US" altLang="en-US" dirty="0"/>
              <a:t> </a:t>
            </a:r>
            <a:r>
              <a:rPr lang="en-US" altLang="en-US" dirty="0" err="1"/>
              <a:t>kuwa</a:t>
            </a:r>
            <a:r>
              <a:rPr lang="en-US" altLang="en-US" dirty="0"/>
              <a:t> </a:t>
            </a:r>
            <a:r>
              <a:rPr lang="en-US" altLang="en-US" dirty="0" err="1"/>
              <a:t>hautakula</a:t>
            </a:r>
            <a:r>
              <a:rPr lang="en-US" altLang="en-US" dirty="0"/>
              <a:t> </a:t>
            </a:r>
            <a:r>
              <a:rPr lang="en-US" altLang="en-US" dirty="0" err="1"/>
              <a:t>kwa</a:t>
            </a:r>
            <a:r>
              <a:rPr lang="en-US" altLang="en-US" dirty="0"/>
              <a:t> </a:t>
            </a:r>
            <a:r>
              <a:rPr lang="en-US" altLang="en-US" dirty="0" err="1"/>
              <a:t>sababu</a:t>
            </a:r>
            <a:r>
              <a:rPr lang="en-US" altLang="en-US" dirty="0"/>
              <a:t> </a:t>
            </a:r>
            <a:r>
              <a:rPr lang="en-US" altLang="en-US" dirty="0" err="1"/>
              <a:t>ni</a:t>
            </a:r>
            <a:r>
              <a:rPr lang="en-US" altLang="en-US" dirty="0"/>
              <a:t> </a:t>
            </a:r>
            <a:r>
              <a:rPr lang="en-US" altLang="en-US" dirty="0" err="1"/>
              <a:t>hatari</a:t>
            </a:r>
            <a:r>
              <a:rPr lang="en-US" altLang="en-US" dirty="0"/>
              <a:t>.</a:t>
            </a:r>
          </a:p>
        </p:txBody>
      </p:sp>
      <p:sp>
        <p:nvSpPr>
          <p:cNvPr id="4" name="Slide Number Placeholder 3">
            <a:extLst>
              <a:ext uri="{FF2B5EF4-FFF2-40B4-BE49-F238E27FC236}">
                <a16:creationId xmlns:a16="http://schemas.microsoft.com/office/drawing/2014/main" id="{630F4A82-E32F-9B41-9F52-FA85D3C8C632}"/>
              </a:ext>
            </a:extLst>
          </p:cNvPr>
          <p:cNvSpPr>
            <a:spLocks noGrp="1"/>
          </p:cNvSpPr>
          <p:nvPr>
            <p:ph type="sldNum" sz="quarter" idx="5"/>
          </p:nvPr>
        </p:nvSpPr>
        <p:spPr/>
        <p:txBody>
          <a:bodyPr/>
          <a:lstStyle/>
          <a:p>
            <a:pPr>
              <a:defRPr/>
            </a:pPr>
            <a:fld id="{F7338C58-F833-D044-ACF6-FF303B4B1F84}"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A7A78CE8-6D1B-9D47-96D2-F7A4196246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a:extLst>
              <a:ext uri="{FF2B5EF4-FFF2-40B4-BE49-F238E27FC236}">
                <a16:creationId xmlns:a16="http://schemas.microsoft.com/office/drawing/2014/main" id="{A8334F50-7AAE-C141-887C-B07BBE2BC8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Kwa </a:t>
            </a:r>
            <a:r>
              <a:rPr lang="en-US" altLang="en-US" dirty="0" err="1"/>
              <a:t>nchi</a:t>
            </a:r>
            <a:r>
              <a:rPr lang="en-US" altLang="en-US" dirty="0"/>
              <a:t> </a:t>
            </a:r>
            <a:r>
              <a:rPr lang="en-US" altLang="en-US" dirty="0" err="1"/>
              <a:t>zilizoendelea</a:t>
            </a:r>
            <a:r>
              <a:rPr lang="en-US" altLang="en-US" dirty="0"/>
              <a:t> </a:t>
            </a:r>
            <a:r>
              <a:rPr lang="en-US" altLang="en-US" dirty="0" err="1"/>
              <a:t>chakula</a:t>
            </a:r>
            <a:r>
              <a:rPr lang="en-US" altLang="en-US" dirty="0"/>
              <a:t> </a:t>
            </a:r>
            <a:r>
              <a:rPr lang="en-US" altLang="en-US" dirty="0" err="1"/>
              <a:t>sio</a:t>
            </a:r>
            <a:r>
              <a:rPr lang="en-US" altLang="en-US" dirty="0"/>
              <a:t> </a:t>
            </a:r>
            <a:r>
              <a:rPr lang="en-US" altLang="en-US" dirty="0" err="1"/>
              <a:t>shida</a:t>
            </a:r>
            <a:r>
              <a:rPr lang="en-US" altLang="en-US" dirty="0"/>
              <a:t> </a:t>
            </a:r>
            <a:r>
              <a:rPr lang="en-US" altLang="en-US" dirty="0" err="1"/>
              <a:t>kabisa</a:t>
            </a:r>
            <a:r>
              <a:rPr lang="en-US" altLang="en-US" dirty="0"/>
              <a:t> </a:t>
            </a:r>
            <a:r>
              <a:rPr lang="en-US" altLang="en-US" dirty="0" err="1"/>
              <a:t>isipokuwa</a:t>
            </a:r>
            <a:r>
              <a:rPr lang="en-US" altLang="en-US" dirty="0"/>
              <a:t> </a:t>
            </a:r>
            <a:r>
              <a:rPr lang="en-US" altLang="en-US" dirty="0" err="1"/>
              <a:t>kwa</a:t>
            </a:r>
            <a:r>
              <a:rPr lang="en-US" altLang="en-US" dirty="0"/>
              <a:t> </a:t>
            </a:r>
            <a:r>
              <a:rPr lang="en-US" altLang="en-US" dirty="0" err="1"/>
              <a:t>ile</a:t>
            </a:r>
            <a:r>
              <a:rPr lang="en-US" altLang="en-US" dirty="0"/>
              <a:t> </a:t>
            </a:r>
            <a:r>
              <a:rPr lang="en-US" altLang="en-US" dirty="0" err="1"/>
              <a:t>ambayo</a:t>
            </a:r>
            <a:r>
              <a:rPr lang="en-US" altLang="en-US" dirty="0"/>
              <a:t> </a:t>
            </a:r>
            <a:r>
              <a:rPr lang="en-US" altLang="en-US" dirty="0" err="1"/>
              <a:t>haigawi</a:t>
            </a:r>
            <a:r>
              <a:rPr lang="en-US" altLang="en-US" dirty="0"/>
              <a:t> </a:t>
            </a:r>
            <a:r>
              <a:rPr lang="en-US" altLang="en-US" dirty="0" err="1"/>
              <a:t>kwa</a:t>
            </a:r>
            <a:r>
              <a:rPr lang="en-US" altLang="en-US" dirty="0"/>
              <a:t> </a:t>
            </a:r>
            <a:r>
              <a:rPr lang="en-US" altLang="en-US" dirty="0" err="1"/>
              <a:t>haki</a:t>
            </a:r>
            <a:r>
              <a:rPr lang="en-US" altLang="en-US" dirty="0"/>
              <a:t> </a:t>
            </a:r>
            <a:r>
              <a:rPr lang="en-US" altLang="en-US" dirty="0" err="1"/>
              <a:t>kwa</a:t>
            </a:r>
            <a:r>
              <a:rPr lang="en-US" altLang="en-US" dirty="0"/>
              <a:t> </a:t>
            </a:r>
            <a:r>
              <a:rPr lang="en-US" altLang="en-US" dirty="0" err="1"/>
              <a:t>watu</a:t>
            </a:r>
            <a:r>
              <a:rPr lang="en-US" altLang="en-US" dirty="0"/>
              <a:t> </a:t>
            </a:r>
            <a:r>
              <a:rPr lang="en-US" altLang="en-US" dirty="0" err="1"/>
              <a:t>masikini</a:t>
            </a:r>
            <a:r>
              <a:rPr lang="en-US" altLang="en-US" dirty="0"/>
              <a:t>, </a:t>
            </a:r>
            <a:r>
              <a:rPr lang="en-US" altLang="en-US" dirty="0" err="1"/>
              <a:t>lakini</a:t>
            </a:r>
            <a:r>
              <a:rPr lang="en-US" altLang="en-US" dirty="0"/>
              <a:t> </a:t>
            </a:r>
            <a:r>
              <a:rPr lang="en-US" altLang="en-US" dirty="0" err="1"/>
              <a:t>kwa</a:t>
            </a:r>
            <a:r>
              <a:rPr lang="en-US" altLang="en-US" dirty="0"/>
              <a:t> </a:t>
            </a:r>
            <a:r>
              <a:rPr lang="en-US" altLang="en-US" dirty="0" err="1"/>
              <a:t>nchi</a:t>
            </a:r>
            <a:r>
              <a:rPr lang="en-US" altLang="en-US" dirty="0"/>
              <a:t> </a:t>
            </a:r>
            <a:r>
              <a:rPr lang="en-US" altLang="en-US" dirty="0" err="1"/>
              <a:t>zinazoendelea</a:t>
            </a:r>
            <a:r>
              <a:rPr lang="en-US" altLang="en-US" dirty="0"/>
              <a:t> [RR29] </a:t>
            </a:r>
            <a:r>
              <a:rPr lang="en-US" altLang="en-US" dirty="0" err="1"/>
              <a:t>ni</a:t>
            </a:r>
            <a:r>
              <a:rPr lang="en-US" altLang="en-US" dirty="0"/>
              <a:t> </a:t>
            </a:r>
            <a:r>
              <a:rPr lang="en-US" altLang="en-US" dirty="0" err="1"/>
              <a:t>shida</a:t>
            </a:r>
            <a:r>
              <a:rPr lang="en-US" altLang="en-US" dirty="0"/>
              <a:t> </a:t>
            </a:r>
            <a:r>
              <a:rPr lang="en-US" altLang="en-US" dirty="0" err="1"/>
              <a:t>kubwa</a:t>
            </a:r>
            <a:r>
              <a:rPr lang="en-US" altLang="en-US" dirty="0"/>
              <a:t> </a:t>
            </a:r>
            <a:r>
              <a:rPr lang="en-US" altLang="en-US" dirty="0" err="1"/>
              <a:t>na</a:t>
            </a:r>
            <a:r>
              <a:rPr lang="en-US" altLang="en-US" dirty="0"/>
              <a:t> </a:t>
            </a:r>
            <a:r>
              <a:rPr lang="en-US" altLang="en-US" dirty="0" err="1"/>
              <a:t>sio</a:t>
            </a:r>
            <a:r>
              <a:rPr lang="en-US" altLang="en-US" dirty="0"/>
              <a:t> </a:t>
            </a:r>
            <a:r>
              <a:rPr lang="en-US" altLang="en-US" dirty="0" err="1"/>
              <a:t>wingi</a:t>
            </a:r>
            <a:r>
              <a:rPr lang="en-US" altLang="en-US" dirty="0"/>
              <a:t> </a:t>
            </a:r>
            <a:r>
              <a:rPr lang="en-US" altLang="en-US" dirty="0" err="1"/>
              <a:t>wa</a:t>
            </a:r>
            <a:r>
              <a:rPr lang="en-US" altLang="en-US" dirty="0"/>
              <a:t> </a:t>
            </a:r>
            <a:r>
              <a:rPr lang="en-US" altLang="en-US" dirty="0" err="1"/>
              <a:t>chakula</a:t>
            </a:r>
            <a:r>
              <a:rPr lang="en-US" altLang="en-US" dirty="0"/>
              <a:t> </a:t>
            </a:r>
            <a:r>
              <a:rPr lang="en-US" altLang="en-US" dirty="0" err="1"/>
              <a:t>tu</a:t>
            </a:r>
            <a:r>
              <a:rPr lang="en-US" altLang="en-US" dirty="0"/>
              <a:t>, </a:t>
            </a:r>
            <a:r>
              <a:rPr lang="sw-KE" dirty="0"/>
              <a:t>ni thamani ya lishe ya chakula </a:t>
            </a:r>
            <a:r>
              <a:rPr lang="en-US" altLang="en-US" dirty="0" err="1"/>
              <a:t>na</a:t>
            </a:r>
            <a:r>
              <a:rPr lang="en-US" altLang="en-US" dirty="0"/>
              <a:t> yote </a:t>
            </a:r>
            <a:r>
              <a:rPr lang="en-US" altLang="en-US" dirty="0" err="1"/>
              <a:t>haya</a:t>
            </a:r>
            <a:r>
              <a:rPr lang="en-US" altLang="en-US" dirty="0"/>
              <a:t> </a:t>
            </a:r>
            <a:r>
              <a:rPr lang="en-US" altLang="en-US" dirty="0" err="1"/>
              <a:t>yanaweza</a:t>
            </a:r>
            <a:r>
              <a:rPr lang="en-US" altLang="en-US" dirty="0"/>
              <a:t> </a:t>
            </a:r>
            <a:r>
              <a:rPr lang="en-US" altLang="en-US" dirty="0" err="1"/>
              <a:t>kuboreshwa</a:t>
            </a:r>
            <a:r>
              <a:rPr lang="en-US" altLang="en-US" dirty="0"/>
              <a:t> </a:t>
            </a:r>
            <a:r>
              <a:rPr lang="en-US" altLang="en-US" dirty="0" err="1"/>
              <a:t>kwa</a:t>
            </a:r>
            <a:r>
              <a:rPr lang="en-US" altLang="en-US" dirty="0"/>
              <a:t> </a:t>
            </a:r>
            <a:r>
              <a:rPr lang="en-US" altLang="en-US" dirty="0" err="1"/>
              <a:t>kutumia</a:t>
            </a:r>
            <a:r>
              <a:rPr lang="en-US" altLang="en-US" dirty="0"/>
              <a:t> </a:t>
            </a:r>
            <a:r>
              <a:rPr lang="en-US" altLang="en-US" dirty="0" err="1"/>
              <a:t>njia</a:t>
            </a:r>
            <a:r>
              <a:rPr lang="en-US" altLang="en-US" dirty="0"/>
              <a:t> za GM. </a:t>
            </a:r>
            <a:r>
              <a:rPr lang="en-US" altLang="en-US" dirty="0" err="1"/>
              <a:t>Jambo</a:t>
            </a:r>
            <a:r>
              <a:rPr lang="en-US" altLang="en-US" dirty="0"/>
              <a:t> la </a:t>
            </a:r>
            <a:r>
              <a:rPr lang="en-US" altLang="en-US" dirty="0" err="1"/>
              <a:t>msingi</a:t>
            </a:r>
            <a:r>
              <a:rPr lang="en-US" altLang="en-US" dirty="0"/>
              <a:t> </a:t>
            </a:r>
            <a:r>
              <a:rPr lang="en-US" altLang="en-US" dirty="0" err="1"/>
              <a:t>ni</a:t>
            </a:r>
            <a:r>
              <a:rPr lang="en-US" altLang="en-US" dirty="0"/>
              <a:t> </a:t>
            </a:r>
            <a:r>
              <a:rPr lang="en-US" altLang="en-US" dirty="0" err="1"/>
              <a:t>kwamba</a:t>
            </a:r>
            <a:r>
              <a:rPr lang="en-US" altLang="en-US" dirty="0"/>
              <a:t> </a:t>
            </a:r>
            <a:r>
              <a:rPr lang="en-US" altLang="en-US" dirty="0" err="1"/>
              <a:t>tunahitaji</a:t>
            </a:r>
            <a:r>
              <a:rPr lang="en-US" altLang="en-US" dirty="0"/>
              <a:t> </a:t>
            </a:r>
            <a:r>
              <a:rPr lang="en-US" altLang="en-US" dirty="0" err="1"/>
              <a:t>sayansi</a:t>
            </a:r>
            <a:r>
              <a:rPr lang="en-US" altLang="en-US" dirty="0"/>
              <a:t> </a:t>
            </a:r>
            <a:r>
              <a:rPr lang="en-US" altLang="en-US" dirty="0" err="1"/>
              <a:t>zaidi</a:t>
            </a:r>
            <a:r>
              <a:rPr lang="en-US" altLang="en-US" dirty="0"/>
              <a:t> </a:t>
            </a:r>
            <a:r>
              <a:rPr lang="en-US" altLang="en-US" dirty="0" err="1"/>
              <a:t>katika</a:t>
            </a:r>
            <a:r>
              <a:rPr lang="en-US" altLang="en-US" dirty="0"/>
              <a:t> </a:t>
            </a:r>
            <a:r>
              <a:rPr lang="en-US" altLang="en-US" dirty="0" err="1"/>
              <a:t>siasa</a:t>
            </a:r>
            <a:r>
              <a:rPr lang="en-US" altLang="en-US" dirty="0"/>
              <a:t> </a:t>
            </a:r>
            <a:r>
              <a:rPr lang="en-US" altLang="en-US" dirty="0" err="1"/>
              <a:t>na</a:t>
            </a:r>
            <a:r>
              <a:rPr lang="en-US" altLang="en-US" dirty="0"/>
              <a:t> </a:t>
            </a:r>
            <a:r>
              <a:rPr lang="en-US" altLang="en-US" dirty="0" err="1"/>
              <a:t>walau</a:t>
            </a:r>
            <a:r>
              <a:rPr lang="en-US" altLang="en-US" dirty="0"/>
              <a:t>, </a:t>
            </a:r>
            <a:r>
              <a:rPr lang="en-US" altLang="en-US" dirty="0" err="1"/>
              <a:t>siasa</a:t>
            </a:r>
            <a:r>
              <a:rPr lang="en-US" altLang="en-US" dirty="0"/>
              <a:t> </a:t>
            </a:r>
            <a:r>
              <a:rPr lang="en-US" altLang="en-US" dirty="0" err="1"/>
              <a:t>kidogo</a:t>
            </a:r>
            <a:r>
              <a:rPr lang="en-US" altLang="en-US" dirty="0"/>
              <a:t> </a:t>
            </a:r>
            <a:r>
              <a:rPr lang="en-US" altLang="en-US" dirty="0" err="1"/>
              <a:t>katika</a:t>
            </a:r>
            <a:r>
              <a:rPr lang="en-US" altLang="en-US" dirty="0"/>
              <a:t> </a:t>
            </a:r>
            <a:r>
              <a:rPr lang="en-US" altLang="en-US" dirty="0" err="1"/>
              <a:t>sayansi</a:t>
            </a:r>
            <a:r>
              <a:rPr lang="en-US" altLang="en-US" dirty="0"/>
              <a:t>.</a:t>
            </a:r>
          </a:p>
        </p:txBody>
      </p:sp>
      <p:sp>
        <p:nvSpPr>
          <p:cNvPr id="4" name="Slide Number Placeholder 3">
            <a:extLst>
              <a:ext uri="{FF2B5EF4-FFF2-40B4-BE49-F238E27FC236}">
                <a16:creationId xmlns:a16="http://schemas.microsoft.com/office/drawing/2014/main" id="{D4EA7756-A286-EB43-87CC-86638FFDB271}"/>
              </a:ext>
            </a:extLst>
          </p:cNvPr>
          <p:cNvSpPr>
            <a:spLocks noGrp="1"/>
          </p:cNvSpPr>
          <p:nvPr>
            <p:ph type="sldNum" sz="quarter" idx="5"/>
          </p:nvPr>
        </p:nvSpPr>
        <p:spPr/>
        <p:txBody>
          <a:bodyPr/>
          <a:lstStyle/>
          <a:p>
            <a:pPr>
              <a:defRPr/>
            </a:pPr>
            <a:fld id="{4D95B945-0C91-F74A-9560-FBDD6A888E33}"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a:extLst>
              <a:ext uri="{FF2B5EF4-FFF2-40B4-BE49-F238E27FC236}">
                <a16:creationId xmlns:a16="http://schemas.microsoft.com/office/drawing/2014/main" id="{E3F4FAEB-B21D-5545-8FC8-E4BDFA3EC0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Notes Placeholder 2">
            <a:extLst>
              <a:ext uri="{FF2B5EF4-FFF2-40B4-BE49-F238E27FC236}">
                <a16:creationId xmlns:a16="http://schemas.microsoft.com/office/drawing/2014/main" id="{20DA3600-586A-9942-B2CF-72E3B36704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Wanasiasa</a:t>
            </a:r>
            <a:r>
              <a:rPr lang="en-US" altLang="en-US" dirty="0"/>
              <a:t> </a:t>
            </a:r>
            <a:r>
              <a:rPr lang="en-US" altLang="en-US" dirty="0" err="1"/>
              <a:t>wanapaswa</a:t>
            </a:r>
            <a:r>
              <a:rPr lang="en-US" altLang="en-US" dirty="0"/>
              <a:t> </a:t>
            </a:r>
            <a:r>
              <a:rPr lang="en-US" altLang="en-US" dirty="0" err="1"/>
              <a:t>kuwasikiza</a:t>
            </a:r>
            <a:r>
              <a:rPr lang="en-US" altLang="en-US" dirty="0"/>
              <a:t> </a:t>
            </a:r>
            <a:r>
              <a:rPr lang="en-US" altLang="en-US" dirty="0" err="1"/>
              <a:t>wanasayansi</a:t>
            </a:r>
            <a:r>
              <a:rPr lang="en-US" altLang="en-US" dirty="0"/>
              <a:t> </a:t>
            </a:r>
            <a:r>
              <a:rPr lang="en-US" altLang="en-US" dirty="0" err="1"/>
              <a:t>wanaofadhili</a:t>
            </a:r>
            <a:r>
              <a:rPr lang="en-US" altLang="en-US" dirty="0"/>
              <a:t> [RR30]. Kwa </a:t>
            </a:r>
            <a:r>
              <a:rPr lang="en-US" altLang="en-US" dirty="0" err="1"/>
              <a:t>nini</a:t>
            </a:r>
            <a:r>
              <a:rPr lang="en-US" altLang="en-US" dirty="0"/>
              <a:t> </a:t>
            </a:r>
            <a:r>
              <a:rPr lang="en-US" altLang="en-US" dirty="0" err="1"/>
              <a:t>wafadhili</a:t>
            </a:r>
            <a:r>
              <a:rPr lang="en-US" altLang="en-US" dirty="0"/>
              <a:t>? </a:t>
            </a:r>
            <a:r>
              <a:rPr lang="en-US" altLang="en-US" dirty="0" err="1"/>
              <a:t>Unajua</a:t>
            </a:r>
            <a:r>
              <a:rPr lang="en-US" altLang="en-US" dirty="0"/>
              <a:t>, </a:t>
            </a:r>
            <a:r>
              <a:rPr lang="en-US" altLang="en-US" dirty="0" err="1"/>
              <a:t>ikiwa</a:t>
            </a:r>
            <a:r>
              <a:rPr lang="en-US" altLang="en-US" dirty="0"/>
              <a:t> </a:t>
            </a:r>
            <a:r>
              <a:rPr lang="en-US" altLang="en-US" dirty="0" err="1"/>
              <a:t>hautasikiza</a:t>
            </a:r>
            <a:r>
              <a:rPr lang="en-US" altLang="en-US" dirty="0"/>
              <a:t> </a:t>
            </a:r>
            <a:r>
              <a:rPr lang="en-US" altLang="en-US" dirty="0" err="1"/>
              <a:t>matokeo</a:t>
            </a:r>
            <a:r>
              <a:rPr lang="en-US" altLang="en-US" dirty="0"/>
              <a:t> </a:t>
            </a:r>
            <a:r>
              <a:rPr lang="en-US" altLang="en-US" dirty="0" err="1"/>
              <a:t>ya</a:t>
            </a:r>
            <a:r>
              <a:rPr lang="en-US" altLang="en-US" dirty="0"/>
              <a:t> </a:t>
            </a:r>
            <a:r>
              <a:rPr lang="en-US" altLang="en-US" dirty="0" err="1"/>
              <a:t>majaribio</a:t>
            </a:r>
            <a:r>
              <a:rPr lang="en-US" altLang="en-US" dirty="0"/>
              <a:t> </a:t>
            </a:r>
            <a:r>
              <a:rPr lang="en-US" altLang="en-US" dirty="0" err="1"/>
              <a:t>yao</a:t>
            </a:r>
            <a:r>
              <a:rPr lang="en-US" altLang="en-US" dirty="0"/>
              <a:t>, </a:t>
            </a:r>
            <a:r>
              <a:rPr lang="en-US" altLang="en-US" dirty="0" err="1"/>
              <a:t>kwa</a:t>
            </a:r>
            <a:r>
              <a:rPr lang="en-US" altLang="en-US" dirty="0"/>
              <a:t> </a:t>
            </a:r>
            <a:r>
              <a:rPr lang="en-US" altLang="en-US" dirty="0" err="1"/>
              <a:t>nini</a:t>
            </a:r>
            <a:r>
              <a:rPr lang="en-US" altLang="en-US" dirty="0"/>
              <a:t> </a:t>
            </a:r>
            <a:r>
              <a:rPr lang="en-US" altLang="en-US" dirty="0" err="1"/>
              <a:t>uliifadhili</a:t>
            </a:r>
            <a:r>
              <a:rPr lang="en-US" altLang="en-US" dirty="0"/>
              <a:t>? Na </a:t>
            </a:r>
            <a:r>
              <a:rPr lang="en-US" altLang="en-US" dirty="0" err="1"/>
              <a:t>acha</a:t>
            </a:r>
            <a:r>
              <a:rPr lang="en-US" altLang="en-US" dirty="0"/>
              <a:t> </a:t>
            </a:r>
            <a:r>
              <a:rPr lang="en-US" altLang="en-US" dirty="0" err="1"/>
              <a:t>kuunga</a:t>
            </a:r>
            <a:r>
              <a:rPr lang="en-US" altLang="en-US" dirty="0"/>
              <a:t> </a:t>
            </a:r>
            <a:r>
              <a:rPr lang="en-US" altLang="en-US" dirty="0" err="1"/>
              <a:t>mkono</a:t>
            </a:r>
            <a:r>
              <a:rPr lang="en-US" altLang="en-US" dirty="0"/>
              <a:t> </a:t>
            </a:r>
            <a:r>
              <a:rPr lang="en-US" altLang="en-US" dirty="0" err="1"/>
              <a:t>wazo</a:t>
            </a:r>
            <a:r>
              <a:rPr lang="en-US" altLang="en-US" dirty="0"/>
              <a:t> </a:t>
            </a:r>
            <a:r>
              <a:rPr lang="en-US" altLang="en-US" dirty="0" err="1"/>
              <a:t>hili</a:t>
            </a:r>
            <a:r>
              <a:rPr lang="en-US" altLang="en-US" dirty="0"/>
              <a:t> </a:t>
            </a:r>
            <a:r>
              <a:rPr lang="en-US" altLang="en-US" dirty="0" err="1"/>
              <a:t>kwamba</a:t>
            </a:r>
            <a:r>
              <a:rPr lang="en-US" altLang="en-US" dirty="0"/>
              <a:t> </a:t>
            </a:r>
            <a:r>
              <a:rPr lang="en-US" altLang="en-US" dirty="0" err="1"/>
              <a:t>vyakula</a:t>
            </a:r>
            <a:r>
              <a:rPr lang="en-US" altLang="en-US" dirty="0"/>
              <a:t> </a:t>
            </a:r>
            <a:r>
              <a:rPr lang="en-US" altLang="en-US" dirty="0" err="1"/>
              <a:t>lazima</a:t>
            </a:r>
            <a:r>
              <a:rPr lang="en-US" altLang="en-US" dirty="0"/>
              <a:t> </a:t>
            </a:r>
            <a:r>
              <a:rPr lang="en-US" altLang="en-US" dirty="0" err="1"/>
              <a:t>viwe</a:t>
            </a:r>
            <a:r>
              <a:rPr lang="en-US" altLang="en-US" dirty="0"/>
              <a:t> </a:t>
            </a:r>
            <a:r>
              <a:rPr lang="en-US" altLang="en-US" dirty="0" err="1"/>
              <a:t>vya</a:t>
            </a:r>
            <a:r>
              <a:rPr lang="en-US" altLang="en-US" dirty="0"/>
              <a:t> </a:t>
            </a:r>
            <a:r>
              <a:rPr lang="en-US" altLang="en-US" dirty="0" err="1"/>
              <a:t>hatari</a:t>
            </a:r>
            <a:r>
              <a:rPr lang="en-US" altLang="en-US" dirty="0"/>
              <a:t> </a:t>
            </a:r>
            <a:r>
              <a:rPr lang="en-US" altLang="en-US" dirty="0" err="1"/>
              <a:t>wakati</a:t>
            </a:r>
            <a:r>
              <a:rPr lang="en-US" altLang="en-US" dirty="0"/>
              <a:t> </a:t>
            </a:r>
            <a:r>
              <a:rPr lang="en-US" altLang="en-US" dirty="0" err="1"/>
              <a:t>vinazalishwa</a:t>
            </a:r>
            <a:r>
              <a:rPr lang="en-US" altLang="en-US" dirty="0"/>
              <a:t> </a:t>
            </a:r>
            <a:r>
              <a:rPr lang="en-US" altLang="en-US" dirty="0" err="1"/>
              <a:t>kwa</a:t>
            </a:r>
            <a:r>
              <a:rPr lang="en-US" altLang="en-US" dirty="0"/>
              <a:t> </a:t>
            </a:r>
            <a:r>
              <a:rPr lang="en-US" altLang="en-US" dirty="0" err="1"/>
              <a:t>kutumia</a:t>
            </a:r>
            <a:r>
              <a:rPr lang="en-US" altLang="en-US" dirty="0"/>
              <a:t> </a:t>
            </a:r>
            <a:r>
              <a:rPr lang="en-US" altLang="en-US" dirty="0" err="1"/>
              <a:t>njia</a:t>
            </a:r>
            <a:r>
              <a:rPr lang="en-US" altLang="en-US" dirty="0"/>
              <a:t> za </a:t>
            </a:r>
            <a:r>
              <a:rPr lang="en-US" altLang="en-US" dirty="0" err="1"/>
              <a:t>usahihi</a:t>
            </a:r>
            <a:r>
              <a:rPr lang="en-US" altLang="en-US" dirty="0"/>
              <a:t>. </a:t>
            </a:r>
            <a:r>
              <a:rPr lang="en-US" altLang="en-US" dirty="0" err="1"/>
              <a:t>Sayansi</a:t>
            </a:r>
            <a:r>
              <a:rPr lang="en-US" altLang="en-US" dirty="0"/>
              <a:t> </a:t>
            </a:r>
            <a:r>
              <a:rPr lang="en-US" altLang="en-US" dirty="0" err="1"/>
              <a:t>inaonyesha</a:t>
            </a:r>
            <a:r>
              <a:rPr lang="en-US" altLang="en-US" dirty="0"/>
              <a:t> </a:t>
            </a:r>
            <a:r>
              <a:rPr lang="en-US" altLang="en-US" dirty="0" err="1"/>
              <a:t>kuwa</a:t>
            </a:r>
            <a:r>
              <a:rPr lang="en-US" altLang="en-US" dirty="0"/>
              <a:t> </a:t>
            </a:r>
            <a:r>
              <a:rPr lang="en-US" altLang="en-US" dirty="0" err="1"/>
              <a:t>wao</a:t>
            </a:r>
            <a:r>
              <a:rPr lang="en-US" altLang="en-US" dirty="0"/>
              <a:t> </a:t>
            </a:r>
            <a:r>
              <a:rPr lang="en-US" altLang="en-US" dirty="0" err="1"/>
              <a:t>sio</a:t>
            </a:r>
            <a:r>
              <a:rPr lang="en-US" altLang="en-US" dirty="0"/>
              <a:t>. Hakuna </a:t>
            </a:r>
            <a:r>
              <a:rPr lang="en-US" altLang="en-US" dirty="0" err="1"/>
              <a:t>hata</a:t>
            </a:r>
            <a:r>
              <a:rPr lang="en-US" altLang="en-US" dirty="0"/>
              <a:t> </a:t>
            </a:r>
            <a:r>
              <a:rPr lang="en-US" altLang="en-US" dirty="0" err="1"/>
              <a:t>sehemu</a:t>
            </a:r>
            <a:r>
              <a:rPr lang="en-US" altLang="en-US" dirty="0"/>
              <a:t> </a:t>
            </a:r>
            <a:r>
              <a:rPr lang="en-US" altLang="en-US" dirty="0" err="1"/>
              <a:t>moja</a:t>
            </a:r>
            <a:r>
              <a:rPr lang="en-US" altLang="en-US" dirty="0"/>
              <a:t> </a:t>
            </a:r>
            <a:r>
              <a:rPr lang="en-US" altLang="en-US" dirty="0" err="1"/>
              <a:t>ya</a:t>
            </a:r>
            <a:r>
              <a:rPr lang="en-US" altLang="en-US" dirty="0"/>
              <a:t> </a:t>
            </a:r>
            <a:r>
              <a:rPr lang="en-US" altLang="en-US" dirty="0" err="1"/>
              <a:t>ushahidi</a:t>
            </a:r>
            <a:r>
              <a:rPr lang="en-US" altLang="en-US" dirty="0"/>
              <a:t>. </a:t>
            </a:r>
            <a:r>
              <a:rPr lang="en-US" altLang="en-US" dirty="0" err="1"/>
              <a:t>Angalia</a:t>
            </a:r>
            <a:r>
              <a:rPr lang="en-US" altLang="en-US" dirty="0"/>
              <a:t> </a:t>
            </a:r>
            <a:r>
              <a:rPr lang="en-US" altLang="en-US" dirty="0" err="1"/>
              <a:t>Ulaya</a:t>
            </a:r>
            <a:r>
              <a:rPr lang="en-US" altLang="en-US" dirty="0"/>
              <a:t>, </a:t>
            </a:r>
            <a:r>
              <a:rPr lang="en-US" altLang="en-US" dirty="0" err="1"/>
              <a:t>Ulaya</a:t>
            </a:r>
            <a:r>
              <a:rPr lang="en-US" altLang="en-US" dirty="0"/>
              <a:t> </a:t>
            </a:r>
            <a:r>
              <a:rPr lang="en-US" altLang="en-US" dirty="0" err="1"/>
              <a:t>hairuhusiwi</a:t>
            </a:r>
            <a:r>
              <a:rPr lang="en-US" altLang="en-US" dirty="0"/>
              <a:t> </a:t>
            </a:r>
            <a:r>
              <a:rPr lang="en-US" altLang="en-US" dirty="0" err="1"/>
              <a:t>kukua</a:t>
            </a:r>
            <a:r>
              <a:rPr lang="en-US" altLang="en-US" dirty="0"/>
              <a:t> </a:t>
            </a:r>
            <a:r>
              <a:rPr lang="en-US" altLang="en-US" dirty="0" err="1"/>
              <a:t>vyakula</a:t>
            </a:r>
            <a:r>
              <a:rPr lang="en-US" altLang="en-US" dirty="0"/>
              <a:t> </a:t>
            </a:r>
            <a:r>
              <a:rPr lang="en-US" altLang="en-US" dirty="0" err="1"/>
              <a:t>vya</a:t>
            </a:r>
            <a:r>
              <a:rPr lang="en-US" altLang="en-US" dirty="0"/>
              <a:t> GM </a:t>
            </a:r>
            <a:r>
              <a:rPr lang="en-US" altLang="en-US" dirty="0" err="1"/>
              <a:t>na</a:t>
            </a:r>
            <a:r>
              <a:rPr lang="en-US" altLang="en-US" dirty="0"/>
              <a:t> </a:t>
            </a:r>
            <a:r>
              <a:rPr lang="en-US" altLang="en-US" dirty="0" err="1"/>
              <a:t>bado</a:t>
            </a:r>
            <a:r>
              <a:rPr lang="en-US" altLang="en-US" dirty="0"/>
              <a:t> </a:t>
            </a:r>
            <a:r>
              <a:rPr lang="en-US" altLang="en-US" dirty="0" err="1"/>
              <a:t>wanaingiza</a:t>
            </a:r>
            <a:r>
              <a:rPr lang="en-US" altLang="en-US" dirty="0"/>
              <a:t> </a:t>
            </a:r>
            <a:r>
              <a:rPr lang="en-US" altLang="en-US" dirty="0" err="1"/>
              <a:t>mamilioni</a:t>
            </a:r>
            <a:r>
              <a:rPr lang="en-US" altLang="en-US" dirty="0"/>
              <a:t> </a:t>
            </a:r>
            <a:r>
              <a:rPr lang="en-US" altLang="en-US" dirty="0" err="1"/>
              <a:t>ya</a:t>
            </a:r>
            <a:r>
              <a:rPr lang="en-US" altLang="en-US" dirty="0"/>
              <a:t> </a:t>
            </a:r>
            <a:r>
              <a:rPr lang="en-US" altLang="en-US" dirty="0" err="1"/>
              <a:t>tani</a:t>
            </a:r>
            <a:r>
              <a:rPr lang="en-US" altLang="en-US" dirty="0"/>
              <a:t> </a:t>
            </a:r>
            <a:r>
              <a:rPr lang="en-US" altLang="en-US" dirty="0" err="1"/>
              <a:t>ya</a:t>
            </a:r>
            <a:r>
              <a:rPr lang="en-US" altLang="en-US" dirty="0"/>
              <a:t> </a:t>
            </a:r>
            <a:r>
              <a:rPr lang="en-US" altLang="en-US" dirty="0" err="1"/>
              <a:t>bidhaa</a:t>
            </a:r>
            <a:r>
              <a:rPr lang="en-US" altLang="en-US" dirty="0"/>
              <a:t> za </a:t>
            </a:r>
            <a:r>
              <a:rPr lang="en-US" altLang="en-US" dirty="0" err="1"/>
              <a:t>chakula</a:t>
            </a:r>
            <a:r>
              <a:rPr lang="en-US" altLang="en-US" dirty="0"/>
              <a:t> cha GM </a:t>
            </a:r>
            <a:r>
              <a:rPr lang="en-US" altLang="en-US" dirty="0" err="1"/>
              <a:t>kulisha</a:t>
            </a:r>
            <a:r>
              <a:rPr lang="en-US" altLang="en-US" dirty="0"/>
              <a:t> </a:t>
            </a:r>
            <a:r>
              <a:rPr lang="en-US" altLang="en-US" dirty="0" err="1"/>
              <a:t>wanyama</a:t>
            </a:r>
            <a:r>
              <a:rPr lang="en-US" altLang="en-US" dirty="0"/>
              <a:t> </a:t>
            </a:r>
            <a:r>
              <a:rPr lang="en-US" altLang="en-US" dirty="0" err="1"/>
              <a:t>wao</a:t>
            </a:r>
            <a:r>
              <a:rPr lang="en-US" altLang="en-US" dirty="0"/>
              <a:t>. </a:t>
            </a:r>
            <a:r>
              <a:rPr lang="en-US" altLang="en-US" dirty="0" err="1"/>
              <a:t>Ng'ombe</a:t>
            </a:r>
            <a:r>
              <a:rPr lang="en-US" altLang="en-US" dirty="0"/>
              <a:t>, </a:t>
            </a:r>
            <a:r>
              <a:rPr lang="en-US" altLang="en-US" dirty="0" err="1"/>
              <a:t>nguruwe</a:t>
            </a:r>
            <a:r>
              <a:rPr lang="en-US" altLang="en-US" dirty="0"/>
              <a:t>, </a:t>
            </a:r>
            <a:r>
              <a:rPr lang="en-US" altLang="en-US" dirty="0" err="1"/>
              <a:t>chochote</a:t>
            </a:r>
            <a:r>
              <a:rPr lang="en-US" altLang="en-US" dirty="0"/>
              <a:t>. </a:t>
            </a:r>
            <a:r>
              <a:rPr lang="en-US" altLang="en-US" dirty="0" err="1"/>
              <a:t>Mamilioni</a:t>
            </a:r>
            <a:r>
              <a:rPr lang="en-US" altLang="en-US" dirty="0"/>
              <a:t> </a:t>
            </a:r>
            <a:r>
              <a:rPr lang="en-US" altLang="en-US" dirty="0" err="1"/>
              <a:t>ya</a:t>
            </a:r>
            <a:r>
              <a:rPr lang="en-US" altLang="en-US" dirty="0"/>
              <a:t> </a:t>
            </a:r>
            <a:r>
              <a:rPr lang="en-US" altLang="en-US" dirty="0" err="1"/>
              <a:t>tani</a:t>
            </a:r>
            <a:r>
              <a:rPr lang="en-US" altLang="en-US" dirty="0"/>
              <a:t> za soya za GM </a:t>
            </a:r>
            <a:r>
              <a:rPr lang="en-US" altLang="en-US" dirty="0" err="1"/>
              <a:t>huenda</a:t>
            </a:r>
            <a:r>
              <a:rPr lang="en-US" altLang="en-US" dirty="0"/>
              <a:t> </a:t>
            </a:r>
            <a:r>
              <a:rPr lang="en-US" altLang="en-US" dirty="0" err="1"/>
              <a:t>Ulaya</a:t>
            </a:r>
            <a:r>
              <a:rPr lang="en-US" altLang="en-US" dirty="0"/>
              <a:t>. </a:t>
            </a:r>
            <a:r>
              <a:rPr lang="en-US" altLang="en-US" dirty="0" err="1"/>
              <a:t>Wazungu</a:t>
            </a:r>
            <a:r>
              <a:rPr lang="en-US" altLang="en-US" dirty="0"/>
              <a:t> </a:t>
            </a:r>
            <a:r>
              <a:rPr lang="en-US" altLang="en-US" dirty="0" err="1"/>
              <a:t>inaonekana</a:t>
            </a:r>
            <a:r>
              <a:rPr lang="en-US" altLang="en-US" dirty="0"/>
              <a:t> </a:t>
            </a:r>
            <a:r>
              <a:rPr lang="en-US" altLang="en-US" dirty="0" err="1"/>
              <a:t>hawajali</a:t>
            </a:r>
            <a:r>
              <a:rPr lang="en-US" altLang="en-US" dirty="0"/>
              <a:t> </a:t>
            </a:r>
            <a:r>
              <a:rPr lang="en-US" altLang="en-US" dirty="0" err="1"/>
              <a:t>wanyama</a:t>
            </a:r>
            <a:r>
              <a:rPr lang="en-US" altLang="en-US" dirty="0"/>
              <a:t> </a:t>
            </a:r>
            <a:r>
              <a:rPr lang="en-US" altLang="en-US" dirty="0" err="1"/>
              <a:t>wao</a:t>
            </a:r>
            <a:r>
              <a:rPr lang="en-US" altLang="en-US" dirty="0"/>
              <a:t>. </a:t>
            </a:r>
            <a:r>
              <a:rPr lang="en-US" altLang="en-US" dirty="0" err="1"/>
              <a:t>Vitu</a:t>
            </a:r>
            <a:r>
              <a:rPr lang="en-US" altLang="en-US" dirty="0"/>
              <a:t> </a:t>
            </a:r>
            <a:r>
              <a:rPr lang="en-US" altLang="en-US" dirty="0" err="1"/>
              <a:t>hivi</a:t>
            </a:r>
            <a:r>
              <a:rPr lang="en-US" altLang="en-US" dirty="0"/>
              <a:t> </a:t>
            </a:r>
            <a:r>
              <a:rPr lang="en-US" altLang="en-US" dirty="0" err="1"/>
              <a:t>ni</a:t>
            </a:r>
            <a:r>
              <a:rPr lang="en-US" altLang="en-US" dirty="0"/>
              <a:t> </a:t>
            </a:r>
            <a:r>
              <a:rPr lang="en-US" altLang="en-US" dirty="0" err="1"/>
              <a:t>salama</a:t>
            </a:r>
            <a:r>
              <a:rPr lang="en-US" altLang="en-US" dirty="0"/>
              <a:t> </a:t>
            </a:r>
            <a:r>
              <a:rPr lang="en-US" altLang="en-US" dirty="0" err="1"/>
              <a:t>kwa</a:t>
            </a:r>
            <a:r>
              <a:rPr lang="en-US" altLang="en-US" dirty="0"/>
              <a:t> </a:t>
            </a:r>
            <a:r>
              <a:rPr lang="en-US" altLang="en-US" dirty="0" err="1"/>
              <a:t>wanyama</a:t>
            </a:r>
            <a:r>
              <a:rPr lang="en-US" altLang="en-US" dirty="0"/>
              <a:t> </a:t>
            </a:r>
            <a:r>
              <a:rPr lang="en-US" altLang="en-US" dirty="0" err="1"/>
              <a:t>wao</a:t>
            </a:r>
            <a:r>
              <a:rPr lang="en-US" altLang="en-US" dirty="0"/>
              <a:t>, </a:t>
            </a:r>
            <a:r>
              <a:rPr lang="en-US" altLang="en-US" dirty="0" err="1"/>
              <a:t>ni</a:t>
            </a:r>
            <a:r>
              <a:rPr lang="en-US" altLang="en-US" dirty="0"/>
              <a:t> </a:t>
            </a:r>
            <a:r>
              <a:rPr lang="en-US" altLang="en-US" dirty="0" err="1"/>
              <a:t>kwa</a:t>
            </a:r>
            <a:r>
              <a:rPr lang="en-US" altLang="en-US" dirty="0"/>
              <a:t> </a:t>
            </a:r>
            <a:r>
              <a:rPr lang="en-US" altLang="en-US" dirty="0" err="1"/>
              <a:t>wanadamu</a:t>
            </a:r>
            <a:r>
              <a:rPr lang="en-US" altLang="en-US" dirty="0"/>
              <a:t> </a:t>
            </a:r>
            <a:r>
              <a:rPr lang="en-US" altLang="en-US" dirty="0" err="1"/>
              <a:t>tu</a:t>
            </a:r>
            <a:r>
              <a:rPr lang="en-US" altLang="en-US" dirty="0"/>
              <a:t> </a:t>
            </a:r>
            <a:r>
              <a:rPr lang="en-US" altLang="en-US" dirty="0" err="1"/>
              <a:t>kuwa</a:t>
            </a:r>
            <a:r>
              <a:rPr lang="en-US" altLang="en-US" dirty="0"/>
              <a:t> </a:t>
            </a:r>
            <a:r>
              <a:rPr lang="en-US" altLang="en-US" dirty="0" err="1"/>
              <a:t>mbaya</a:t>
            </a:r>
            <a:r>
              <a:rPr lang="en-US" altLang="en-US" dirty="0"/>
              <a:t>. </a:t>
            </a:r>
            <a:r>
              <a:rPr lang="en-US" altLang="en-US" dirty="0" err="1"/>
              <a:t>Kweli</a:t>
            </a:r>
            <a:r>
              <a:rPr lang="en-US" altLang="en-US" dirty="0"/>
              <a:t>, </a:t>
            </a:r>
            <a:r>
              <a:rPr lang="en-US" altLang="en-US" dirty="0" err="1"/>
              <a:t>naomba</a:t>
            </a:r>
            <a:r>
              <a:rPr lang="en-US" altLang="en-US" dirty="0"/>
              <a:t> </a:t>
            </a:r>
            <a:r>
              <a:rPr lang="en-US" altLang="en-US" dirty="0" err="1"/>
              <a:t>kutofautiana</a:t>
            </a:r>
            <a:r>
              <a:rPr lang="en-US" altLang="en-US" dirty="0"/>
              <a:t>. Soya </a:t>
            </a:r>
            <a:r>
              <a:rPr lang="en-US" altLang="en-US" dirty="0" err="1"/>
              <a:t>huwa</a:t>
            </a:r>
            <a:r>
              <a:rPr lang="en-US" altLang="en-US" dirty="0"/>
              <a:t> </a:t>
            </a:r>
            <a:r>
              <a:rPr lang="en-US" altLang="en-US" dirty="0" err="1"/>
              <a:t>ladha</a:t>
            </a:r>
            <a:r>
              <a:rPr lang="en-US" altLang="en-US" dirty="0"/>
              <a:t> </a:t>
            </a:r>
            <a:r>
              <a:rPr lang="en-US" altLang="en-US" dirty="0" err="1"/>
              <a:t>nzuri</a:t>
            </a:r>
            <a:r>
              <a:rPr lang="en-US" altLang="en-US" dirty="0"/>
              <a:t> </a:t>
            </a:r>
            <a:r>
              <a:rPr lang="en-US" altLang="en-US" dirty="0" err="1"/>
              <a:t>kama</a:t>
            </a:r>
            <a:r>
              <a:rPr lang="en-US" altLang="en-US" dirty="0"/>
              <a:t> </a:t>
            </a:r>
            <a:r>
              <a:rPr lang="en-US" altLang="en-US" dirty="0" err="1"/>
              <a:t>ni</a:t>
            </a:r>
            <a:r>
              <a:rPr lang="en-US" altLang="en-US" dirty="0"/>
              <a:t> </a:t>
            </a:r>
            <a:r>
              <a:rPr lang="en-US" altLang="en-US" dirty="0" err="1"/>
              <a:t>ya</a:t>
            </a:r>
            <a:r>
              <a:rPr lang="en-US" altLang="en-US" dirty="0"/>
              <a:t> </a:t>
            </a:r>
            <a:r>
              <a:rPr lang="en-US" altLang="en-US" dirty="0" err="1"/>
              <a:t>jadi</a:t>
            </a:r>
            <a:r>
              <a:rPr lang="en-US" altLang="en-US" dirty="0"/>
              <a:t> au </a:t>
            </a:r>
            <a:r>
              <a:rPr lang="en-US" altLang="en-US" dirty="0" err="1"/>
              <a:t>ya</a:t>
            </a:r>
            <a:r>
              <a:rPr lang="en-US" altLang="en-US" dirty="0"/>
              <a:t> GM.</a:t>
            </a:r>
          </a:p>
        </p:txBody>
      </p:sp>
      <p:sp>
        <p:nvSpPr>
          <p:cNvPr id="4" name="Slide Number Placeholder 3">
            <a:extLst>
              <a:ext uri="{FF2B5EF4-FFF2-40B4-BE49-F238E27FC236}">
                <a16:creationId xmlns:a16="http://schemas.microsoft.com/office/drawing/2014/main" id="{DA902D33-C10D-204B-A4F8-4FFE0D22E750}"/>
              </a:ext>
            </a:extLst>
          </p:cNvPr>
          <p:cNvSpPr>
            <a:spLocks noGrp="1"/>
          </p:cNvSpPr>
          <p:nvPr>
            <p:ph type="sldNum" sz="quarter" idx="5"/>
          </p:nvPr>
        </p:nvSpPr>
        <p:spPr/>
        <p:txBody>
          <a:bodyPr/>
          <a:lstStyle/>
          <a:p>
            <a:pPr>
              <a:defRPr/>
            </a:pPr>
            <a:fld id="{65CF8C09-1501-7F4A-AF43-FE1C015F68D5}"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25EF705A-3786-7C41-981A-F333E8DF54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B5FB6077-1D55-5543-AFCA-4D1B6BCE78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Mada ambayo nilichagua kutumia ilikuwa "Chakula ni Dawa". [RR3] Ikiwa unalala na njaa usiku, hautafuta dawa za kukinga, hautafuta dawa za kupendeza ambazo tunaweza kuwa tunatafuta huko Merika au Uropa, unachohitaji ni chakula. Chakula ni dawa yako. Na kwa hivyo, nilizungumza juu ya suala la GMO na nikataja mambo mengi ambayo nitakuelezea. Na mwisho wa mazungumzo hayo seneta wa Italia alinijia na akasema unajua, nikasikia kile nilichosema, na nilikuwa nilipinga kabisa wale wa GMO kabla ya kuongea na sasa, nadhani ndio jambo kubwa zaidi ambalo nimekuwa habari za. Na alisema nitawapigia kura kila nitakapopata fursa. Na watu wengine kadhaa ambao walikuwa wasaidizi kwa maseneta wengine walikuja na kusema hatujasikia mengi haya hapo awali kwa sababu Greenpeace na watu wa anti-GMO walikuwa wakiwazuia wanasayansi, mmea wanasayansi ambao wanaujua eneo hili kabisa, kuongea .</a:t>
            </a:r>
          </a:p>
          <a:p>
            <a:r>
              <a:rPr lang="en-US" altLang="en-US"/>
              <a:t>Walisema moja ya sababu kwamba tunapigwa na wakati wote ni kwa sababu watu wengi wanaofanya kazi kwenye mimea wanapata pesa kutoka kwa kilimo kikubwa. Monsanto inawaunga mkono, Syngenta inawasaidia, sehemu zingine zinawasaidia na kwa hivyo zinaitwa kuwa "tasnia ya tasnia", wanafanya biashara ya laini kwa sababu tasnia inalipa. Nilidhani, vizuri hapa kunaweza kuwa fursa ambapo kwa kweli naweza kufanya kitu kizuri. Nimeendesha kampeni chache za zamani za Nobel kwa sababu nzuri, na nilifikiria washindi wote wa Tuzo la Nobel ambayo najua, hakuna hata mmoja, sio mmoja wetu, anayefanya kazi kwa biashara ya kilimo. Hatujumuiki na biashara kubwa ya kilimo, hatuna uhusiano wowote nayo na hoja hii ambayo watu wa anti-GMO walikuwa wakitumia haiwezi kutumiwa dhidi yetu. Na hiyo ilionekana kama jambo zuri kabisa.</a:t>
            </a:r>
          </a:p>
        </p:txBody>
      </p:sp>
      <p:sp>
        <p:nvSpPr>
          <p:cNvPr id="4" name="Slide Number Placeholder 3">
            <a:extLst>
              <a:ext uri="{FF2B5EF4-FFF2-40B4-BE49-F238E27FC236}">
                <a16:creationId xmlns:a16="http://schemas.microsoft.com/office/drawing/2014/main" id="{746F21F8-C3C5-7941-8716-BEAA899634E1}"/>
              </a:ext>
            </a:extLst>
          </p:cNvPr>
          <p:cNvSpPr>
            <a:spLocks noGrp="1"/>
          </p:cNvSpPr>
          <p:nvPr>
            <p:ph type="sldNum" sz="quarter" idx="5"/>
          </p:nvPr>
        </p:nvSpPr>
        <p:spPr/>
        <p:txBody>
          <a:bodyPr/>
          <a:lstStyle/>
          <a:p>
            <a:pPr>
              <a:defRPr/>
            </a:pPr>
            <a:fld id="{E5DABA84-90B8-7145-BD58-7B3791F35007}"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a:extLst>
              <a:ext uri="{FF2B5EF4-FFF2-40B4-BE49-F238E27FC236}">
                <a16:creationId xmlns:a16="http://schemas.microsoft.com/office/drawing/2014/main" id="{D598A3A9-ACD6-874C-8C1E-BA0B1B737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4" name="Notes Placeholder 2">
            <a:extLst>
              <a:ext uri="{FF2B5EF4-FFF2-40B4-BE49-F238E27FC236}">
                <a16:creationId xmlns:a16="http://schemas.microsoft.com/office/drawing/2014/main" id="{3791BAF2-4EE5-6C4E-9655-8B43C3280A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Tunachohitaji</a:t>
            </a:r>
            <a:r>
              <a:rPr lang="en-US" altLang="en-US" dirty="0"/>
              <a:t> </a:t>
            </a:r>
            <a:r>
              <a:rPr lang="en-US" altLang="en-US" dirty="0" err="1"/>
              <a:t>kufanya</a:t>
            </a:r>
            <a:r>
              <a:rPr lang="en-US" altLang="en-US" dirty="0"/>
              <a:t> [RR31] </a:t>
            </a:r>
            <a:r>
              <a:rPr lang="en-US" altLang="en-US" dirty="0" err="1"/>
              <a:t>ni</a:t>
            </a:r>
            <a:r>
              <a:rPr lang="en-US" altLang="en-US" dirty="0"/>
              <a:t> </a:t>
            </a:r>
            <a:r>
              <a:rPr lang="en-US" altLang="en-US" dirty="0" err="1"/>
              <a:t>kupata</a:t>
            </a:r>
            <a:r>
              <a:rPr lang="en-US" altLang="en-US" dirty="0"/>
              <a:t> </a:t>
            </a:r>
            <a:r>
              <a:rPr lang="en-US" altLang="en-US" dirty="0" err="1"/>
              <a:t>hatua</a:t>
            </a:r>
            <a:r>
              <a:rPr lang="en-US" altLang="en-US" dirty="0"/>
              <a:t> </a:t>
            </a:r>
            <a:r>
              <a:rPr lang="en-US" altLang="en-US" dirty="0" err="1"/>
              <a:t>fulani</a:t>
            </a:r>
            <a:r>
              <a:rPr lang="en-US" altLang="en-US" dirty="0"/>
              <a:t> </a:t>
            </a:r>
            <a:r>
              <a:rPr lang="en-US" altLang="en-US" dirty="0" err="1"/>
              <a:t>kati</a:t>
            </a:r>
            <a:r>
              <a:rPr lang="en-US" altLang="en-US" dirty="0"/>
              <a:t> </a:t>
            </a:r>
            <a:r>
              <a:rPr lang="en-US" altLang="en-US" dirty="0" err="1"/>
              <a:t>ya</a:t>
            </a:r>
            <a:r>
              <a:rPr lang="en-US" altLang="en-US" dirty="0"/>
              <a:t> </a:t>
            </a:r>
            <a:r>
              <a:rPr lang="en-US" altLang="en-US" dirty="0" err="1"/>
              <a:t>viongozi</a:t>
            </a:r>
            <a:r>
              <a:rPr lang="en-US" altLang="en-US" dirty="0"/>
              <a:t> </a:t>
            </a:r>
            <a:r>
              <a:rPr lang="en-US" altLang="en-US" dirty="0" err="1"/>
              <a:t>wa</a:t>
            </a:r>
            <a:r>
              <a:rPr lang="en-US" altLang="en-US" dirty="0"/>
              <a:t> </a:t>
            </a:r>
            <a:r>
              <a:rPr lang="en-US" altLang="en-US" dirty="0" err="1"/>
              <a:t>raia</a:t>
            </a:r>
            <a:r>
              <a:rPr lang="en-US" altLang="en-US" dirty="0"/>
              <a:t>, </a:t>
            </a:r>
            <a:r>
              <a:rPr lang="en-US" altLang="en-US" dirty="0" err="1"/>
              <a:t>viongozi</a:t>
            </a:r>
            <a:r>
              <a:rPr lang="en-US" altLang="en-US" dirty="0"/>
              <a:t> </a:t>
            </a:r>
            <a:r>
              <a:rPr lang="en-US" altLang="en-US" dirty="0" err="1"/>
              <a:t>wakuu</a:t>
            </a:r>
            <a:r>
              <a:rPr lang="en-US" altLang="en-US" dirty="0"/>
              <a:t> </a:t>
            </a:r>
            <a:r>
              <a:rPr lang="en-US" altLang="en-US" dirty="0" err="1"/>
              <a:t>wa</a:t>
            </a:r>
            <a:r>
              <a:rPr lang="en-US" altLang="en-US" dirty="0"/>
              <a:t> </a:t>
            </a:r>
            <a:r>
              <a:rPr lang="en-US" altLang="en-US" dirty="0" err="1"/>
              <a:t>dini</a:t>
            </a:r>
            <a:r>
              <a:rPr lang="en-US" altLang="en-US" dirty="0"/>
              <a:t> </a:t>
            </a:r>
            <a:r>
              <a:rPr lang="en-US" altLang="en-US" dirty="0" err="1"/>
              <a:t>wanapaswa</a:t>
            </a:r>
            <a:r>
              <a:rPr lang="en-US" altLang="en-US" dirty="0"/>
              <a:t> </a:t>
            </a:r>
            <a:r>
              <a:rPr lang="en-US" altLang="en-US" dirty="0" err="1"/>
              <a:t>kusema</a:t>
            </a:r>
            <a:r>
              <a:rPr lang="en-US" altLang="en-US" dirty="0"/>
              <a:t> </a:t>
            </a:r>
            <a:r>
              <a:rPr lang="en-US" altLang="en-US" dirty="0" err="1"/>
              <a:t>kwa</a:t>
            </a:r>
            <a:r>
              <a:rPr lang="en-US" altLang="en-US" dirty="0"/>
              <a:t> </a:t>
            </a:r>
            <a:r>
              <a:rPr lang="en-US" altLang="en-US" dirty="0" err="1"/>
              <a:t>sauti</a:t>
            </a:r>
            <a:r>
              <a:rPr lang="en-US" altLang="en-US" dirty="0"/>
              <a:t> </a:t>
            </a:r>
            <a:r>
              <a:rPr lang="en-US" altLang="en-US" dirty="0" err="1"/>
              <a:t>kubwa</a:t>
            </a:r>
            <a:r>
              <a:rPr lang="en-US" altLang="en-US" dirty="0"/>
              <a:t>. </a:t>
            </a:r>
            <a:r>
              <a:rPr lang="en-US" altLang="en-US" dirty="0" err="1"/>
              <a:t>Tunajaribu</a:t>
            </a:r>
            <a:r>
              <a:rPr lang="en-US" altLang="en-US" dirty="0"/>
              <a:t> </a:t>
            </a:r>
            <a:r>
              <a:rPr lang="en-US" altLang="en-US" dirty="0" err="1"/>
              <a:t>kumfanya</a:t>
            </a:r>
            <a:r>
              <a:rPr lang="en-US" altLang="en-US" dirty="0"/>
              <a:t> Papa </a:t>
            </a:r>
            <a:r>
              <a:rPr lang="en-US" altLang="en-US" dirty="0" err="1"/>
              <a:t>atoe</a:t>
            </a:r>
            <a:r>
              <a:rPr lang="en-US" altLang="en-US" dirty="0"/>
              <a:t> </a:t>
            </a:r>
            <a:r>
              <a:rPr lang="en-US" altLang="en-US" dirty="0" err="1"/>
              <a:t>tamko</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hii</a:t>
            </a:r>
            <a:r>
              <a:rPr lang="en-US" altLang="en-US" dirty="0"/>
              <a:t> </a:t>
            </a:r>
            <a:r>
              <a:rPr lang="en-US" altLang="en-US" dirty="0" err="1"/>
              <a:t>kwa</a:t>
            </a:r>
            <a:r>
              <a:rPr lang="en-US" altLang="en-US" dirty="0"/>
              <a:t> </a:t>
            </a:r>
            <a:r>
              <a:rPr lang="en-US" altLang="en-US" dirty="0" err="1"/>
              <a:t>sababu</a:t>
            </a:r>
            <a:r>
              <a:rPr lang="en-US" altLang="en-US" dirty="0"/>
              <a:t> </a:t>
            </a:r>
            <a:r>
              <a:rPr lang="en-US" altLang="en-US" dirty="0" err="1"/>
              <a:t>hiyo</a:t>
            </a:r>
            <a:r>
              <a:rPr lang="en-US" altLang="en-US" dirty="0"/>
              <a:t> </a:t>
            </a:r>
            <a:r>
              <a:rPr lang="en-US" altLang="en-US" dirty="0" err="1"/>
              <a:t>ni</a:t>
            </a:r>
            <a:r>
              <a:rPr lang="en-US" altLang="en-US" dirty="0"/>
              <a:t> </a:t>
            </a:r>
            <a:r>
              <a:rPr lang="en-US" altLang="en-US" dirty="0" err="1"/>
              <a:t>kitu</a:t>
            </a:r>
            <a:r>
              <a:rPr lang="en-US" altLang="en-US" dirty="0"/>
              <a:t> </a:t>
            </a:r>
            <a:r>
              <a:rPr lang="en-US" altLang="en-US" dirty="0" err="1"/>
              <a:t>ambacho</a:t>
            </a:r>
            <a:r>
              <a:rPr lang="en-US" altLang="en-US" dirty="0"/>
              <a:t> </a:t>
            </a:r>
            <a:r>
              <a:rPr lang="en-US" altLang="en-US" dirty="0" err="1"/>
              <a:t>kinaweza</a:t>
            </a:r>
            <a:r>
              <a:rPr lang="en-US" altLang="en-US" dirty="0"/>
              <a:t> </a:t>
            </a:r>
            <a:r>
              <a:rPr lang="en-US" altLang="en-US" dirty="0" err="1"/>
              <a:t>kuwa</a:t>
            </a:r>
            <a:r>
              <a:rPr lang="en-US" altLang="en-US" dirty="0"/>
              <a:t> </a:t>
            </a:r>
            <a:r>
              <a:rPr lang="en-US" altLang="en-US" dirty="0" err="1"/>
              <a:t>na</a:t>
            </a:r>
            <a:r>
              <a:rPr lang="en-US" altLang="en-US" dirty="0"/>
              <a:t> </a:t>
            </a:r>
            <a:r>
              <a:rPr lang="en-US" altLang="en-US" dirty="0" err="1"/>
              <a:t>athari</a:t>
            </a:r>
            <a:r>
              <a:rPr lang="en-US" altLang="en-US" dirty="0"/>
              <a:t> </a:t>
            </a:r>
            <a:r>
              <a:rPr lang="en-US" altLang="en-US" dirty="0" err="1"/>
              <a:t>kubwa</a:t>
            </a:r>
            <a:r>
              <a:rPr lang="en-US" altLang="en-US" dirty="0"/>
              <a:t>. </a:t>
            </a:r>
            <a:r>
              <a:rPr lang="en-US" altLang="en-US" dirty="0" err="1"/>
              <a:t>Lakini</a:t>
            </a:r>
            <a:r>
              <a:rPr lang="en-US" altLang="en-US" dirty="0"/>
              <a:t> </a:t>
            </a:r>
            <a:r>
              <a:rPr lang="en-US" altLang="en-US" dirty="0" err="1"/>
              <a:t>kuna</a:t>
            </a:r>
            <a:r>
              <a:rPr lang="en-US" altLang="en-US" dirty="0"/>
              <a:t> </a:t>
            </a:r>
            <a:r>
              <a:rPr lang="en-US" altLang="en-US" dirty="0" err="1"/>
              <a:t>vikundi</a:t>
            </a:r>
            <a:r>
              <a:rPr lang="en-US" altLang="en-US" dirty="0"/>
              <a:t> </a:t>
            </a:r>
            <a:r>
              <a:rPr lang="en-US" altLang="en-US" dirty="0" err="1"/>
              <a:t>vingine</a:t>
            </a:r>
            <a:r>
              <a:rPr lang="en-US" altLang="en-US" dirty="0"/>
              <a:t> </a:t>
            </a:r>
            <a:r>
              <a:rPr lang="en-US" altLang="en-US" dirty="0" err="1"/>
              <a:t>vingi</a:t>
            </a:r>
            <a:r>
              <a:rPr lang="en-US" altLang="en-US" dirty="0"/>
              <a:t> </a:t>
            </a:r>
            <a:r>
              <a:rPr lang="en-US" altLang="en-US" dirty="0" err="1"/>
              <a:t>ambavyo</a:t>
            </a:r>
            <a:r>
              <a:rPr lang="en-US" altLang="en-US" dirty="0"/>
              <a:t> </a:t>
            </a:r>
            <a:r>
              <a:rPr lang="en-US" altLang="en-US" dirty="0" err="1"/>
              <a:t>kimsingi</a:t>
            </a:r>
            <a:r>
              <a:rPr lang="en-US" altLang="en-US" dirty="0"/>
              <a:t> </a:t>
            </a:r>
            <a:r>
              <a:rPr lang="en-US" altLang="en-US" dirty="0" err="1"/>
              <a:t>vinapendelea</a:t>
            </a:r>
            <a:r>
              <a:rPr lang="en-US" altLang="en-US" dirty="0"/>
              <a:t> GMs. </a:t>
            </a:r>
            <a:r>
              <a:rPr lang="en-US" altLang="en-US" dirty="0" err="1"/>
              <a:t>Wanapaswa</a:t>
            </a:r>
            <a:r>
              <a:rPr lang="en-US" altLang="en-US" dirty="0"/>
              <a:t> </a:t>
            </a:r>
            <a:r>
              <a:rPr lang="en-US" altLang="en-US" dirty="0" err="1"/>
              <a:t>kusema</a:t>
            </a:r>
            <a:r>
              <a:rPr lang="en-US" altLang="en-US" dirty="0"/>
              <a:t> </a:t>
            </a:r>
            <a:r>
              <a:rPr lang="en-US" altLang="en-US" dirty="0" err="1"/>
              <a:t>juu</a:t>
            </a:r>
            <a:r>
              <a:rPr lang="en-US" altLang="en-US" dirty="0"/>
              <a:t>. Kwa </a:t>
            </a:r>
            <a:r>
              <a:rPr lang="en-US" altLang="en-US" dirty="0" err="1"/>
              <a:t>kweli</a:t>
            </a:r>
            <a:r>
              <a:rPr lang="en-US" altLang="en-US" dirty="0"/>
              <a:t>, </a:t>
            </a:r>
            <a:r>
              <a:rPr lang="en-US" altLang="en-US" dirty="0" err="1"/>
              <a:t>moja</a:t>
            </a:r>
            <a:r>
              <a:rPr lang="en-US" altLang="en-US" dirty="0"/>
              <a:t> </a:t>
            </a:r>
            <a:r>
              <a:rPr lang="en-US" altLang="en-US" dirty="0" err="1"/>
              <a:t>ya</a:t>
            </a:r>
            <a:r>
              <a:rPr lang="en-US" altLang="en-US" dirty="0"/>
              <a:t> </a:t>
            </a:r>
            <a:r>
              <a:rPr lang="en-US" altLang="en-US" dirty="0" err="1"/>
              <a:t>nchi</a:t>
            </a:r>
            <a:r>
              <a:rPr lang="en-US" altLang="en-US" dirty="0"/>
              <a:t> </a:t>
            </a:r>
            <a:r>
              <a:rPr lang="en-US" altLang="en-US" dirty="0" err="1"/>
              <a:t>ambazo</a:t>
            </a:r>
            <a:r>
              <a:rPr lang="en-US" altLang="en-US" dirty="0"/>
              <a:t> </a:t>
            </a:r>
            <a:r>
              <a:rPr lang="en-US" altLang="en-US" dirty="0" err="1"/>
              <a:t>mtu</a:t>
            </a:r>
            <a:r>
              <a:rPr lang="en-US" altLang="en-US" dirty="0"/>
              <a:t> </a:t>
            </a:r>
            <a:r>
              <a:rPr lang="en-US" altLang="en-US" dirty="0" err="1"/>
              <a:t>katika</a:t>
            </a:r>
            <a:r>
              <a:rPr lang="en-US" altLang="en-US" dirty="0"/>
              <a:t> </a:t>
            </a:r>
            <a:r>
              <a:rPr lang="en-US" altLang="en-US" dirty="0" err="1"/>
              <a:t>chumba</a:t>
            </a:r>
            <a:r>
              <a:rPr lang="en-US" altLang="en-US" dirty="0"/>
              <a:t> </a:t>
            </a:r>
            <a:r>
              <a:rPr lang="en-US" altLang="en-US" dirty="0" err="1"/>
              <a:t>hiki</a:t>
            </a:r>
            <a:r>
              <a:rPr lang="en-US" altLang="en-US" dirty="0"/>
              <a:t> </a:t>
            </a:r>
            <a:r>
              <a:rPr lang="en-US" altLang="en-US" dirty="0" err="1"/>
              <a:t>anawakilisha</a:t>
            </a:r>
            <a:r>
              <a:rPr lang="en-US" altLang="en-US" dirty="0"/>
              <a:t> </a:t>
            </a:r>
            <a:r>
              <a:rPr lang="en-US" altLang="en-US" dirty="0" err="1"/>
              <a:t>angeamua</a:t>
            </a:r>
            <a:r>
              <a:rPr lang="en-US" altLang="en-US" dirty="0"/>
              <a:t> </a:t>
            </a:r>
            <a:r>
              <a:rPr lang="en-US" altLang="en-US" dirty="0" err="1"/>
              <a:t>kuwa</a:t>
            </a:r>
            <a:r>
              <a:rPr lang="en-US" altLang="en-US" dirty="0"/>
              <a:t> </a:t>
            </a:r>
            <a:r>
              <a:rPr lang="en-US" altLang="en-US" dirty="0" err="1"/>
              <a:t>vyakula</a:t>
            </a:r>
            <a:r>
              <a:rPr lang="en-US" altLang="en-US" dirty="0"/>
              <a:t> </a:t>
            </a:r>
            <a:r>
              <a:rPr lang="en-US" altLang="en-US" dirty="0" err="1"/>
              <a:t>vya</a:t>
            </a:r>
            <a:r>
              <a:rPr lang="en-US" altLang="en-US" dirty="0"/>
              <a:t> GM </a:t>
            </a:r>
            <a:r>
              <a:rPr lang="en-US" altLang="en-US" dirty="0" err="1"/>
              <a:t>vizuri</a:t>
            </a:r>
            <a:r>
              <a:rPr lang="en-US" altLang="en-US" dirty="0"/>
              <a:t> </a:t>
            </a:r>
            <a:r>
              <a:rPr lang="en-US" altLang="en-US" dirty="0" err="1"/>
              <a:t>ni</a:t>
            </a:r>
            <a:r>
              <a:rPr lang="en-US" altLang="en-US" dirty="0"/>
              <a:t> </a:t>
            </a:r>
            <a:r>
              <a:rPr lang="en-US" altLang="en-US" dirty="0" err="1"/>
              <a:t>sawa</a:t>
            </a:r>
            <a:r>
              <a:rPr lang="en-US" altLang="en-US" dirty="0"/>
              <a:t> </a:t>
            </a:r>
            <a:r>
              <a:rPr lang="en-US" altLang="en-US" dirty="0" err="1"/>
              <a:t>hatutafanya</a:t>
            </a:r>
            <a:r>
              <a:rPr lang="en-US" altLang="en-US" dirty="0"/>
              <a:t> </a:t>
            </a:r>
            <a:r>
              <a:rPr lang="en-US" altLang="en-US" dirty="0" err="1"/>
              <a:t>sheria</a:t>
            </a:r>
            <a:r>
              <a:rPr lang="en-US" altLang="en-US" dirty="0"/>
              <a:t> </a:t>
            </a:r>
            <a:r>
              <a:rPr lang="en-US" altLang="en-US" dirty="0" err="1"/>
              <a:t>hizi</a:t>
            </a:r>
            <a:r>
              <a:rPr lang="en-US" altLang="en-US" dirty="0"/>
              <a:t> </a:t>
            </a:r>
            <a:r>
              <a:rPr lang="en-US" altLang="en-US" dirty="0" err="1"/>
              <a:t>ngumu</a:t>
            </a:r>
            <a:r>
              <a:rPr lang="en-US" altLang="en-US" dirty="0"/>
              <a:t> </a:t>
            </a:r>
            <a:r>
              <a:rPr lang="en-US" altLang="en-US" dirty="0" err="1"/>
              <a:t>sana</a:t>
            </a:r>
            <a:r>
              <a:rPr lang="en-US" altLang="en-US" dirty="0"/>
              <a:t> </a:t>
            </a:r>
            <a:r>
              <a:rPr lang="en-US" altLang="en-US" dirty="0" err="1"/>
              <a:t>ambazo</a:t>
            </a:r>
            <a:r>
              <a:rPr lang="en-US" altLang="en-US" dirty="0"/>
              <a:t> </a:t>
            </a:r>
            <a:r>
              <a:rPr lang="en-US" altLang="en-US" dirty="0" err="1"/>
              <a:t>zinapaswa</a:t>
            </a:r>
            <a:r>
              <a:rPr lang="en-US" altLang="en-US" dirty="0"/>
              <a:t> </a:t>
            </a:r>
            <a:r>
              <a:rPr lang="en-US" altLang="en-US" dirty="0" err="1"/>
              <a:t>kufuatwa</a:t>
            </a:r>
            <a:r>
              <a:rPr lang="en-US" altLang="en-US" dirty="0"/>
              <a:t>. </a:t>
            </a:r>
            <a:r>
              <a:rPr lang="en-US" altLang="en-US" dirty="0" err="1"/>
              <a:t>Jua</a:t>
            </a:r>
            <a:r>
              <a:rPr lang="en-US" altLang="en-US" dirty="0"/>
              <a:t> </a:t>
            </a:r>
            <a:r>
              <a:rPr lang="en-US" altLang="en-US" dirty="0" err="1"/>
              <a:t>gharama</a:t>
            </a:r>
            <a:r>
              <a:rPr lang="en-US" altLang="en-US" dirty="0"/>
              <a:t> </a:t>
            </a:r>
            <a:r>
              <a:rPr lang="en-US" altLang="en-US" dirty="0" err="1"/>
              <a:t>ya</a:t>
            </a:r>
            <a:r>
              <a:rPr lang="en-US" altLang="en-US" dirty="0"/>
              <a:t> </a:t>
            </a:r>
            <a:r>
              <a:rPr lang="en-US" altLang="en-US" dirty="0" err="1"/>
              <a:t>kutoa</a:t>
            </a:r>
            <a:r>
              <a:rPr lang="en-US" altLang="en-US" dirty="0"/>
              <a:t> </a:t>
            </a:r>
            <a:r>
              <a:rPr lang="en-US" altLang="en-US" dirty="0" err="1"/>
              <a:t>mazao</a:t>
            </a:r>
            <a:r>
              <a:rPr lang="en-US" altLang="en-US" dirty="0"/>
              <a:t> </a:t>
            </a:r>
            <a:r>
              <a:rPr lang="en-US" altLang="en-US" dirty="0" err="1"/>
              <a:t>ya</a:t>
            </a:r>
            <a:r>
              <a:rPr lang="en-US" altLang="en-US" dirty="0"/>
              <a:t> GM </a:t>
            </a:r>
            <a:r>
              <a:rPr lang="en-US" altLang="en-US" dirty="0" err="1"/>
              <a:t>kwa</a:t>
            </a:r>
            <a:r>
              <a:rPr lang="en-US" altLang="en-US" dirty="0"/>
              <a:t> </a:t>
            </a:r>
            <a:r>
              <a:rPr lang="en-US" altLang="en-US" dirty="0" err="1"/>
              <a:t>kulinganisha</a:t>
            </a:r>
            <a:r>
              <a:rPr lang="en-US" altLang="en-US" dirty="0"/>
              <a:t> </a:t>
            </a:r>
            <a:r>
              <a:rPr lang="en-US" altLang="en-US" dirty="0" err="1"/>
              <a:t>na</a:t>
            </a:r>
            <a:r>
              <a:rPr lang="en-US" altLang="en-US" dirty="0"/>
              <a:t> </a:t>
            </a:r>
            <a:r>
              <a:rPr lang="en-US" altLang="en-US" dirty="0" err="1"/>
              <a:t>moja</a:t>
            </a:r>
            <a:r>
              <a:rPr lang="en-US" altLang="en-US" dirty="0"/>
              <a:t> </a:t>
            </a:r>
            <a:r>
              <a:rPr lang="en-US" altLang="en-US" dirty="0" err="1"/>
              <a:t>ya</a:t>
            </a:r>
            <a:r>
              <a:rPr lang="en-US" altLang="en-US" dirty="0"/>
              <a:t> </a:t>
            </a:r>
            <a:r>
              <a:rPr lang="en-US" altLang="en-US" dirty="0" err="1"/>
              <a:t>kawaida</a:t>
            </a:r>
            <a:r>
              <a:rPr lang="en-US" altLang="en-US" dirty="0"/>
              <a:t> </a:t>
            </a:r>
            <a:r>
              <a:rPr lang="en-US" altLang="en-US" dirty="0" err="1"/>
              <a:t>ni</a:t>
            </a:r>
            <a:r>
              <a:rPr lang="en-US" altLang="en-US" dirty="0"/>
              <a:t> </a:t>
            </a:r>
            <a:r>
              <a:rPr lang="en-US" altLang="en-US" dirty="0" err="1"/>
              <a:t>kubwa</a:t>
            </a:r>
            <a:r>
              <a:rPr lang="en-US" altLang="en-US" dirty="0"/>
              <a:t> </a:t>
            </a:r>
            <a:r>
              <a:rPr lang="en-US" altLang="en-US" dirty="0" err="1"/>
              <a:t>sana</a:t>
            </a:r>
            <a:r>
              <a:rPr lang="en-US" altLang="en-US" dirty="0"/>
              <a:t> </a:t>
            </a:r>
            <a:r>
              <a:rPr lang="en-US" altLang="en-US" dirty="0" err="1"/>
              <a:t>kwamba</a:t>
            </a:r>
            <a:r>
              <a:rPr lang="en-US" altLang="en-US" dirty="0"/>
              <a:t> </a:t>
            </a:r>
            <a:r>
              <a:rPr lang="en-US" altLang="en-US" dirty="0" err="1"/>
              <a:t>ni</a:t>
            </a:r>
            <a:r>
              <a:rPr lang="en-US" altLang="en-US" dirty="0"/>
              <a:t> Agribusinesses </a:t>
            </a:r>
            <a:r>
              <a:rPr lang="en-US" altLang="en-US" dirty="0" err="1"/>
              <a:t>kubwa</a:t>
            </a:r>
            <a:r>
              <a:rPr lang="en-US" altLang="en-US" dirty="0"/>
              <a:t> </a:t>
            </a:r>
            <a:r>
              <a:rPr lang="en-US" altLang="en-US" dirty="0" err="1"/>
              <a:t>tu</a:t>
            </a:r>
            <a:r>
              <a:rPr lang="en-US" altLang="en-US" dirty="0"/>
              <a:t> </a:t>
            </a:r>
            <a:r>
              <a:rPr lang="en-US" altLang="en-US" dirty="0" err="1"/>
              <a:t>ndio</a:t>
            </a:r>
            <a:r>
              <a:rPr lang="en-US" altLang="en-US" dirty="0"/>
              <a:t> </a:t>
            </a:r>
            <a:r>
              <a:rPr lang="en-US" altLang="en-US" dirty="0" err="1"/>
              <a:t>inayoweza</a:t>
            </a:r>
            <a:r>
              <a:rPr lang="en-US" altLang="en-US" dirty="0"/>
              <a:t> </a:t>
            </a:r>
            <a:r>
              <a:rPr lang="en-US" altLang="en-US" dirty="0" err="1"/>
              <a:t>kumudu</a:t>
            </a:r>
            <a:r>
              <a:rPr lang="en-US" altLang="en-US" dirty="0"/>
              <a:t>. Na </a:t>
            </a:r>
            <a:r>
              <a:rPr lang="en-US" altLang="en-US" dirty="0" err="1"/>
              <a:t>hii</a:t>
            </a:r>
            <a:r>
              <a:rPr lang="en-US" altLang="en-US" dirty="0"/>
              <a:t> </a:t>
            </a:r>
            <a:r>
              <a:rPr lang="en-US" altLang="en-US" dirty="0" err="1"/>
              <a:t>ndio</a:t>
            </a:r>
            <a:r>
              <a:rPr lang="en-US" altLang="en-US" dirty="0"/>
              <a:t> Greenpeace </a:t>
            </a:r>
            <a:r>
              <a:rPr lang="en-US" altLang="en-US" dirty="0" err="1"/>
              <a:t>walijaribu</a:t>
            </a:r>
            <a:r>
              <a:rPr lang="en-US" altLang="en-US" dirty="0"/>
              <a:t> </a:t>
            </a:r>
            <a:r>
              <a:rPr lang="en-US" altLang="en-US" dirty="0" err="1"/>
              <a:t>kuizuia</a:t>
            </a:r>
            <a:r>
              <a:rPr lang="en-US" altLang="en-US" dirty="0"/>
              <a:t>, Agribusinesses </a:t>
            </a:r>
            <a:r>
              <a:rPr lang="en-US" altLang="en-US" dirty="0" err="1"/>
              <a:t>kubwa</a:t>
            </a:r>
            <a:r>
              <a:rPr lang="en-US" altLang="en-US" dirty="0"/>
              <a:t> . </a:t>
            </a:r>
            <a:r>
              <a:rPr lang="en-US" altLang="en-US" dirty="0" err="1"/>
              <a:t>Lakini</a:t>
            </a:r>
            <a:r>
              <a:rPr lang="en-US" altLang="en-US" dirty="0"/>
              <a:t> </a:t>
            </a:r>
            <a:r>
              <a:rPr lang="en-US" altLang="en-US" dirty="0" err="1"/>
              <a:t>sasa</a:t>
            </a:r>
            <a:r>
              <a:rPr lang="en-US" altLang="en-US" dirty="0"/>
              <a:t> </a:t>
            </a:r>
            <a:r>
              <a:rPr lang="en-US" altLang="en-US" dirty="0" err="1"/>
              <a:t>ni</a:t>
            </a:r>
            <a:r>
              <a:rPr lang="en-US" altLang="en-US" dirty="0"/>
              <a:t> </a:t>
            </a:r>
            <a:r>
              <a:rPr lang="en-US" altLang="en-US" dirty="0" err="1"/>
              <a:t>rahisi</a:t>
            </a:r>
            <a:r>
              <a:rPr lang="en-US" altLang="en-US" dirty="0"/>
              <a:t> </a:t>
            </a:r>
            <a:r>
              <a:rPr lang="en-US" altLang="en-US" dirty="0" err="1"/>
              <a:t>sana</a:t>
            </a:r>
            <a:r>
              <a:rPr lang="en-US" altLang="en-US" dirty="0"/>
              <a:t> </a:t>
            </a:r>
            <a:r>
              <a:rPr lang="en-US" altLang="en-US" dirty="0" err="1"/>
              <a:t>kutengeneza</a:t>
            </a:r>
            <a:r>
              <a:rPr lang="en-US" altLang="en-US" dirty="0"/>
              <a:t> </a:t>
            </a:r>
            <a:r>
              <a:rPr lang="en-US" altLang="en-US" dirty="0" err="1"/>
              <a:t>vitu</a:t>
            </a:r>
            <a:r>
              <a:rPr lang="en-US" altLang="en-US" dirty="0"/>
              <a:t> </a:t>
            </a:r>
            <a:r>
              <a:rPr lang="en-US" altLang="en-US" dirty="0" err="1"/>
              <a:t>hivi</a:t>
            </a:r>
            <a:r>
              <a:rPr lang="en-US" altLang="en-US" dirty="0"/>
              <a:t>, </a:t>
            </a:r>
            <a:r>
              <a:rPr lang="en-US" altLang="en-US" dirty="0" err="1"/>
              <a:t>unaweza</a:t>
            </a:r>
            <a:r>
              <a:rPr lang="en-US" altLang="en-US" dirty="0"/>
              <a:t> </a:t>
            </a:r>
            <a:r>
              <a:rPr lang="en-US" altLang="en-US" dirty="0" err="1"/>
              <a:t>kuzifanya</a:t>
            </a:r>
            <a:r>
              <a:rPr lang="en-US" altLang="en-US" dirty="0"/>
              <a:t>, </a:t>
            </a:r>
            <a:r>
              <a:rPr lang="en-US" altLang="en-US" dirty="0" err="1"/>
              <a:t>wanasayansi</a:t>
            </a:r>
            <a:r>
              <a:rPr lang="en-US" altLang="en-US" dirty="0"/>
              <a:t> </a:t>
            </a:r>
            <a:r>
              <a:rPr lang="en-US" altLang="en-US" dirty="0" err="1"/>
              <a:t>wako</a:t>
            </a:r>
            <a:r>
              <a:rPr lang="en-US" altLang="en-US" dirty="0"/>
              <a:t> </a:t>
            </a:r>
            <a:r>
              <a:rPr lang="en-US" altLang="en-US" dirty="0" err="1"/>
              <a:t>wanaweza</a:t>
            </a:r>
            <a:r>
              <a:rPr lang="en-US" altLang="en-US" dirty="0"/>
              <a:t> </a:t>
            </a:r>
            <a:r>
              <a:rPr lang="en-US" altLang="en-US" dirty="0" err="1"/>
              <a:t>kuzifanya</a:t>
            </a:r>
            <a:r>
              <a:rPr lang="en-US" altLang="en-US" dirty="0"/>
              <a:t> </a:t>
            </a:r>
            <a:r>
              <a:rPr lang="en-US" altLang="en-US" dirty="0" err="1"/>
              <a:t>katika</a:t>
            </a:r>
            <a:r>
              <a:rPr lang="en-US" altLang="en-US" dirty="0"/>
              <a:t> </a:t>
            </a:r>
            <a:r>
              <a:rPr lang="en-US" altLang="en-US" dirty="0" err="1"/>
              <a:t>nchi</a:t>
            </a:r>
            <a:r>
              <a:rPr lang="en-US" altLang="en-US" dirty="0"/>
              <a:t> </a:t>
            </a:r>
            <a:r>
              <a:rPr lang="en-US" altLang="en-US" dirty="0" err="1"/>
              <a:t>yako</a:t>
            </a:r>
            <a:r>
              <a:rPr lang="en-US" altLang="en-US" dirty="0"/>
              <a:t>, </a:t>
            </a:r>
            <a:r>
              <a:rPr lang="en-US" altLang="en-US" dirty="0" err="1"/>
              <a:t>kuzifanya</a:t>
            </a:r>
            <a:r>
              <a:rPr lang="en-US" altLang="en-US" dirty="0"/>
              <a:t> </a:t>
            </a:r>
            <a:r>
              <a:rPr lang="en-US" altLang="en-US" dirty="0" err="1"/>
              <a:t>zipo</a:t>
            </a:r>
            <a:r>
              <a:rPr lang="en-US" altLang="en-US" dirty="0"/>
              <a:t>, </a:t>
            </a:r>
            <a:r>
              <a:rPr lang="en-US" altLang="en-US" dirty="0" err="1"/>
              <a:t>kampuni</a:t>
            </a:r>
            <a:r>
              <a:rPr lang="en-US" altLang="en-US" dirty="0"/>
              <a:t> za </a:t>
            </a:r>
            <a:r>
              <a:rPr lang="en-US" altLang="en-US" dirty="0" err="1"/>
              <a:t>ndani</a:t>
            </a:r>
            <a:r>
              <a:rPr lang="en-US" altLang="en-US" dirty="0"/>
              <a:t> </a:t>
            </a:r>
            <a:r>
              <a:rPr lang="en-US" altLang="en-US" dirty="0" err="1"/>
              <a:t>zinaweza</a:t>
            </a:r>
            <a:r>
              <a:rPr lang="en-US" altLang="en-US" dirty="0"/>
              <a:t> </a:t>
            </a:r>
            <a:r>
              <a:rPr lang="en-US" altLang="en-US" dirty="0" err="1"/>
              <a:t>kukua</a:t>
            </a:r>
            <a:r>
              <a:rPr lang="en-US" altLang="en-US" dirty="0"/>
              <a:t> </a:t>
            </a:r>
            <a:r>
              <a:rPr lang="en-US" altLang="en-US" dirty="0" err="1"/>
              <a:t>kuunga</a:t>
            </a:r>
            <a:r>
              <a:rPr lang="en-US" altLang="en-US" dirty="0"/>
              <a:t> </a:t>
            </a:r>
            <a:r>
              <a:rPr lang="en-US" altLang="en-US" dirty="0" err="1"/>
              <a:t>mkono</a:t>
            </a:r>
            <a:r>
              <a:rPr lang="en-US" altLang="en-US" dirty="0"/>
              <a:t> </a:t>
            </a:r>
            <a:r>
              <a:rPr lang="en-US" altLang="en-US" dirty="0" err="1"/>
              <a:t>hizi</a:t>
            </a:r>
            <a:r>
              <a:rPr lang="en-US" altLang="en-US" dirty="0"/>
              <a:t> </a:t>
            </a:r>
            <a:r>
              <a:rPr lang="en-US" altLang="en-US" dirty="0" err="1"/>
              <a:t>kuziuza</a:t>
            </a:r>
            <a:r>
              <a:rPr lang="en-US" altLang="en-US" dirty="0"/>
              <a:t> </a:t>
            </a:r>
            <a:r>
              <a:rPr lang="en-US" altLang="en-US" dirty="0" err="1"/>
              <a:t>kwa</a:t>
            </a:r>
            <a:r>
              <a:rPr lang="en-US" altLang="en-US" dirty="0"/>
              <a:t> </a:t>
            </a:r>
            <a:r>
              <a:rPr lang="en-US" altLang="en-US" dirty="0" err="1"/>
              <a:t>watu</a:t>
            </a:r>
            <a:r>
              <a:rPr lang="en-US" altLang="en-US" dirty="0"/>
              <a:t>. </a:t>
            </a:r>
            <a:r>
              <a:rPr lang="en-US" altLang="en-US" dirty="0" err="1"/>
              <a:t>Waambie</a:t>
            </a:r>
            <a:r>
              <a:rPr lang="en-US" altLang="en-US" dirty="0"/>
              <a:t> </a:t>
            </a:r>
            <a:r>
              <a:rPr lang="en-US" altLang="en-US" dirty="0" err="1"/>
              <a:t>Wazungu</a:t>
            </a:r>
            <a:r>
              <a:rPr lang="en-US" altLang="en-US" dirty="0"/>
              <a:t> </a:t>
            </a:r>
            <a:r>
              <a:rPr lang="en-US" altLang="en-US" dirty="0" err="1"/>
              <a:t>waende</a:t>
            </a:r>
            <a:r>
              <a:rPr lang="en-US" altLang="en-US" dirty="0"/>
              <a:t> </a:t>
            </a:r>
            <a:r>
              <a:rPr lang="en-US" altLang="en-US" dirty="0" err="1"/>
              <a:t>kuzimu</a:t>
            </a:r>
            <a:r>
              <a:rPr lang="en-US" altLang="en-US" dirty="0"/>
              <a:t>. </a:t>
            </a:r>
            <a:r>
              <a:rPr lang="en-US" altLang="en-US" dirty="0" err="1"/>
              <a:t>Huo</a:t>
            </a:r>
            <a:r>
              <a:rPr lang="en-US" altLang="en-US" dirty="0"/>
              <a:t> </a:t>
            </a:r>
            <a:r>
              <a:rPr lang="en-US" altLang="en-US" dirty="0" err="1"/>
              <a:t>ni</a:t>
            </a:r>
            <a:r>
              <a:rPr lang="en-US" altLang="en-US" dirty="0"/>
              <a:t> </a:t>
            </a:r>
            <a:r>
              <a:rPr lang="en-US" altLang="en-US" dirty="0" err="1"/>
              <a:t>ujumbe</a:t>
            </a:r>
            <a:r>
              <a:rPr lang="en-US" altLang="en-US" dirty="0"/>
              <a:t> </a:t>
            </a:r>
            <a:r>
              <a:rPr lang="en-US" altLang="en-US" dirty="0" err="1"/>
              <a:t>wangu</a:t>
            </a:r>
            <a:r>
              <a:rPr lang="en-US" altLang="en-US" dirty="0"/>
              <a:t>.</a:t>
            </a:r>
          </a:p>
        </p:txBody>
      </p:sp>
      <p:sp>
        <p:nvSpPr>
          <p:cNvPr id="4" name="Slide Number Placeholder 3">
            <a:extLst>
              <a:ext uri="{FF2B5EF4-FFF2-40B4-BE49-F238E27FC236}">
                <a16:creationId xmlns:a16="http://schemas.microsoft.com/office/drawing/2014/main" id="{440E8F01-6AF6-A641-93BC-FC58CA674E30}"/>
              </a:ext>
            </a:extLst>
          </p:cNvPr>
          <p:cNvSpPr>
            <a:spLocks noGrp="1"/>
          </p:cNvSpPr>
          <p:nvPr>
            <p:ph type="sldNum" sz="quarter" idx="5"/>
          </p:nvPr>
        </p:nvSpPr>
        <p:spPr/>
        <p:txBody>
          <a:bodyPr/>
          <a:lstStyle/>
          <a:p>
            <a:pPr>
              <a:defRPr/>
            </a:pPr>
            <a:fld id="{59AC4300-6F70-D549-B505-DA5DE6E7EFA9}"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a:extLst>
              <a:ext uri="{FF2B5EF4-FFF2-40B4-BE49-F238E27FC236}">
                <a16:creationId xmlns:a16="http://schemas.microsoft.com/office/drawing/2014/main" id="{38D8B2C3-C6BA-5A4A-A223-1043CD76CE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Notes Placeholder 2">
            <a:extLst>
              <a:ext uri="{FF2B5EF4-FFF2-40B4-BE49-F238E27FC236}">
                <a16:creationId xmlns:a16="http://schemas.microsoft.com/office/drawing/2014/main" id="{F843C27D-F70B-5347-BC2A-130D674364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Hapa</a:t>
            </a:r>
            <a:r>
              <a:rPr lang="en-US" altLang="en-US" dirty="0"/>
              <a:t> </a:t>
            </a:r>
            <a:r>
              <a:rPr lang="en-US" altLang="en-US" dirty="0" err="1"/>
              <a:t>kuna</a:t>
            </a:r>
            <a:r>
              <a:rPr lang="en-US" altLang="en-US" dirty="0"/>
              <a:t> </a:t>
            </a:r>
            <a:r>
              <a:rPr lang="en-US" altLang="en-US" dirty="0" err="1"/>
              <a:t>jambo</a:t>
            </a:r>
            <a:r>
              <a:rPr lang="en-US" altLang="en-US" dirty="0"/>
              <a:t> la </a:t>
            </a:r>
            <a:r>
              <a:rPr lang="en-US" altLang="en-US" dirty="0" err="1"/>
              <a:t>kufurahisha</a:t>
            </a:r>
            <a:r>
              <a:rPr lang="en-US" altLang="en-US" dirty="0"/>
              <a:t> [RR32]… </a:t>
            </a:r>
            <a:r>
              <a:rPr lang="en-US" altLang="en-US" dirty="0" err="1"/>
              <a:t>hii</a:t>
            </a:r>
            <a:r>
              <a:rPr lang="en-US" altLang="en-US" dirty="0"/>
              <a:t> </a:t>
            </a:r>
            <a:r>
              <a:rPr lang="en-US" altLang="en-US" dirty="0" err="1"/>
              <a:t>ndio</a:t>
            </a:r>
            <a:r>
              <a:rPr lang="en-US" altLang="en-US" dirty="0"/>
              <a:t> </a:t>
            </a:r>
            <a:r>
              <a:rPr lang="en-US" altLang="en-US" dirty="0" err="1"/>
              <a:t>kitu</a:t>
            </a:r>
            <a:r>
              <a:rPr lang="en-US" altLang="en-US" dirty="0"/>
              <a:t> bora </a:t>
            </a:r>
            <a:r>
              <a:rPr lang="en-US" altLang="en-US" dirty="0" err="1"/>
              <a:t>kabisa</a:t>
            </a:r>
            <a:r>
              <a:rPr lang="en-US" altLang="en-US" dirty="0"/>
              <a:t> </a:t>
            </a:r>
            <a:r>
              <a:rPr lang="en-US" altLang="en-US" dirty="0" err="1"/>
              <a:t>ambayo</a:t>
            </a:r>
            <a:r>
              <a:rPr lang="en-US" altLang="en-US" dirty="0"/>
              <a:t> </a:t>
            </a:r>
            <a:r>
              <a:rPr lang="en-US" altLang="en-US" dirty="0" err="1"/>
              <a:t>nimesikia</a:t>
            </a:r>
            <a:r>
              <a:rPr lang="en-US" altLang="en-US" dirty="0"/>
              <a:t> </a:t>
            </a:r>
            <a:r>
              <a:rPr lang="en-US" altLang="en-US" dirty="0" err="1"/>
              <a:t>mbali</a:t>
            </a:r>
            <a:r>
              <a:rPr lang="en-US" altLang="en-US" dirty="0"/>
              <a:t> </a:t>
            </a:r>
            <a:r>
              <a:rPr lang="en-US" altLang="en-US" dirty="0" err="1"/>
              <a:t>na</a:t>
            </a:r>
            <a:r>
              <a:rPr lang="en-US" altLang="en-US" dirty="0"/>
              <a:t> </a:t>
            </a:r>
            <a:r>
              <a:rPr lang="en-US" altLang="en-US" dirty="0" err="1"/>
              <a:t>Kanisa</a:t>
            </a:r>
            <a:r>
              <a:rPr lang="en-US" altLang="en-US" dirty="0"/>
              <a:t> </a:t>
            </a:r>
            <a:r>
              <a:rPr lang="en-US" altLang="en-US" dirty="0" err="1"/>
              <a:t>Katoliki</a:t>
            </a:r>
            <a:r>
              <a:rPr lang="en-US" altLang="en-US" dirty="0"/>
              <a:t>. </a:t>
            </a:r>
            <a:r>
              <a:rPr lang="en-US" altLang="en-US" dirty="0" err="1"/>
              <a:t>Vatikani</a:t>
            </a:r>
            <a:r>
              <a:rPr lang="en-US" altLang="en-US" dirty="0"/>
              <a:t> </a:t>
            </a:r>
            <a:r>
              <a:rPr lang="en-US" altLang="en-US" dirty="0" err="1"/>
              <a:t>huwaambia</a:t>
            </a:r>
            <a:r>
              <a:rPr lang="en-US" altLang="en-US" dirty="0"/>
              <a:t> </a:t>
            </a:r>
            <a:r>
              <a:rPr lang="en-US" altLang="en-US" dirty="0" err="1"/>
              <a:t>Wakatoliki</a:t>
            </a:r>
            <a:r>
              <a:rPr lang="en-US" altLang="en-US" dirty="0"/>
              <a:t> </a:t>
            </a:r>
            <a:r>
              <a:rPr lang="en-US" altLang="en-US" dirty="0" err="1"/>
              <a:t>jinsi</a:t>
            </a:r>
            <a:r>
              <a:rPr lang="en-US" altLang="en-US" dirty="0"/>
              <a:t> </a:t>
            </a:r>
            <a:r>
              <a:rPr lang="en-US" altLang="en-US" dirty="0" err="1"/>
              <a:t>wanapaswa</a:t>
            </a:r>
            <a:r>
              <a:rPr lang="en-US" altLang="en-US" dirty="0"/>
              <a:t> </a:t>
            </a:r>
            <a:r>
              <a:rPr lang="en-US" altLang="en-US" dirty="0" err="1"/>
              <a:t>kuishi</a:t>
            </a:r>
            <a:r>
              <a:rPr lang="en-US" altLang="en-US" dirty="0"/>
              <a:t>. Ni </a:t>
            </a:r>
            <a:r>
              <a:rPr lang="en-US" altLang="en-US" dirty="0" err="1"/>
              <a:t>nini</a:t>
            </a:r>
            <a:r>
              <a:rPr lang="en-US" altLang="en-US" dirty="0"/>
              <a:t> </a:t>
            </a:r>
            <a:r>
              <a:rPr lang="en-US" altLang="en-US" dirty="0" err="1"/>
              <a:t>kilicho</a:t>
            </a:r>
            <a:r>
              <a:rPr lang="en-US" altLang="en-US" dirty="0"/>
              <a:t> </a:t>
            </a:r>
            <a:r>
              <a:rPr lang="en-US" altLang="en-US" dirty="0" err="1"/>
              <a:t>sawa</a:t>
            </a:r>
            <a:r>
              <a:rPr lang="en-US" altLang="en-US" dirty="0"/>
              <a:t> </a:t>
            </a:r>
            <a:r>
              <a:rPr lang="en-US" altLang="en-US" dirty="0" err="1"/>
              <a:t>na</a:t>
            </a:r>
            <a:r>
              <a:rPr lang="en-US" altLang="en-US" dirty="0"/>
              <a:t> </a:t>
            </a:r>
            <a:r>
              <a:rPr lang="en-US" altLang="en-US" dirty="0" err="1"/>
              <a:t>kisicho</a:t>
            </a:r>
            <a:r>
              <a:rPr lang="en-US" altLang="en-US" dirty="0"/>
              <a:t> </a:t>
            </a:r>
            <a:r>
              <a:rPr lang="en-US" altLang="en-US" dirty="0" err="1"/>
              <a:t>sawa</a:t>
            </a:r>
            <a:r>
              <a:rPr lang="en-US" altLang="en-US" dirty="0"/>
              <a:t>. </a:t>
            </a:r>
            <a:r>
              <a:rPr lang="en-US" altLang="en-US" dirty="0" err="1"/>
              <a:t>Sasa</a:t>
            </a:r>
            <a:r>
              <a:rPr lang="en-US" altLang="en-US" dirty="0"/>
              <a:t> </a:t>
            </a:r>
            <a:r>
              <a:rPr lang="en-US" altLang="en-US" dirty="0" err="1"/>
              <a:t>katika</a:t>
            </a:r>
            <a:r>
              <a:rPr lang="en-US" altLang="en-US" dirty="0"/>
              <a:t> </a:t>
            </a:r>
            <a:r>
              <a:rPr lang="en-US" altLang="en-US" dirty="0" err="1"/>
              <a:t>moja</a:t>
            </a:r>
            <a:r>
              <a:rPr lang="en-US" altLang="en-US" dirty="0"/>
              <a:t> </a:t>
            </a:r>
            <a:r>
              <a:rPr lang="en-US" altLang="en-US" dirty="0" err="1"/>
              <a:t>ya</a:t>
            </a:r>
            <a:r>
              <a:rPr lang="en-US" altLang="en-US" dirty="0"/>
              <a:t> </a:t>
            </a:r>
            <a:r>
              <a:rPr lang="en-US" altLang="en-US" dirty="0" err="1"/>
              <a:t>sakramenti</a:t>
            </a:r>
            <a:r>
              <a:rPr lang="en-US" altLang="en-US" dirty="0"/>
              <a:t> </a:t>
            </a:r>
            <a:r>
              <a:rPr lang="en-US" altLang="en-US" dirty="0" err="1"/>
              <a:t>kubwa</a:t>
            </a:r>
            <a:r>
              <a:rPr lang="en-US" altLang="en-US" dirty="0"/>
              <a:t>, Misa, </a:t>
            </a:r>
            <a:r>
              <a:rPr lang="en-US" altLang="en-US" dirty="0" err="1"/>
              <a:t>wanakunywa</a:t>
            </a:r>
            <a:r>
              <a:rPr lang="en-US" altLang="en-US" dirty="0"/>
              <a:t> </a:t>
            </a:r>
            <a:r>
              <a:rPr lang="en-US" altLang="en-US" dirty="0" err="1"/>
              <a:t>divai</a:t>
            </a:r>
            <a:r>
              <a:rPr lang="en-US" altLang="en-US" dirty="0"/>
              <a:t> </a:t>
            </a:r>
            <a:r>
              <a:rPr lang="en-US" altLang="en-US" dirty="0" err="1"/>
              <a:t>na</a:t>
            </a:r>
            <a:r>
              <a:rPr lang="en-US" altLang="en-US" dirty="0"/>
              <a:t> </a:t>
            </a:r>
            <a:r>
              <a:rPr lang="en-US" altLang="en-US" dirty="0" err="1"/>
              <a:t>kula</a:t>
            </a:r>
            <a:r>
              <a:rPr lang="en-US" altLang="en-US" dirty="0"/>
              <a:t> </a:t>
            </a:r>
            <a:r>
              <a:rPr lang="en-US" altLang="en-US" dirty="0" err="1"/>
              <a:t>mkate</a:t>
            </a:r>
            <a:r>
              <a:rPr lang="en-US" altLang="en-US" dirty="0"/>
              <a:t>. </a:t>
            </a:r>
            <a:r>
              <a:rPr lang="en-US" altLang="en-US" dirty="0" err="1"/>
              <a:t>Makutaniko</a:t>
            </a:r>
            <a:r>
              <a:rPr lang="en-US" altLang="en-US" dirty="0"/>
              <a:t> </a:t>
            </a:r>
            <a:r>
              <a:rPr lang="en-US" altLang="en-US" dirty="0" err="1"/>
              <a:t>ambayo</a:t>
            </a:r>
            <a:r>
              <a:rPr lang="en-US" altLang="en-US" dirty="0"/>
              <a:t> </a:t>
            </a:r>
            <a:r>
              <a:rPr lang="en-US" altLang="en-US" dirty="0" err="1"/>
              <a:t>huweka</a:t>
            </a:r>
            <a:r>
              <a:rPr lang="en-US" altLang="en-US" dirty="0"/>
              <a:t> </a:t>
            </a:r>
            <a:r>
              <a:rPr lang="en-US" altLang="en-US" dirty="0" err="1"/>
              <a:t>sheria</a:t>
            </a:r>
            <a:r>
              <a:rPr lang="en-US" altLang="en-US" dirty="0"/>
              <a:t> </a:t>
            </a:r>
            <a:r>
              <a:rPr lang="en-US" altLang="en-US" dirty="0" err="1"/>
              <a:t>hizi</a:t>
            </a:r>
            <a:r>
              <a:rPr lang="en-US" altLang="en-US" dirty="0"/>
              <a:t> </a:t>
            </a:r>
            <a:r>
              <a:rPr lang="en-US" altLang="en-US" dirty="0" err="1"/>
              <a:t>huamua</a:t>
            </a:r>
            <a:r>
              <a:rPr lang="en-US" altLang="en-US" dirty="0"/>
              <a:t> </a:t>
            </a:r>
            <a:r>
              <a:rPr lang="en-US" altLang="en-US" dirty="0" err="1"/>
              <a:t>kuwa</a:t>
            </a:r>
            <a:r>
              <a:rPr lang="en-US" altLang="en-US" dirty="0"/>
              <a:t> </a:t>
            </a:r>
            <a:r>
              <a:rPr lang="en-US" altLang="en-US" dirty="0" err="1"/>
              <a:t>ni</a:t>
            </a:r>
            <a:r>
              <a:rPr lang="en-US" altLang="en-US" dirty="0"/>
              <a:t> </a:t>
            </a:r>
            <a:r>
              <a:rPr lang="en-US" altLang="en-US" dirty="0" err="1"/>
              <a:t>jambo</a:t>
            </a:r>
            <a:r>
              <a:rPr lang="en-US" altLang="en-US" dirty="0"/>
              <a:t> la </a:t>
            </a:r>
            <a:r>
              <a:rPr lang="en-US" altLang="en-US" dirty="0" err="1"/>
              <a:t>kukubalika</a:t>
            </a:r>
            <a:r>
              <a:rPr lang="en-US" altLang="en-US" dirty="0"/>
              <a:t> la </a:t>
            </a:r>
            <a:r>
              <a:rPr lang="en-US" altLang="en-US" dirty="0" err="1"/>
              <a:t>Ekaristi</a:t>
            </a:r>
            <a:r>
              <a:rPr lang="en-US" altLang="en-US" dirty="0"/>
              <a:t> </a:t>
            </a:r>
            <a:r>
              <a:rPr lang="en-US" altLang="en-US" dirty="0" err="1"/>
              <a:t>ikiwa</a:t>
            </a:r>
            <a:r>
              <a:rPr lang="en-US" altLang="en-US" dirty="0"/>
              <a:t> </a:t>
            </a:r>
            <a:r>
              <a:rPr lang="en-US" altLang="en-US" dirty="0" err="1"/>
              <a:t>ilitengenezwa</a:t>
            </a:r>
            <a:r>
              <a:rPr lang="en-US" altLang="en-US" dirty="0"/>
              <a:t> </a:t>
            </a:r>
            <a:r>
              <a:rPr lang="en-US" altLang="en-US" dirty="0" err="1"/>
              <a:t>kutoka</a:t>
            </a:r>
            <a:r>
              <a:rPr lang="en-US" altLang="en-US" dirty="0"/>
              <a:t> </a:t>
            </a:r>
            <a:r>
              <a:rPr lang="en-US" altLang="en-US" dirty="0" err="1"/>
              <a:t>kwa</a:t>
            </a:r>
            <a:r>
              <a:rPr lang="en-US" altLang="en-US" dirty="0"/>
              <a:t> </a:t>
            </a:r>
            <a:r>
              <a:rPr lang="en-US" altLang="en-US" dirty="0" err="1"/>
              <a:t>viumbe</a:t>
            </a:r>
            <a:r>
              <a:rPr lang="en-US" altLang="en-US" dirty="0"/>
              <a:t> </a:t>
            </a:r>
            <a:r>
              <a:rPr lang="en-US" altLang="en-US" dirty="0" err="1"/>
              <a:t>vilivyobadilishwa</a:t>
            </a:r>
            <a:r>
              <a:rPr lang="en-US" altLang="en-US" dirty="0"/>
              <a:t> </a:t>
            </a:r>
            <a:r>
              <a:rPr lang="en-US" altLang="en-US" dirty="0" err="1"/>
              <a:t>vinasaba</a:t>
            </a:r>
            <a:r>
              <a:rPr lang="en-US" altLang="en-US" dirty="0"/>
              <a:t> </a:t>
            </a:r>
            <a:r>
              <a:rPr lang="en-US" altLang="en-US" dirty="0" err="1"/>
              <a:t>ilikuwa</a:t>
            </a:r>
            <a:r>
              <a:rPr lang="en-US" altLang="en-US" dirty="0"/>
              <a:t> </a:t>
            </a:r>
            <a:r>
              <a:rPr lang="en-US" altLang="en-US" dirty="0" err="1"/>
              <a:t>sawa</a:t>
            </a:r>
            <a:r>
              <a:rPr lang="en-US" altLang="en-US" dirty="0"/>
              <a:t>, </a:t>
            </a:r>
            <a:r>
              <a:rPr lang="en-US" altLang="en-US" dirty="0" err="1"/>
              <a:t>lakini</a:t>
            </a:r>
            <a:r>
              <a:rPr lang="en-US" altLang="en-US" dirty="0"/>
              <a:t> </a:t>
            </a:r>
            <a:r>
              <a:rPr lang="en-US" altLang="en-US" dirty="0" err="1"/>
              <a:t>ikiwa</a:t>
            </a:r>
            <a:r>
              <a:rPr lang="en-US" altLang="en-US" dirty="0"/>
              <a:t> </a:t>
            </a:r>
            <a:r>
              <a:rPr lang="en-US" altLang="en-US" dirty="0" err="1"/>
              <a:t>haikuwa</a:t>
            </a:r>
            <a:r>
              <a:rPr lang="en-US" altLang="en-US" dirty="0"/>
              <a:t> </a:t>
            </a:r>
            <a:r>
              <a:rPr lang="en-US" altLang="en-US" dirty="0" err="1"/>
              <a:t>na</a:t>
            </a:r>
            <a:r>
              <a:rPr lang="en-US" altLang="en-US" dirty="0"/>
              <a:t> </a:t>
            </a:r>
            <a:r>
              <a:rPr lang="en-US" altLang="en-US" dirty="0" err="1"/>
              <a:t>gluteni</a:t>
            </a:r>
            <a:r>
              <a:rPr lang="en-US" altLang="en-US" dirty="0"/>
              <a:t>, </a:t>
            </a:r>
            <a:r>
              <a:rPr lang="en-US" altLang="en-US" dirty="0" err="1"/>
              <a:t>inaonekana</a:t>
            </a:r>
            <a:r>
              <a:rPr lang="en-US" altLang="en-US" dirty="0"/>
              <a:t> </a:t>
            </a:r>
            <a:r>
              <a:rPr lang="en-US" altLang="en-US" dirty="0" err="1"/>
              <a:t>haifanyi</a:t>
            </a:r>
            <a:r>
              <a:rPr lang="en-US" altLang="en-US" dirty="0"/>
              <a:t> </a:t>
            </a:r>
            <a:r>
              <a:rPr lang="en-US" altLang="en-US" dirty="0" err="1"/>
              <a:t>kazi</a:t>
            </a:r>
            <a:r>
              <a:rPr lang="en-US" altLang="en-US" dirty="0"/>
              <a:t>. Ni </a:t>
            </a:r>
            <a:r>
              <a:rPr lang="en-US" altLang="en-US" dirty="0" err="1"/>
              <a:t>jambo</a:t>
            </a:r>
            <a:r>
              <a:rPr lang="en-US" altLang="en-US" dirty="0"/>
              <a:t> bora </a:t>
            </a:r>
            <a:r>
              <a:rPr lang="en-US" altLang="en-US" dirty="0" err="1"/>
              <a:t>kwamba</a:t>
            </a:r>
            <a:r>
              <a:rPr lang="en-US" altLang="en-US" dirty="0"/>
              <a:t> </a:t>
            </a:r>
            <a:r>
              <a:rPr lang="en-US" altLang="en-US" dirty="0" err="1"/>
              <a:t>hadi</a:t>
            </a:r>
            <a:r>
              <a:rPr lang="en-US" altLang="en-US" dirty="0"/>
              <a:t> </a:t>
            </a:r>
            <a:r>
              <a:rPr lang="en-US" altLang="en-US" dirty="0" err="1"/>
              <a:t>sasa</a:t>
            </a:r>
            <a:r>
              <a:rPr lang="en-US" altLang="en-US" dirty="0"/>
              <a:t> </a:t>
            </a:r>
            <a:r>
              <a:rPr lang="en-US" altLang="en-US" dirty="0" err="1"/>
              <a:t>ametoka</a:t>
            </a:r>
            <a:r>
              <a:rPr lang="en-US" altLang="en-US" dirty="0"/>
              <a:t> </a:t>
            </a:r>
            <a:r>
              <a:rPr lang="en-US" altLang="en-US" dirty="0" err="1"/>
              <a:t>kwa</a:t>
            </a:r>
            <a:r>
              <a:rPr lang="en-US" altLang="en-US" dirty="0"/>
              <a:t> </a:t>
            </a:r>
            <a:r>
              <a:rPr lang="en-US" altLang="en-US" dirty="0" err="1"/>
              <a:t>Kanisa</a:t>
            </a:r>
            <a:r>
              <a:rPr lang="en-US" altLang="en-US" dirty="0"/>
              <a:t> </a:t>
            </a:r>
            <a:r>
              <a:rPr lang="en-US" altLang="en-US" dirty="0" err="1"/>
              <a:t>Katoliki</a:t>
            </a:r>
            <a:r>
              <a:rPr lang="en-US" altLang="en-US" dirty="0"/>
              <a:t> </a:t>
            </a:r>
            <a:r>
              <a:rPr lang="en-US" altLang="en-US" dirty="0" err="1"/>
              <a:t>kuhusu</a:t>
            </a:r>
            <a:r>
              <a:rPr lang="en-US" altLang="en-US" dirty="0"/>
              <a:t> </a:t>
            </a:r>
            <a:r>
              <a:rPr lang="en-US" altLang="en-US" dirty="0" err="1"/>
              <a:t>hili</a:t>
            </a:r>
            <a:r>
              <a:rPr lang="en-US" altLang="en-US" dirty="0"/>
              <a:t>.</a:t>
            </a:r>
          </a:p>
        </p:txBody>
      </p:sp>
      <p:sp>
        <p:nvSpPr>
          <p:cNvPr id="4" name="Slide Number Placeholder 3">
            <a:extLst>
              <a:ext uri="{FF2B5EF4-FFF2-40B4-BE49-F238E27FC236}">
                <a16:creationId xmlns:a16="http://schemas.microsoft.com/office/drawing/2014/main" id="{0ED33479-B10C-E04D-8D20-A91D663A7222}"/>
              </a:ext>
            </a:extLst>
          </p:cNvPr>
          <p:cNvSpPr>
            <a:spLocks noGrp="1"/>
          </p:cNvSpPr>
          <p:nvPr>
            <p:ph type="sldNum" sz="quarter" idx="5"/>
          </p:nvPr>
        </p:nvSpPr>
        <p:spPr/>
        <p:txBody>
          <a:bodyPr/>
          <a:lstStyle/>
          <a:p>
            <a:pPr>
              <a:defRPr/>
            </a:pPr>
            <a:fld id="{F10B73E0-7601-7849-8EE7-2115F444A698}"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B69A8EE5-9088-224E-9B2D-CE1E32B243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a:extLst>
              <a:ext uri="{FF2B5EF4-FFF2-40B4-BE49-F238E27FC236}">
                <a16:creationId xmlns:a16="http://schemas.microsoft.com/office/drawing/2014/main" id="{BEBBE81B-A482-0C4B-B14F-5622483036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Sasa</a:t>
            </a:r>
            <a:r>
              <a:rPr lang="en-US" altLang="en-US" dirty="0"/>
              <a:t> </a:t>
            </a:r>
            <a:r>
              <a:rPr lang="en-US" altLang="en-US" dirty="0" err="1"/>
              <a:t>kuna</a:t>
            </a:r>
            <a:r>
              <a:rPr lang="en-US" altLang="en-US" dirty="0"/>
              <a:t> </a:t>
            </a:r>
            <a:r>
              <a:rPr lang="en-US" altLang="en-US" dirty="0" err="1"/>
              <a:t>kundi</a:t>
            </a:r>
            <a:r>
              <a:rPr lang="en-US" altLang="en-US" dirty="0"/>
              <a:t> la </a:t>
            </a:r>
            <a:r>
              <a:rPr lang="en-US" altLang="en-US" dirty="0" err="1"/>
              <a:t>watu</a:t>
            </a:r>
            <a:r>
              <a:rPr lang="en-US" altLang="en-US" dirty="0"/>
              <a:t> </a:t>
            </a:r>
            <a:r>
              <a:rPr lang="en-US" altLang="en-US" dirty="0" err="1"/>
              <a:t>ambao</a:t>
            </a:r>
            <a:r>
              <a:rPr lang="en-US" altLang="en-US" dirty="0"/>
              <a:t> [RR33] </a:t>
            </a:r>
            <a:r>
              <a:rPr lang="en-US" altLang="en-US" dirty="0" err="1"/>
              <a:t>wamebadilisha</a:t>
            </a:r>
            <a:r>
              <a:rPr lang="en-US" altLang="en-US" dirty="0"/>
              <a:t> </a:t>
            </a:r>
            <a:r>
              <a:rPr lang="en-US" altLang="en-US" dirty="0" err="1"/>
              <a:t>mawazo</a:t>
            </a:r>
            <a:r>
              <a:rPr lang="en-US" altLang="en-US" dirty="0"/>
              <a:t> </a:t>
            </a:r>
            <a:r>
              <a:rPr lang="en-US" altLang="en-US" dirty="0" err="1"/>
              <a:t>yao</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hii</a:t>
            </a:r>
            <a:r>
              <a:rPr lang="en-US" altLang="en-US" dirty="0"/>
              <a:t>. Patrick Moore, </a:t>
            </a:r>
            <a:r>
              <a:rPr lang="en-US" altLang="en-US" dirty="0" err="1"/>
              <a:t>huyu</a:t>
            </a:r>
            <a:r>
              <a:rPr lang="en-US" altLang="en-US" dirty="0"/>
              <a:t> </a:t>
            </a:r>
            <a:r>
              <a:rPr lang="en-US" altLang="en-US" dirty="0" err="1"/>
              <a:t>jamaa</a:t>
            </a:r>
            <a:r>
              <a:rPr lang="en-US" altLang="en-US" dirty="0"/>
              <a:t> </a:t>
            </a:r>
            <a:r>
              <a:rPr lang="en-US" altLang="en-US" dirty="0" err="1"/>
              <a:t>hapa</a:t>
            </a:r>
            <a:r>
              <a:rPr lang="en-US" altLang="en-US" dirty="0"/>
              <a:t>, </a:t>
            </a:r>
            <a:r>
              <a:rPr lang="en-US" altLang="en-US" dirty="0" err="1"/>
              <a:t>alikuwa</a:t>
            </a:r>
            <a:r>
              <a:rPr lang="en-US" altLang="en-US" dirty="0"/>
              <a:t> </a:t>
            </a:r>
            <a:r>
              <a:rPr lang="en-US" altLang="en-US" dirty="0" err="1"/>
              <a:t>Rais</a:t>
            </a:r>
            <a:r>
              <a:rPr lang="en-US" altLang="en-US" dirty="0"/>
              <a:t> </a:t>
            </a:r>
            <a:r>
              <a:rPr lang="en-US" altLang="en-US" dirty="0" err="1"/>
              <a:t>wa</a:t>
            </a:r>
            <a:r>
              <a:rPr lang="en-US" altLang="en-US" dirty="0"/>
              <a:t> Greenpeace </a:t>
            </a:r>
            <a:r>
              <a:rPr lang="en-US" altLang="en-US" dirty="0" err="1"/>
              <a:t>wakati</a:t>
            </a:r>
            <a:r>
              <a:rPr lang="en-US" altLang="en-US" dirty="0"/>
              <a:t> </a:t>
            </a:r>
            <a:r>
              <a:rPr lang="en-US" altLang="en-US" dirty="0" err="1"/>
              <a:t>walipoanza</a:t>
            </a:r>
            <a:r>
              <a:rPr lang="en-US" altLang="en-US" dirty="0"/>
              <a:t> </a:t>
            </a:r>
            <a:r>
              <a:rPr lang="en-US" altLang="en-US" dirty="0" err="1"/>
              <a:t>kampeni</a:t>
            </a:r>
            <a:r>
              <a:rPr lang="en-US" altLang="en-US" dirty="0"/>
              <a:t> </a:t>
            </a:r>
            <a:r>
              <a:rPr lang="en-US" altLang="en-US" dirty="0" err="1"/>
              <a:t>yao</a:t>
            </a:r>
            <a:r>
              <a:rPr lang="en-US" altLang="en-US" dirty="0"/>
              <a:t> </a:t>
            </a:r>
            <a:r>
              <a:rPr lang="en-US" altLang="en-US" dirty="0" err="1"/>
              <a:t>ya</a:t>
            </a:r>
            <a:r>
              <a:rPr lang="en-US" altLang="en-US" dirty="0"/>
              <a:t> </a:t>
            </a:r>
            <a:r>
              <a:rPr lang="en-US" altLang="en-US" dirty="0" err="1"/>
              <a:t>kupambana</a:t>
            </a:r>
            <a:r>
              <a:rPr lang="en-US" altLang="en-US" dirty="0"/>
              <a:t> </a:t>
            </a:r>
            <a:r>
              <a:rPr lang="en-US" altLang="en-US" dirty="0" err="1"/>
              <a:t>na</a:t>
            </a:r>
            <a:r>
              <a:rPr lang="en-US" altLang="en-US" dirty="0"/>
              <a:t> GMO. </a:t>
            </a:r>
            <a:r>
              <a:rPr lang="en-US" altLang="en-US" dirty="0" err="1"/>
              <a:t>Sasa</a:t>
            </a:r>
            <a:r>
              <a:rPr lang="en-US" altLang="en-US" dirty="0"/>
              <a:t> </a:t>
            </a:r>
            <a:r>
              <a:rPr lang="en-US" altLang="en-US" dirty="0" err="1"/>
              <a:t>amepunguka</a:t>
            </a:r>
            <a:r>
              <a:rPr lang="en-US" altLang="en-US" dirty="0"/>
              <a:t> </a:t>
            </a:r>
            <a:r>
              <a:rPr lang="en-US" altLang="en-US" dirty="0" err="1"/>
              <a:t>kabisa</a:t>
            </a:r>
            <a:r>
              <a:rPr lang="en-US" altLang="en-US" dirty="0"/>
              <a:t> </a:t>
            </a:r>
            <a:r>
              <a:rPr lang="en-US" altLang="en-US" dirty="0" err="1"/>
              <a:t>na</a:t>
            </a:r>
            <a:r>
              <a:rPr lang="en-US" altLang="en-US" dirty="0"/>
              <a:t> </a:t>
            </a:r>
            <a:r>
              <a:rPr lang="en-US" altLang="en-US" dirty="0" err="1"/>
              <a:t>yuko</a:t>
            </a:r>
            <a:r>
              <a:rPr lang="en-US" altLang="en-US" dirty="0"/>
              <a:t> pro-GMO </a:t>
            </a:r>
            <a:r>
              <a:rPr lang="en-US" altLang="en-US" dirty="0" err="1"/>
              <a:t>kabisa</a:t>
            </a:r>
            <a:r>
              <a:rPr lang="en-US" altLang="en-US" dirty="0"/>
              <a:t>. Steven </a:t>
            </a:r>
            <a:r>
              <a:rPr lang="en-US" altLang="en-US" dirty="0" err="1"/>
              <a:t>Tinsdale</a:t>
            </a:r>
            <a:r>
              <a:rPr lang="en-US" altLang="en-US" dirty="0"/>
              <a:t>, </a:t>
            </a:r>
            <a:r>
              <a:rPr lang="en-US" altLang="en-US" dirty="0" err="1"/>
              <a:t>ambaye</a:t>
            </a:r>
            <a:r>
              <a:rPr lang="en-US" altLang="en-US" dirty="0"/>
              <a:t> </a:t>
            </a:r>
            <a:r>
              <a:rPr lang="en-US" altLang="en-US" dirty="0" err="1"/>
              <a:t>alikuwa</a:t>
            </a:r>
            <a:r>
              <a:rPr lang="en-US" altLang="en-US" dirty="0"/>
              <a:t> </a:t>
            </a:r>
            <a:r>
              <a:rPr lang="en-US" altLang="en-US" dirty="0" err="1"/>
              <a:t>mkuu</a:t>
            </a:r>
            <a:r>
              <a:rPr lang="en-US" altLang="en-US" dirty="0"/>
              <a:t> </a:t>
            </a:r>
            <a:r>
              <a:rPr lang="en-US" altLang="en-US" dirty="0" err="1"/>
              <a:t>wa</a:t>
            </a:r>
            <a:r>
              <a:rPr lang="en-US" altLang="en-US" dirty="0"/>
              <a:t> Greenpeace </a:t>
            </a:r>
            <a:r>
              <a:rPr lang="en-US" altLang="en-US" dirty="0" err="1"/>
              <a:t>huko</a:t>
            </a:r>
            <a:r>
              <a:rPr lang="en-US" altLang="en-US" dirty="0"/>
              <a:t> U.K., </a:t>
            </a:r>
            <a:r>
              <a:rPr lang="en-US" altLang="en-US" dirty="0" err="1"/>
              <a:t>kwa</a:t>
            </a:r>
            <a:r>
              <a:rPr lang="en-US" altLang="en-US" dirty="0"/>
              <a:t> </a:t>
            </a:r>
            <a:r>
              <a:rPr lang="en-US" altLang="en-US" dirty="0" err="1"/>
              <a:t>bahati</a:t>
            </a:r>
            <a:r>
              <a:rPr lang="en-US" altLang="en-US" dirty="0"/>
              <a:t> </a:t>
            </a:r>
            <a:r>
              <a:rPr lang="en-US" altLang="en-US" dirty="0" err="1"/>
              <a:t>mbaya</a:t>
            </a:r>
            <a:r>
              <a:rPr lang="en-US" altLang="en-US" dirty="0"/>
              <a:t> </a:t>
            </a:r>
            <a:r>
              <a:rPr lang="en-US" altLang="en-US" dirty="0" err="1"/>
              <a:t>amekufa</a:t>
            </a:r>
            <a:r>
              <a:rPr lang="en-US" altLang="en-US" dirty="0"/>
              <a:t> </a:t>
            </a:r>
            <a:r>
              <a:rPr lang="en-US" altLang="en-US" dirty="0" err="1"/>
              <a:t>sasa</a:t>
            </a:r>
            <a:r>
              <a:rPr lang="en-US" altLang="en-US" dirty="0"/>
              <a:t>, </a:t>
            </a:r>
            <a:r>
              <a:rPr lang="en-US" altLang="en-US" dirty="0" err="1"/>
              <a:t>lakini</a:t>
            </a:r>
            <a:r>
              <a:rPr lang="en-US" altLang="en-US" dirty="0"/>
              <a:t> </a:t>
            </a:r>
            <a:r>
              <a:rPr lang="en-US" altLang="en-US" dirty="0" err="1"/>
              <a:t>yeye</a:t>
            </a:r>
            <a:r>
              <a:rPr lang="en-US" altLang="en-US" dirty="0"/>
              <a:t> pia </a:t>
            </a:r>
            <a:r>
              <a:rPr lang="en-US" altLang="en-US" dirty="0" err="1"/>
              <a:t>akabadilisha</a:t>
            </a:r>
            <a:r>
              <a:rPr lang="en-US" altLang="en-US" dirty="0"/>
              <a:t> </a:t>
            </a:r>
            <a:r>
              <a:rPr lang="en-US" altLang="en-US" dirty="0" err="1"/>
              <a:t>kabisa</a:t>
            </a:r>
            <a:r>
              <a:rPr lang="en-US" altLang="en-US" dirty="0"/>
              <a:t> </a:t>
            </a:r>
            <a:r>
              <a:rPr lang="en-US" altLang="en-US" dirty="0" err="1"/>
              <a:t>akili</a:t>
            </a:r>
            <a:r>
              <a:rPr lang="en-US" altLang="en-US" dirty="0"/>
              <a:t> </a:t>
            </a:r>
            <a:r>
              <a:rPr lang="en-US" altLang="en-US" dirty="0" err="1"/>
              <a:t>yake</a:t>
            </a:r>
            <a:r>
              <a:rPr lang="en-US" altLang="en-US" dirty="0"/>
              <a:t>. Marko Linus </a:t>
            </a:r>
            <a:r>
              <a:rPr lang="en-US" altLang="en-US" dirty="0" err="1"/>
              <a:t>ndiye</a:t>
            </a:r>
            <a:r>
              <a:rPr lang="en-US" altLang="en-US" dirty="0"/>
              <a:t> </a:t>
            </a:r>
            <a:r>
              <a:rPr lang="en-US" altLang="en-US" dirty="0" err="1"/>
              <a:t>mtu</a:t>
            </a:r>
            <a:r>
              <a:rPr lang="en-US" altLang="en-US" dirty="0"/>
              <a:t> </a:t>
            </a:r>
            <a:r>
              <a:rPr lang="en-US" altLang="en-US" dirty="0" err="1"/>
              <a:t>ambaye</a:t>
            </a:r>
            <a:r>
              <a:rPr lang="en-US" altLang="en-US" dirty="0"/>
              <a:t> </a:t>
            </a:r>
            <a:r>
              <a:rPr lang="en-US" altLang="en-US" dirty="0" err="1"/>
              <a:t>alitumia</a:t>
            </a:r>
            <a:r>
              <a:rPr lang="en-US" altLang="en-US" dirty="0"/>
              <a:t> </a:t>
            </a:r>
            <a:r>
              <a:rPr lang="en-US" altLang="en-US" dirty="0" err="1"/>
              <a:t>kuchoma</a:t>
            </a:r>
            <a:r>
              <a:rPr lang="en-US" altLang="en-US" dirty="0"/>
              <a:t> </a:t>
            </a:r>
            <a:r>
              <a:rPr lang="en-US" altLang="en-US" dirty="0" err="1"/>
              <a:t>mazao</a:t>
            </a:r>
            <a:r>
              <a:rPr lang="en-US" altLang="en-US" dirty="0"/>
              <a:t> </a:t>
            </a:r>
            <a:r>
              <a:rPr lang="en-US" altLang="en-US" dirty="0" err="1"/>
              <a:t>huko</a:t>
            </a:r>
            <a:r>
              <a:rPr lang="en-US" altLang="en-US" dirty="0"/>
              <a:t> England. </a:t>
            </a:r>
            <a:r>
              <a:rPr lang="en-US" altLang="en-US" dirty="0" err="1"/>
              <a:t>Alikuwa</a:t>
            </a:r>
            <a:r>
              <a:rPr lang="en-US" altLang="en-US" dirty="0"/>
              <a:t> </a:t>
            </a:r>
            <a:r>
              <a:rPr lang="en-US" altLang="en-US" dirty="0" err="1"/>
              <a:t>msimamizi</a:t>
            </a:r>
            <a:r>
              <a:rPr lang="en-US" altLang="en-US" dirty="0"/>
              <a:t> </a:t>
            </a:r>
            <a:r>
              <a:rPr lang="en-US" altLang="en-US" dirty="0" err="1"/>
              <a:t>wa</a:t>
            </a:r>
            <a:r>
              <a:rPr lang="en-US" altLang="en-US" dirty="0"/>
              <a:t> </a:t>
            </a:r>
            <a:r>
              <a:rPr lang="en-US" altLang="en-US" dirty="0" err="1"/>
              <a:t>hii</a:t>
            </a:r>
            <a:r>
              <a:rPr lang="en-US" altLang="en-US" dirty="0"/>
              <a:t>. </a:t>
            </a:r>
            <a:r>
              <a:rPr lang="en-US" altLang="en-US" dirty="0" err="1"/>
              <a:t>Hivi</a:t>
            </a:r>
            <a:r>
              <a:rPr lang="en-US" altLang="en-US" dirty="0"/>
              <a:t> </a:t>
            </a:r>
            <a:r>
              <a:rPr lang="en-US" altLang="en-US" dirty="0" err="1"/>
              <a:t>sasa</a:t>
            </a:r>
            <a:r>
              <a:rPr lang="en-US" altLang="en-US" dirty="0"/>
              <a:t> </a:t>
            </a:r>
            <a:r>
              <a:rPr lang="en-US" altLang="en-US" dirty="0" err="1"/>
              <a:t>ni</a:t>
            </a:r>
            <a:r>
              <a:rPr lang="en-US" altLang="en-US" dirty="0"/>
              <a:t> pro-GMO </a:t>
            </a:r>
            <a:r>
              <a:rPr lang="en-US" altLang="en-US" dirty="0" err="1"/>
              <a:t>kabisa</a:t>
            </a:r>
            <a:r>
              <a:rPr lang="en-US" altLang="en-US" dirty="0"/>
              <a:t> </a:t>
            </a:r>
            <a:r>
              <a:rPr lang="en-US" altLang="en-US" dirty="0" err="1"/>
              <a:t>na</a:t>
            </a:r>
            <a:r>
              <a:rPr lang="en-US" altLang="en-US" dirty="0"/>
              <a:t> </a:t>
            </a:r>
            <a:r>
              <a:rPr lang="en-US" altLang="en-US" dirty="0" err="1"/>
              <a:t>kuna</a:t>
            </a:r>
            <a:r>
              <a:rPr lang="en-US" altLang="en-US" dirty="0"/>
              <a:t> </a:t>
            </a:r>
            <a:r>
              <a:rPr lang="en-US" altLang="en-US" dirty="0" err="1"/>
              <a:t>wengine</a:t>
            </a:r>
            <a:r>
              <a:rPr lang="en-US" altLang="en-US" dirty="0"/>
              <a:t> </a:t>
            </a:r>
            <a:r>
              <a:rPr lang="en-US" altLang="en-US" dirty="0" err="1"/>
              <a:t>wengi</a:t>
            </a:r>
            <a:r>
              <a:rPr lang="en-US" altLang="en-US" dirty="0"/>
              <a:t>, </a:t>
            </a:r>
            <a:r>
              <a:rPr lang="en-US" altLang="en-US" dirty="0" err="1"/>
              <a:t>lakini</a:t>
            </a:r>
            <a:r>
              <a:rPr lang="en-US" altLang="en-US" dirty="0"/>
              <a:t> yule </a:t>
            </a:r>
            <a:r>
              <a:rPr lang="en-US" altLang="en-US" dirty="0" err="1"/>
              <a:t>ninayependa</a:t>
            </a:r>
            <a:r>
              <a:rPr lang="en-US" altLang="en-US" dirty="0"/>
              <a:t> bora </a:t>
            </a:r>
            <a:r>
              <a:rPr lang="en-US" altLang="en-US" dirty="0" err="1"/>
              <a:t>ni</a:t>
            </a:r>
            <a:r>
              <a:rPr lang="en-US" altLang="en-US" dirty="0"/>
              <a:t> </a:t>
            </a:r>
            <a:r>
              <a:rPr lang="en-US" altLang="en-US" dirty="0" err="1"/>
              <a:t>huyu</a:t>
            </a:r>
            <a:r>
              <a:rPr lang="en-US" altLang="en-US" dirty="0"/>
              <a:t> </a:t>
            </a:r>
            <a:r>
              <a:rPr lang="en-US" altLang="en-US" dirty="0" err="1"/>
              <a:t>muungwana</a:t>
            </a:r>
            <a:r>
              <a:rPr lang="en-US" altLang="en-US" dirty="0"/>
              <a:t> </a:t>
            </a:r>
            <a:r>
              <a:rPr lang="en-US" altLang="en-US" dirty="0" err="1"/>
              <a:t>kutoka</a:t>
            </a:r>
            <a:r>
              <a:rPr lang="en-US" altLang="en-US" dirty="0"/>
              <a:t> Ghana. </a:t>
            </a:r>
            <a:r>
              <a:rPr lang="en-US" altLang="en-US" dirty="0" err="1"/>
              <a:t>Alikuwa</a:t>
            </a:r>
            <a:r>
              <a:rPr lang="en-US" altLang="en-US" dirty="0"/>
              <a:t> </a:t>
            </a:r>
            <a:r>
              <a:rPr lang="en-US" altLang="en-US" dirty="0" err="1"/>
              <a:t>mkuu</a:t>
            </a:r>
            <a:r>
              <a:rPr lang="en-US" altLang="en-US" dirty="0"/>
              <a:t> </a:t>
            </a:r>
            <a:r>
              <a:rPr lang="en-US" altLang="en-US" dirty="0" err="1"/>
              <a:t>wa</a:t>
            </a:r>
            <a:r>
              <a:rPr lang="en-US" altLang="en-US" dirty="0"/>
              <a:t> </a:t>
            </a:r>
            <a:r>
              <a:rPr lang="en-US" altLang="en-US" dirty="0" err="1"/>
              <a:t>chama</a:t>
            </a:r>
            <a:r>
              <a:rPr lang="en-US" altLang="en-US" dirty="0"/>
              <a:t> cha </a:t>
            </a:r>
            <a:r>
              <a:rPr lang="en-US" altLang="en-US" dirty="0" err="1"/>
              <a:t>wakulima</a:t>
            </a:r>
            <a:r>
              <a:rPr lang="en-US" altLang="en-US" dirty="0"/>
              <a:t> </a:t>
            </a:r>
            <a:r>
              <a:rPr lang="en-US" altLang="en-US" dirty="0" err="1"/>
              <a:t>wadogo</a:t>
            </a:r>
            <a:r>
              <a:rPr lang="en-US" altLang="en-US" dirty="0"/>
              <a:t>. </a:t>
            </a:r>
            <a:r>
              <a:rPr lang="en-US" altLang="en-US" dirty="0" err="1"/>
              <a:t>Alikuwa</a:t>
            </a:r>
            <a:r>
              <a:rPr lang="en-US" altLang="en-US" dirty="0"/>
              <a:t> anti-GMO </a:t>
            </a:r>
            <a:r>
              <a:rPr lang="en-US" altLang="en-US" dirty="0" err="1"/>
              <a:t>kabisa</a:t>
            </a:r>
            <a:r>
              <a:rPr lang="en-US" altLang="en-US" dirty="0"/>
              <a:t>. </a:t>
            </a:r>
            <a:r>
              <a:rPr lang="en-US" altLang="en-US" dirty="0" err="1"/>
              <a:t>Aliongoza</a:t>
            </a:r>
            <a:r>
              <a:rPr lang="en-US" altLang="en-US" dirty="0"/>
              <a:t> </a:t>
            </a:r>
            <a:r>
              <a:rPr lang="en-US" altLang="en-US" dirty="0" err="1"/>
              <a:t>maandamano</a:t>
            </a:r>
            <a:r>
              <a:rPr lang="en-US" altLang="en-US" dirty="0"/>
              <a:t>, </a:t>
            </a:r>
            <a:r>
              <a:rPr lang="en-US" altLang="en-US" dirty="0" err="1"/>
              <a:t>aliwazunguka</a:t>
            </a:r>
            <a:r>
              <a:rPr lang="en-US" altLang="en-US" dirty="0"/>
              <a:t> </a:t>
            </a:r>
            <a:r>
              <a:rPr lang="en-US" altLang="en-US" dirty="0" err="1"/>
              <a:t>watu</a:t>
            </a:r>
            <a:r>
              <a:rPr lang="en-US" altLang="en-US" dirty="0"/>
              <a:t> </a:t>
            </a:r>
            <a:r>
              <a:rPr lang="en-US" altLang="en-US" dirty="0" err="1"/>
              <a:t>wote</a:t>
            </a:r>
            <a:r>
              <a:rPr lang="en-US" altLang="en-US" dirty="0"/>
              <a:t> </a:t>
            </a:r>
            <a:r>
              <a:rPr lang="en-US" altLang="en-US" dirty="0" err="1"/>
              <a:t>kuwashawishi</a:t>
            </a:r>
            <a:r>
              <a:rPr lang="en-US" altLang="en-US" dirty="0"/>
              <a:t> </a:t>
            </a:r>
            <a:r>
              <a:rPr lang="en-US" altLang="en-US" dirty="0" err="1"/>
              <a:t>kuwa</a:t>
            </a:r>
            <a:r>
              <a:rPr lang="en-US" altLang="en-US" dirty="0"/>
              <a:t> GMO </a:t>
            </a:r>
            <a:r>
              <a:rPr lang="en-US" altLang="en-US" dirty="0" err="1"/>
              <a:t>ni</a:t>
            </a:r>
            <a:r>
              <a:rPr lang="en-US" altLang="en-US" dirty="0"/>
              <a:t> </a:t>
            </a:r>
            <a:r>
              <a:rPr lang="en-US" altLang="en-US" dirty="0" err="1"/>
              <a:t>hatari</a:t>
            </a:r>
            <a:r>
              <a:rPr lang="en-US" altLang="en-US" dirty="0"/>
              <a:t>. </a:t>
            </a:r>
            <a:r>
              <a:rPr lang="en-US" altLang="en-US" dirty="0" err="1"/>
              <a:t>Alichukua</a:t>
            </a:r>
            <a:r>
              <a:rPr lang="en-US" altLang="en-US" dirty="0"/>
              <a:t> </a:t>
            </a:r>
            <a:r>
              <a:rPr lang="en-US" altLang="en-US" dirty="0" err="1"/>
              <a:t>muda</a:t>
            </a:r>
            <a:r>
              <a:rPr lang="en-US" altLang="en-US" dirty="0"/>
              <a:t> </a:t>
            </a:r>
            <a:r>
              <a:rPr lang="en-US" altLang="en-US" dirty="0" err="1"/>
              <a:t>kidogo</a:t>
            </a:r>
            <a:r>
              <a:rPr lang="en-US" altLang="en-US" dirty="0"/>
              <a:t>, </a:t>
            </a:r>
            <a:r>
              <a:rPr lang="en-US" altLang="en-US" dirty="0" err="1"/>
              <a:t>akaangalia</a:t>
            </a:r>
            <a:r>
              <a:rPr lang="en-US" altLang="en-US" dirty="0"/>
              <a:t> </a:t>
            </a:r>
            <a:r>
              <a:rPr lang="en-US" altLang="en-US" dirty="0" err="1"/>
              <a:t>sayansi</a:t>
            </a:r>
            <a:r>
              <a:rPr lang="en-US" altLang="en-US" dirty="0"/>
              <a:t>, </a:t>
            </a:r>
            <a:r>
              <a:rPr lang="en-US" altLang="en-US" dirty="0" err="1"/>
              <a:t>akajipatia</a:t>
            </a:r>
            <a:r>
              <a:rPr lang="en-US" altLang="en-US" dirty="0"/>
              <a:t> </a:t>
            </a:r>
            <a:r>
              <a:rPr lang="en-US" altLang="en-US" dirty="0" err="1"/>
              <a:t>elimu</a:t>
            </a:r>
            <a:r>
              <a:rPr lang="en-US" altLang="en-US" dirty="0"/>
              <a:t> </a:t>
            </a:r>
            <a:r>
              <a:rPr lang="en-US" altLang="en-US" dirty="0" err="1"/>
              <a:t>na</a:t>
            </a:r>
            <a:r>
              <a:rPr lang="en-US" altLang="en-US" dirty="0"/>
              <a:t> </a:t>
            </a:r>
            <a:r>
              <a:rPr lang="en-US" altLang="en-US" dirty="0" err="1"/>
              <a:t>sasa</a:t>
            </a:r>
            <a:r>
              <a:rPr lang="en-US" altLang="en-US" dirty="0"/>
              <a:t> </a:t>
            </a:r>
            <a:r>
              <a:rPr lang="en-US" altLang="en-US" dirty="0" err="1"/>
              <a:t>yuko</a:t>
            </a:r>
            <a:r>
              <a:rPr lang="en-US" altLang="en-US" dirty="0"/>
              <a:t> </a:t>
            </a:r>
            <a:r>
              <a:rPr lang="en-US" altLang="en-US" dirty="0" err="1"/>
              <a:t>geni</a:t>
            </a:r>
            <a:r>
              <a:rPr lang="en-US" altLang="en-US" dirty="0"/>
              <a:t> </a:t>
            </a:r>
            <a:r>
              <a:rPr lang="en-US" altLang="en-US" dirty="0" err="1"/>
              <a:t>kabisa</a:t>
            </a:r>
            <a:r>
              <a:rPr lang="en-US" altLang="en-US" dirty="0"/>
              <a:t> </a:t>
            </a:r>
            <a:r>
              <a:rPr lang="en-US" altLang="en-US" dirty="0" err="1"/>
              <a:t>na</a:t>
            </a:r>
            <a:r>
              <a:rPr lang="en-US" altLang="en-US" dirty="0"/>
              <a:t> </a:t>
            </a:r>
            <a:r>
              <a:rPr lang="en-US" altLang="en-US" dirty="0" err="1"/>
              <a:t>anaendelea</a:t>
            </a:r>
            <a:r>
              <a:rPr lang="en-US" altLang="en-US" dirty="0"/>
              <a:t> </a:t>
            </a:r>
            <a:r>
              <a:rPr lang="en-US" altLang="en-US" dirty="0" err="1"/>
              <a:t>kuwaambia</a:t>
            </a:r>
            <a:r>
              <a:rPr lang="en-US" altLang="en-US" dirty="0"/>
              <a:t> </a:t>
            </a:r>
            <a:r>
              <a:rPr lang="en-US" altLang="en-US" dirty="0" err="1"/>
              <a:t>wakulima</a:t>
            </a:r>
            <a:r>
              <a:rPr lang="en-US" altLang="en-US" dirty="0"/>
              <a:t> </a:t>
            </a:r>
            <a:r>
              <a:rPr lang="en-US" altLang="en-US" dirty="0" err="1"/>
              <a:t>wanahitaji</a:t>
            </a:r>
            <a:r>
              <a:rPr lang="en-US" altLang="en-US" dirty="0"/>
              <a:t> </a:t>
            </a:r>
            <a:r>
              <a:rPr lang="en-US" altLang="en-US" dirty="0" err="1"/>
              <a:t>hii</a:t>
            </a:r>
            <a:r>
              <a:rPr lang="en-US" altLang="en-US" dirty="0"/>
              <a:t>. Na </a:t>
            </a:r>
            <a:r>
              <a:rPr lang="en-US" altLang="en-US" dirty="0" err="1"/>
              <a:t>kwa</a:t>
            </a:r>
            <a:r>
              <a:rPr lang="en-US" altLang="en-US" dirty="0"/>
              <a:t> </a:t>
            </a:r>
            <a:r>
              <a:rPr lang="en-US" altLang="en-US" dirty="0" err="1"/>
              <a:t>kweli</a:t>
            </a:r>
            <a:r>
              <a:rPr lang="en-US" altLang="en-US" dirty="0"/>
              <a:t>, </a:t>
            </a:r>
            <a:r>
              <a:rPr lang="en-US" altLang="en-US" dirty="0" err="1"/>
              <a:t>kinachotokea</a:t>
            </a:r>
            <a:r>
              <a:rPr lang="en-US" altLang="en-US" dirty="0"/>
              <a:t> </a:t>
            </a:r>
            <a:r>
              <a:rPr lang="en-US" altLang="en-US" dirty="0" err="1"/>
              <a:t>ni</a:t>
            </a:r>
            <a:r>
              <a:rPr lang="en-US" altLang="en-US" dirty="0"/>
              <a:t> </a:t>
            </a:r>
            <a:r>
              <a:rPr lang="en-US" altLang="en-US" dirty="0" err="1"/>
              <a:t>wakati</a:t>
            </a:r>
            <a:r>
              <a:rPr lang="en-US" altLang="en-US" dirty="0"/>
              <a:t> </a:t>
            </a:r>
            <a:r>
              <a:rPr lang="en-US" altLang="en-US" dirty="0" err="1"/>
              <a:t>mtu</a:t>
            </a:r>
            <a:r>
              <a:rPr lang="en-US" altLang="en-US" dirty="0"/>
              <a:t> </a:t>
            </a:r>
            <a:r>
              <a:rPr lang="en-US" altLang="en-US" dirty="0" err="1"/>
              <a:t>kutoka</a:t>
            </a:r>
            <a:r>
              <a:rPr lang="en-US" altLang="en-US" dirty="0"/>
              <a:t> </a:t>
            </a:r>
            <a:r>
              <a:rPr lang="en-US" altLang="en-US" dirty="0" err="1"/>
              <a:t>nchi</a:t>
            </a:r>
            <a:r>
              <a:rPr lang="en-US" altLang="en-US" dirty="0"/>
              <a:t> </a:t>
            </a:r>
            <a:r>
              <a:rPr lang="en-US" altLang="en-US" dirty="0" err="1"/>
              <a:t>anachukua</a:t>
            </a:r>
            <a:r>
              <a:rPr lang="en-US" altLang="en-US" dirty="0"/>
              <a:t> </a:t>
            </a:r>
            <a:r>
              <a:rPr lang="en-US" altLang="en-US" dirty="0" err="1"/>
              <a:t>suala</a:t>
            </a:r>
            <a:r>
              <a:rPr lang="en-US" altLang="en-US" dirty="0"/>
              <a:t> </a:t>
            </a:r>
            <a:r>
              <a:rPr lang="en-US" altLang="en-US" dirty="0" err="1"/>
              <a:t>hili</a:t>
            </a:r>
            <a:r>
              <a:rPr lang="en-US" altLang="en-US" dirty="0"/>
              <a:t>, </a:t>
            </a:r>
            <a:r>
              <a:rPr lang="en-US" altLang="en-US" dirty="0" err="1"/>
              <a:t>wote</a:t>
            </a:r>
            <a:r>
              <a:rPr lang="en-US" altLang="en-US" dirty="0"/>
              <a:t> </a:t>
            </a:r>
            <a:r>
              <a:rPr lang="en-US" altLang="en-US" dirty="0" err="1"/>
              <a:t>wawili</a:t>
            </a:r>
            <a:r>
              <a:rPr lang="en-US" altLang="en-US" dirty="0"/>
              <a:t>, </a:t>
            </a:r>
            <a:r>
              <a:rPr lang="en-US" altLang="en-US" dirty="0" err="1"/>
              <a:t>wakulima</a:t>
            </a:r>
            <a:r>
              <a:rPr lang="en-US" altLang="en-US" dirty="0"/>
              <a:t>, </a:t>
            </a:r>
            <a:r>
              <a:rPr lang="en-US" altLang="en-US" dirty="0" err="1"/>
              <a:t>idadi</a:t>
            </a:r>
            <a:r>
              <a:rPr lang="en-US" altLang="en-US" dirty="0"/>
              <a:t> </a:t>
            </a:r>
            <a:r>
              <a:rPr lang="en-US" altLang="en-US" dirty="0" err="1"/>
              <a:t>ya</a:t>
            </a:r>
            <a:r>
              <a:rPr lang="en-US" altLang="en-US" dirty="0"/>
              <a:t> </a:t>
            </a:r>
            <a:r>
              <a:rPr lang="en-US" altLang="en-US" dirty="0" err="1"/>
              <a:t>watu</a:t>
            </a:r>
            <a:r>
              <a:rPr lang="en-US" altLang="en-US" dirty="0"/>
              <a:t> </a:t>
            </a:r>
            <a:r>
              <a:rPr lang="en-US" altLang="en-US" dirty="0" err="1"/>
              <a:t>na</a:t>
            </a:r>
            <a:r>
              <a:rPr lang="en-US" altLang="en-US" dirty="0"/>
              <a:t> </a:t>
            </a:r>
            <a:r>
              <a:rPr lang="en-US" altLang="en-US" dirty="0" err="1"/>
              <a:t>wanasiasa</a:t>
            </a:r>
            <a:r>
              <a:rPr lang="en-US" altLang="en-US" dirty="0"/>
              <a:t> </a:t>
            </a:r>
            <a:r>
              <a:rPr lang="en-US" altLang="en-US" dirty="0" err="1"/>
              <a:t>wana</a:t>
            </a:r>
            <a:r>
              <a:rPr lang="en-US" altLang="en-US" dirty="0"/>
              <a:t> </a:t>
            </a:r>
            <a:r>
              <a:rPr lang="en-US" altLang="en-US" dirty="0" err="1"/>
              <a:t>uwezekano</a:t>
            </a:r>
            <a:r>
              <a:rPr lang="en-US" altLang="en-US" dirty="0"/>
              <a:t> </a:t>
            </a:r>
            <a:r>
              <a:rPr lang="en-US" altLang="en-US" dirty="0" err="1"/>
              <a:t>mkubwa</a:t>
            </a:r>
            <a:r>
              <a:rPr lang="en-US" altLang="en-US" dirty="0"/>
              <a:t> </a:t>
            </a:r>
            <a:r>
              <a:rPr lang="en-US" altLang="en-US" dirty="0" err="1"/>
              <a:t>wa</a:t>
            </a:r>
            <a:r>
              <a:rPr lang="en-US" altLang="en-US" dirty="0"/>
              <a:t> </a:t>
            </a:r>
            <a:r>
              <a:rPr lang="en-US" altLang="en-US" dirty="0" err="1"/>
              <a:t>kusikiliza</a:t>
            </a:r>
            <a:r>
              <a:rPr lang="en-US" altLang="en-US" dirty="0"/>
              <a:t> </a:t>
            </a:r>
            <a:r>
              <a:rPr lang="en-US" altLang="en-US" dirty="0" err="1"/>
              <a:t>kuliko</a:t>
            </a:r>
            <a:r>
              <a:rPr lang="en-US" altLang="en-US" dirty="0"/>
              <a:t> </a:t>
            </a:r>
            <a:r>
              <a:rPr lang="en-US" altLang="en-US" dirty="0" err="1"/>
              <a:t>mimi</a:t>
            </a:r>
            <a:r>
              <a:rPr lang="en-US" altLang="en-US" dirty="0"/>
              <a:t> </a:t>
            </a:r>
            <a:r>
              <a:rPr lang="en-US" altLang="en-US" dirty="0" err="1"/>
              <a:t>mwenyewe</a:t>
            </a:r>
            <a:r>
              <a:rPr lang="en-US" altLang="en-US" dirty="0"/>
              <a:t>. </a:t>
            </a:r>
            <a:r>
              <a:rPr lang="en-US" altLang="en-US" dirty="0" err="1"/>
              <a:t>Ninakuja</a:t>
            </a:r>
            <a:r>
              <a:rPr lang="en-US" altLang="en-US" dirty="0"/>
              <a:t> </a:t>
            </a:r>
            <a:r>
              <a:rPr lang="en-US" altLang="en-US" dirty="0" err="1"/>
              <a:t>kutoka</a:t>
            </a:r>
            <a:r>
              <a:rPr lang="en-US" altLang="en-US" dirty="0"/>
              <a:t> </a:t>
            </a:r>
            <a:r>
              <a:rPr lang="en-US" altLang="en-US" dirty="0" err="1"/>
              <a:t>nje</a:t>
            </a:r>
            <a:r>
              <a:rPr lang="en-US" altLang="en-US" dirty="0"/>
              <a:t>, </a:t>
            </a:r>
            <a:r>
              <a:rPr lang="en-US" altLang="en-US" dirty="0" err="1"/>
              <a:t>vizuri</a:t>
            </a:r>
            <a:r>
              <a:rPr lang="en-US" altLang="en-US" dirty="0"/>
              <a:t> </a:t>
            </a:r>
            <a:r>
              <a:rPr lang="en-US" altLang="en-US" dirty="0" err="1"/>
              <a:t>lazima</a:t>
            </a:r>
            <a:r>
              <a:rPr lang="en-US" altLang="en-US" dirty="0"/>
              <a:t> </a:t>
            </a:r>
            <a:r>
              <a:rPr lang="en-US" altLang="en-US" dirty="0" err="1"/>
              <a:t>nina</a:t>
            </a:r>
            <a:r>
              <a:rPr lang="en-US" altLang="en-US" dirty="0"/>
              <a:t> </a:t>
            </a:r>
            <a:r>
              <a:rPr lang="en-US" altLang="en-US" dirty="0" err="1"/>
              <a:t>shauku</a:t>
            </a:r>
            <a:r>
              <a:rPr lang="en-US" altLang="en-US" dirty="0"/>
              <a:t> </a:t>
            </a:r>
            <a:r>
              <a:rPr lang="en-US" altLang="en-US" dirty="0" err="1"/>
              <a:t>fulani</a:t>
            </a:r>
            <a:r>
              <a:rPr lang="en-US" altLang="en-US" dirty="0"/>
              <a:t> </a:t>
            </a:r>
            <a:r>
              <a:rPr lang="en-US" altLang="en-US" dirty="0" err="1"/>
              <a:t>ndani</a:t>
            </a:r>
            <a:r>
              <a:rPr lang="en-US" altLang="en-US" dirty="0"/>
              <a:t> </a:t>
            </a:r>
            <a:r>
              <a:rPr lang="en-US" altLang="en-US" dirty="0" err="1"/>
              <a:t>yake</a:t>
            </a:r>
            <a:r>
              <a:rPr lang="en-US" altLang="en-US" dirty="0"/>
              <a:t>. </a:t>
            </a:r>
            <a:r>
              <a:rPr lang="en-US" altLang="en-US" dirty="0" err="1"/>
              <a:t>Lakini</a:t>
            </a:r>
            <a:r>
              <a:rPr lang="en-US" altLang="en-US" dirty="0"/>
              <a:t> </a:t>
            </a:r>
            <a:r>
              <a:rPr lang="en-US" altLang="en-US" dirty="0" err="1"/>
              <a:t>wenyeji</a:t>
            </a:r>
            <a:r>
              <a:rPr lang="en-US" altLang="en-US" dirty="0"/>
              <a:t>, </a:t>
            </a:r>
            <a:r>
              <a:rPr lang="en-US" altLang="en-US" dirty="0" err="1"/>
              <a:t>hawa</a:t>
            </a:r>
            <a:r>
              <a:rPr lang="en-US" altLang="en-US" dirty="0"/>
              <a:t> </a:t>
            </a:r>
            <a:r>
              <a:rPr lang="en-US" altLang="en-US" dirty="0" err="1"/>
              <a:t>ndio</a:t>
            </a:r>
            <a:r>
              <a:rPr lang="en-US" altLang="en-US" dirty="0"/>
              <a:t> </a:t>
            </a:r>
            <a:r>
              <a:rPr lang="en-US" altLang="en-US" dirty="0" err="1"/>
              <a:t>watu</a:t>
            </a:r>
            <a:r>
              <a:rPr lang="en-US" altLang="en-US" dirty="0"/>
              <a:t> </a:t>
            </a:r>
            <a:r>
              <a:rPr lang="en-US" altLang="en-US" dirty="0" err="1"/>
              <a:t>ambao</a:t>
            </a:r>
            <a:r>
              <a:rPr lang="en-US" altLang="en-US" dirty="0"/>
              <a:t> </a:t>
            </a:r>
            <a:r>
              <a:rPr lang="en-US" altLang="en-US" dirty="0" err="1"/>
              <a:t>wanaweza</a:t>
            </a:r>
            <a:r>
              <a:rPr lang="en-US" altLang="en-US" dirty="0"/>
              <a:t> </a:t>
            </a:r>
            <a:r>
              <a:rPr lang="en-US" altLang="en-US" dirty="0" err="1"/>
              <a:t>kuleta</a:t>
            </a:r>
            <a:r>
              <a:rPr lang="en-US" altLang="en-US" dirty="0"/>
              <a:t> </a:t>
            </a:r>
            <a:r>
              <a:rPr lang="en-US" altLang="en-US" dirty="0" err="1"/>
              <a:t>mabadiliko</a:t>
            </a:r>
            <a:r>
              <a:rPr lang="en-US" altLang="en-US" dirty="0"/>
              <a:t> </a:t>
            </a:r>
            <a:r>
              <a:rPr lang="en-US" altLang="en-US" dirty="0" err="1"/>
              <a:t>na</a:t>
            </a:r>
            <a:r>
              <a:rPr lang="en-US" altLang="en-US" dirty="0"/>
              <a:t> </a:t>
            </a:r>
            <a:r>
              <a:rPr lang="en-US" altLang="en-US" dirty="0" err="1"/>
              <a:t>ndiyo</a:t>
            </a:r>
            <a:r>
              <a:rPr lang="en-US" altLang="en-US" dirty="0"/>
              <a:t> </a:t>
            </a:r>
            <a:r>
              <a:rPr lang="en-US" altLang="en-US" dirty="0" err="1"/>
              <a:t>sababu</a:t>
            </a:r>
            <a:r>
              <a:rPr lang="en-US" altLang="en-US" dirty="0"/>
              <a:t> </a:t>
            </a:r>
            <a:r>
              <a:rPr lang="en-US" altLang="en-US" dirty="0" err="1"/>
              <a:t>nyote</a:t>
            </a:r>
            <a:r>
              <a:rPr lang="en-US" altLang="en-US" dirty="0"/>
              <a:t> </a:t>
            </a:r>
            <a:r>
              <a:rPr lang="en-US" altLang="en-US" dirty="0" err="1"/>
              <a:t>katika</a:t>
            </a:r>
            <a:r>
              <a:rPr lang="en-US" altLang="en-US" dirty="0"/>
              <a:t> </a:t>
            </a:r>
            <a:r>
              <a:rPr lang="en-US" altLang="en-US" dirty="0" err="1"/>
              <a:t>chumba</a:t>
            </a:r>
            <a:r>
              <a:rPr lang="en-US" altLang="en-US" dirty="0"/>
              <a:t> </a:t>
            </a:r>
            <a:r>
              <a:rPr lang="en-US" altLang="en-US" dirty="0" err="1"/>
              <a:t>hiki</a:t>
            </a:r>
            <a:r>
              <a:rPr lang="en-US" altLang="en-US" dirty="0"/>
              <a:t> </a:t>
            </a:r>
            <a:r>
              <a:rPr lang="en-US" altLang="en-US" dirty="0" err="1"/>
              <a:t>mnayo</a:t>
            </a:r>
            <a:r>
              <a:rPr lang="en-US" altLang="en-US" dirty="0"/>
              <a:t> </a:t>
            </a:r>
            <a:r>
              <a:rPr lang="en-US" altLang="en-US" dirty="0" err="1"/>
              <a:t>nafasi</a:t>
            </a:r>
            <a:r>
              <a:rPr lang="en-US" altLang="en-US" dirty="0"/>
              <a:t> </a:t>
            </a:r>
            <a:r>
              <a:rPr lang="en-US" altLang="en-US" dirty="0" err="1"/>
              <a:t>ndani</a:t>
            </a:r>
            <a:r>
              <a:rPr lang="en-US" altLang="en-US" dirty="0"/>
              <a:t> </a:t>
            </a:r>
            <a:r>
              <a:rPr lang="en-US" altLang="en-US" dirty="0" err="1"/>
              <a:t>ya</a:t>
            </a:r>
            <a:r>
              <a:rPr lang="en-US" altLang="en-US" dirty="0"/>
              <a:t> </a:t>
            </a:r>
            <a:r>
              <a:rPr lang="en-US" altLang="en-US" dirty="0" err="1"/>
              <a:t>nchi</a:t>
            </a:r>
            <a:r>
              <a:rPr lang="en-US" altLang="en-US" dirty="0"/>
              <a:t> </a:t>
            </a:r>
            <a:r>
              <a:rPr lang="en-US" altLang="en-US" dirty="0" err="1"/>
              <a:t>yenu</a:t>
            </a:r>
            <a:r>
              <a:rPr lang="en-US" altLang="en-US" dirty="0"/>
              <a:t> </a:t>
            </a:r>
            <a:r>
              <a:rPr lang="en-US" altLang="en-US" dirty="0" err="1"/>
              <a:t>ya</a:t>
            </a:r>
            <a:r>
              <a:rPr lang="en-US" altLang="en-US" dirty="0"/>
              <a:t> </a:t>
            </a:r>
            <a:r>
              <a:rPr lang="en-US" altLang="en-US" dirty="0" err="1"/>
              <a:t>kufanya</a:t>
            </a:r>
            <a:r>
              <a:rPr lang="en-US" altLang="en-US" dirty="0"/>
              <a:t> </a:t>
            </a:r>
            <a:r>
              <a:rPr lang="en-US" altLang="en-US" dirty="0" err="1"/>
              <a:t>tofauti</a:t>
            </a:r>
            <a:r>
              <a:rPr lang="en-US" altLang="en-US" dirty="0"/>
              <a:t> </a:t>
            </a:r>
            <a:r>
              <a:rPr lang="en-US" altLang="en-US" dirty="0" err="1"/>
              <a:t>na</a:t>
            </a:r>
            <a:r>
              <a:rPr lang="en-US" altLang="en-US" dirty="0"/>
              <a:t> </a:t>
            </a:r>
            <a:r>
              <a:rPr lang="en-US" altLang="en-US" dirty="0" err="1"/>
              <a:t>ikiwa</a:t>
            </a:r>
            <a:r>
              <a:rPr lang="en-US" altLang="en-US" dirty="0"/>
              <a:t> </a:t>
            </a:r>
            <a:r>
              <a:rPr lang="en-US" altLang="en-US" dirty="0" err="1"/>
              <a:t>mnaweza</a:t>
            </a:r>
            <a:r>
              <a:rPr lang="en-US" altLang="en-US" dirty="0"/>
              <a:t> </a:t>
            </a:r>
            <a:r>
              <a:rPr lang="en-US" altLang="en-US" dirty="0" err="1"/>
              <a:t>kufanya</a:t>
            </a:r>
            <a:r>
              <a:rPr lang="en-US" altLang="en-US" dirty="0"/>
              <a:t> </a:t>
            </a:r>
            <a:r>
              <a:rPr lang="en-US" altLang="en-US" dirty="0" err="1"/>
              <a:t>hivyo</a:t>
            </a:r>
            <a:r>
              <a:rPr lang="en-US" altLang="en-US" dirty="0"/>
              <a:t>, </a:t>
            </a:r>
            <a:r>
              <a:rPr lang="en-US" altLang="en-US" dirty="0" err="1"/>
              <a:t>unapaswa</a:t>
            </a:r>
            <a:r>
              <a:rPr lang="en-US" altLang="en-US" dirty="0"/>
              <a:t>.</a:t>
            </a:r>
          </a:p>
        </p:txBody>
      </p:sp>
      <p:sp>
        <p:nvSpPr>
          <p:cNvPr id="4" name="Slide Number Placeholder 3">
            <a:extLst>
              <a:ext uri="{FF2B5EF4-FFF2-40B4-BE49-F238E27FC236}">
                <a16:creationId xmlns:a16="http://schemas.microsoft.com/office/drawing/2014/main" id="{4BB28EF4-B08B-2A43-B199-679373D08529}"/>
              </a:ext>
            </a:extLst>
          </p:cNvPr>
          <p:cNvSpPr>
            <a:spLocks noGrp="1"/>
          </p:cNvSpPr>
          <p:nvPr>
            <p:ph type="sldNum" sz="quarter" idx="5"/>
          </p:nvPr>
        </p:nvSpPr>
        <p:spPr/>
        <p:txBody>
          <a:bodyPr/>
          <a:lstStyle/>
          <a:p>
            <a:pPr>
              <a:defRPr/>
            </a:pPr>
            <a:fld id="{E18B4215-E1F4-214F-A4F5-11546E902641}"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E409DBC8-BB34-0342-B02E-D38B7AA8BD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Notes Placeholder 2">
            <a:extLst>
              <a:ext uri="{FF2B5EF4-FFF2-40B4-BE49-F238E27FC236}">
                <a16:creationId xmlns:a16="http://schemas.microsoft.com/office/drawing/2014/main" id="{5AA229F5-E1CB-7740-93C7-F6FA6ACD6C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85800" eaLnBrk="1" hangingPunct="1">
              <a:spcBef>
                <a:spcPct val="0"/>
              </a:spcBef>
            </a:pPr>
            <a:r>
              <a:rPr lang="en-US" altLang="en-US" u="sng" dirty="0">
                <a:solidFill>
                  <a:srgbClr val="00B050"/>
                </a:solidFill>
                <a:latin typeface="Times New Roman" panose="02020603050405020304" pitchFamily="18" charset="0"/>
                <a:cs typeface="Times New Roman" panose="02020603050405020304" pitchFamily="18" charset="0"/>
                <a:hlinkClick r:id="rId3"/>
              </a:rPr>
              <a:t>http://supportprecisionagriculture.org</a:t>
            </a:r>
            <a:r>
              <a:rPr lang="en-US" altLang="en-US" sz="1100" u="sng" dirty="0">
                <a:solidFill>
                  <a:srgbClr val="00B050"/>
                </a:solidFill>
                <a:latin typeface="Times New Roman" panose="02020603050405020304" pitchFamily="18" charset="0"/>
                <a:cs typeface="Times New Roman" panose="02020603050405020304" pitchFamily="18" charset="0"/>
                <a:hlinkClick r:id="rId3"/>
              </a:rPr>
              <a:t>/</a:t>
            </a:r>
            <a:endParaRPr lang="en-US" altLang="en-US" sz="1100" u="sng" dirty="0">
              <a:solidFill>
                <a:srgbClr val="00B050"/>
              </a:solidFill>
              <a:latin typeface="Times New Roman" panose="02020603050405020304" pitchFamily="18" charset="0"/>
              <a:cs typeface="Times New Roman" panose="02020603050405020304" pitchFamily="18" charset="0"/>
            </a:endParaRPr>
          </a:p>
          <a:p>
            <a:pPr defTabSz="685800" eaLnBrk="1" hangingPunct="1">
              <a:spcBef>
                <a:spcPct val="0"/>
              </a:spcBef>
            </a:pPr>
            <a:endParaRPr lang="en-US" altLang="en-US" sz="1100" u="sng" dirty="0">
              <a:solidFill>
                <a:srgbClr val="00B050"/>
              </a:solidFill>
              <a:latin typeface="Times New Roman" panose="02020603050405020304" pitchFamily="18" charset="0"/>
              <a:cs typeface="Times New Roman" panose="02020603050405020304" pitchFamily="18" charset="0"/>
            </a:endParaRPr>
          </a:p>
          <a:p>
            <a:pPr defTabSz="685800" eaLnBrk="1" hangingPunct="1">
              <a:spcBef>
                <a:spcPct val="0"/>
              </a:spcBef>
            </a:pPr>
            <a:r>
              <a:rPr lang="en-US" altLang="en-US" dirty="0"/>
              <a:t>Na </a:t>
            </a:r>
            <a:r>
              <a:rPr lang="en-US" altLang="en-US" dirty="0" err="1"/>
              <a:t>mwishowe</a:t>
            </a:r>
            <a:r>
              <a:rPr lang="en-US" altLang="en-US" dirty="0"/>
              <a:t>, </a:t>
            </a:r>
            <a:r>
              <a:rPr lang="en-US" altLang="en-US" dirty="0" err="1"/>
              <a:t>katika</a:t>
            </a:r>
            <a:r>
              <a:rPr lang="en-US" altLang="en-US" dirty="0"/>
              <a:t> [RR34] slide </a:t>
            </a:r>
            <a:r>
              <a:rPr lang="en-US" altLang="en-US" dirty="0" err="1"/>
              <a:t>yangu</a:t>
            </a:r>
            <a:r>
              <a:rPr lang="en-US" altLang="en-US" dirty="0"/>
              <a:t> </a:t>
            </a:r>
            <a:r>
              <a:rPr lang="en-US" altLang="en-US" dirty="0" err="1"/>
              <a:t>ya</a:t>
            </a:r>
            <a:r>
              <a:rPr lang="en-US" altLang="en-US" dirty="0"/>
              <a:t> </a:t>
            </a:r>
            <a:r>
              <a:rPr lang="en-US" altLang="en-US" dirty="0" err="1"/>
              <a:t>mwisho</a:t>
            </a:r>
            <a:r>
              <a:rPr lang="en-US" altLang="en-US" dirty="0"/>
              <a:t> </a:t>
            </a:r>
            <a:r>
              <a:rPr lang="en-US" altLang="en-US" dirty="0" err="1"/>
              <a:t>nasema</a:t>
            </a:r>
            <a:r>
              <a:rPr lang="en-US" altLang="en-US" dirty="0"/>
              <a:t> </a:t>
            </a:r>
            <a:r>
              <a:rPr lang="en-US" altLang="en-US" dirty="0" err="1"/>
              <a:t>Kuwa</a:t>
            </a:r>
            <a:r>
              <a:rPr lang="en-US" altLang="en-US" dirty="0"/>
              <a:t> </a:t>
            </a:r>
            <a:r>
              <a:rPr lang="en-US" altLang="en-US" dirty="0" err="1"/>
              <a:t>na</a:t>
            </a:r>
            <a:r>
              <a:rPr lang="en-US" altLang="en-US" dirty="0"/>
              <a:t> </a:t>
            </a:r>
            <a:r>
              <a:rPr lang="en-US" altLang="en-US" dirty="0" err="1"/>
              <a:t>Moyo</a:t>
            </a:r>
            <a:r>
              <a:rPr lang="en-US" altLang="en-US" dirty="0"/>
              <a:t>. </a:t>
            </a:r>
            <a:r>
              <a:rPr lang="en-US" altLang="en-US" dirty="0" err="1"/>
              <a:t>Sawa</a:t>
            </a:r>
            <a:r>
              <a:rPr lang="en-US" altLang="en-US" dirty="0"/>
              <a:t>. </a:t>
            </a:r>
            <a:r>
              <a:rPr lang="en-US" altLang="en-US" dirty="0" err="1"/>
              <a:t>Yasiyo</a:t>
            </a:r>
            <a:r>
              <a:rPr lang="en-US" altLang="en-US" dirty="0"/>
              <a:t> </a:t>
            </a:r>
            <a:r>
              <a:rPr lang="en-US" altLang="en-US" dirty="0" err="1"/>
              <a:t>ya</a:t>
            </a:r>
            <a:r>
              <a:rPr lang="en-US" altLang="en-US" dirty="0"/>
              <a:t> GMO </a:t>
            </a:r>
            <a:r>
              <a:rPr lang="en-US" altLang="en-US" dirty="0" err="1"/>
              <a:t>ni</a:t>
            </a:r>
            <a:r>
              <a:rPr lang="en-US" altLang="en-US" dirty="0"/>
              <a:t> </a:t>
            </a:r>
            <a:r>
              <a:rPr lang="en-US" altLang="en-US" dirty="0" err="1"/>
              <a:t>tamaa</a:t>
            </a:r>
            <a:r>
              <a:rPr lang="en-US" altLang="en-US" dirty="0"/>
              <a:t> </a:t>
            </a:r>
            <a:r>
              <a:rPr lang="en-US" altLang="en-US" dirty="0" err="1"/>
              <a:t>ya</a:t>
            </a:r>
            <a:r>
              <a:rPr lang="en-US" altLang="en-US" dirty="0"/>
              <a:t> </a:t>
            </a:r>
            <a:r>
              <a:rPr lang="en-US" altLang="en-US" dirty="0" err="1"/>
              <a:t>magharibi</a:t>
            </a:r>
            <a:r>
              <a:rPr lang="en-US" altLang="en-US" dirty="0"/>
              <a:t> </a:t>
            </a:r>
            <a:r>
              <a:rPr lang="en-US" altLang="en-US" dirty="0" err="1"/>
              <a:t>ya</a:t>
            </a:r>
            <a:r>
              <a:rPr lang="en-US" altLang="en-US" dirty="0"/>
              <a:t> </a:t>
            </a:r>
            <a:r>
              <a:rPr lang="en-US" altLang="en-US" dirty="0" err="1"/>
              <a:t>matajiri</a:t>
            </a:r>
            <a:r>
              <a:rPr lang="en-US" altLang="en-US" dirty="0"/>
              <a:t>, </a:t>
            </a:r>
            <a:r>
              <a:rPr lang="en-US" altLang="en-US" dirty="0" err="1"/>
              <a:t>lakini</a:t>
            </a:r>
            <a:r>
              <a:rPr lang="en-US" altLang="en-US" dirty="0"/>
              <a:t> </a:t>
            </a:r>
            <a:r>
              <a:rPr lang="en-US" altLang="en-US" dirty="0" err="1"/>
              <a:t>haifanyi</a:t>
            </a:r>
            <a:r>
              <a:rPr lang="en-US" altLang="en-US" dirty="0"/>
              <a:t> </a:t>
            </a:r>
            <a:r>
              <a:rPr lang="en-US" altLang="en-US" dirty="0" err="1"/>
              <a:t>kazi</a:t>
            </a:r>
            <a:r>
              <a:rPr lang="en-US" altLang="en-US" dirty="0"/>
              <a:t> </a:t>
            </a:r>
            <a:r>
              <a:rPr lang="en-US" altLang="en-US" dirty="0" err="1"/>
              <a:t>kwa</a:t>
            </a:r>
            <a:r>
              <a:rPr lang="en-US" altLang="en-US" dirty="0"/>
              <a:t> </a:t>
            </a:r>
            <a:r>
              <a:rPr lang="en-US" altLang="en-US" dirty="0" err="1"/>
              <a:t>watu</a:t>
            </a:r>
            <a:r>
              <a:rPr lang="en-US" altLang="en-US" dirty="0"/>
              <a:t> </a:t>
            </a:r>
            <a:r>
              <a:rPr lang="en-US" altLang="en-US" dirty="0" err="1"/>
              <a:t>masikini</a:t>
            </a:r>
            <a:r>
              <a:rPr lang="en-US" altLang="en-US" dirty="0"/>
              <a:t>. </a:t>
            </a:r>
            <a:r>
              <a:rPr lang="en-US" altLang="en-US" dirty="0" err="1"/>
              <a:t>Angalia</a:t>
            </a:r>
            <a:r>
              <a:rPr lang="en-US" altLang="en-US" dirty="0"/>
              <a:t> </a:t>
            </a:r>
            <a:r>
              <a:rPr lang="en-US" altLang="en-US" dirty="0" err="1"/>
              <a:t>tovuti</a:t>
            </a:r>
            <a:r>
              <a:rPr lang="en-US" altLang="en-US" dirty="0"/>
              <a:t>, </a:t>
            </a:r>
            <a:r>
              <a:rPr lang="en-US" altLang="en-US" dirty="0" err="1"/>
              <a:t>ingia</a:t>
            </a:r>
            <a:r>
              <a:rPr lang="en-US" altLang="en-US" dirty="0"/>
              <a:t> </a:t>
            </a:r>
            <a:r>
              <a:rPr lang="en-US" altLang="en-US" dirty="0" err="1"/>
              <a:t>na</a:t>
            </a:r>
            <a:r>
              <a:rPr lang="en-US" altLang="en-US" dirty="0"/>
              <a:t> </a:t>
            </a:r>
            <a:r>
              <a:rPr lang="en-US" altLang="en-US" dirty="0" err="1"/>
              <a:t>uulize</a:t>
            </a:r>
            <a:r>
              <a:rPr lang="en-US" altLang="en-US" dirty="0"/>
              <a:t> </a:t>
            </a:r>
            <a:r>
              <a:rPr lang="en-US" altLang="en-US" dirty="0" err="1"/>
              <a:t>nini</a:t>
            </a:r>
            <a:r>
              <a:rPr lang="en-US" altLang="en-US" dirty="0"/>
              <a:t> </a:t>
            </a:r>
            <a:r>
              <a:rPr lang="en-US" altLang="en-US" dirty="0" err="1"/>
              <a:t>unaweza</a:t>
            </a:r>
            <a:r>
              <a:rPr lang="en-US" altLang="en-US" dirty="0"/>
              <a:t> </a:t>
            </a:r>
            <a:r>
              <a:rPr lang="en-US" altLang="en-US" dirty="0" err="1"/>
              <a:t>kufanya</a:t>
            </a:r>
            <a:r>
              <a:rPr lang="en-US" altLang="en-US" dirty="0"/>
              <a:t> </a:t>
            </a:r>
            <a:r>
              <a:rPr lang="en-US" altLang="en-US" dirty="0" err="1"/>
              <a:t>kwa</a:t>
            </a:r>
            <a:r>
              <a:rPr lang="en-US" altLang="en-US" dirty="0"/>
              <a:t> </a:t>
            </a:r>
            <a:r>
              <a:rPr lang="en-US" altLang="en-US" dirty="0" err="1"/>
              <a:t>nchi</a:t>
            </a:r>
            <a:r>
              <a:rPr lang="en-US" altLang="en-US" dirty="0"/>
              <a:t> </a:t>
            </a:r>
            <a:r>
              <a:rPr lang="en-US" altLang="en-US" dirty="0" err="1"/>
              <a:t>yako</a:t>
            </a:r>
            <a:r>
              <a:rPr lang="en-US" altLang="en-US" dirty="0"/>
              <a:t>. Asante!</a:t>
            </a:r>
          </a:p>
          <a:p>
            <a:pPr defTabSz="685800" eaLnBrk="1" hangingPunct="1">
              <a:spcBef>
                <a:spcPct val="0"/>
              </a:spcBef>
            </a:pPr>
            <a:endParaRPr lang="en-US" altLang="en-US" dirty="0"/>
          </a:p>
          <a:p>
            <a:pPr defTabSz="685800" eaLnBrk="1" hangingPunct="1">
              <a:spcBef>
                <a:spcPct val="0"/>
              </a:spcBef>
            </a:pPr>
            <a:r>
              <a:rPr lang="en-US" altLang="en-US" sz="1100" dirty="0">
                <a:hlinkClick r:id="rId4"/>
              </a:rPr>
              <a:t>https://www.icgeb.org/rich-roberts-on-the-nobel-campaign-supporting-gmos-and-golden-rice/</a:t>
            </a:r>
            <a:endParaRPr lang="en-US" altLang="en-US" sz="1100" dirty="0">
              <a:solidFill>
                <a:srgbClr val="00B050"/>
              </a:solidFill>
              <a:latin typeface="Times New Roman" panose="02020603050405020304" pitchFamily="18" charset="0"/>
              <a:cs typeface="Times New Roman" panose="02020603050405020304" pitchFamily="18" charset="0"/>
            </a:endParaRPr>
          </a:p>
        </p:txBody>
      </p:sp>
      <p:sp>
        <p:nvSpPr>
          <p:cNvPr id="142339" name="Slide Number Placeholder 3">
            <a:extLst>
              <a:ext uri="{FF2B5EF4-FFF2-40B4-BE49-F238E27FC236}">
                <a16:creationId xmlns:a16="http://schemas.microsoft.com/office/drawing/2014/main" id="{7D569BC8-D1F7-5443-AA23-31D2C95748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2635A3D-D969-5A4C-8921-04F0C041E76D}" type="slidenum">
              <a:rPr lang="en-US" altLang="en-US" smtClean="0">
                <a:latin typeface="Calibri" panose="020F0502020204030204" pitchFamily="34" charset="0"/>
              </a:rPr>
              <a:pPr fontAlgn="base">
                <a:spcBef>
                  <a:spcPct val="0"/>
                </a:spcBef>
                <a:spcAft>
                  <a:spcPct val="0"/>
                </a:spcAft>
              </a:pPr>
              <a:t>34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4F7CCECD-2738-FA46-A705-CA7A53860E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062A7C7C-14B8-9643-BD96-8C2C6D28EF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Na </a:t>
            </a:r>
            <a:r>
              <a:rPr lang="en-US" altLang="en-US" dirty="0" err="1"/>
              <a:t>kwa</a:t>
            </a:r>
            <a:r>
              <a:rPr lang="en-US" altLang="en-US" dirty="0"/>
              <a:t> </a:t>
            </a:r>
            <a:r>
              <a:rPr lang="en-US" altLang="en-US" dirty="0" err="1"/>
              <a:t>hivyo</a:t>
            </a:r>
            <a:r>
              <a:rPr lang="en-US" altLang="en-US" dirty="0"/>
              <a:t> </a:t>
            </a:r>
            <a:r>
              <a:rPr lang="en-US" altLang="en-US" dirty="0" err="1"/>
              <a:t>nilianza</a:t>
            </a:r>
            <a:r>
              <a:rPr lang="en-US" altLang="en-US" dirty="0"/>
              <a:t> </a:t>
            </a:r>
            <a:r>
              <a:rPr lang="en-US" altLang="en-US" dirty="0" err="1"/>
              <a:t>kufikiria</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kampeni</a:t>
            </a:r>
            <a:r>
              <a:rPr lang="en-US" altLang="en-US" dirty="0"/>
              <a:t> </a:t>
            </a:r>
            <a:r>
              <a:rPr lang="en-US" altLang="en-US" dirty="0" err="1"/>
              <a:t>hii</a:t>
            </a:r>
            <a:r>
              <a:rPr lang="en-US" altLang="en-US" dirty="0"/>
              <a:t>, </a:t>
            </a:r>
            <a:r>
              <a:rPr lang="en-US" altLang="en-US" dirty="0" err="1"/>
              <a:t>nikaona</a:t>
            </a:r>
            <a:r>
              <a:rPr lang="en-US" altLang="en-US" dirty="0"/>
              <a:t> </a:t>
            </a:r>
            <a:r>
              <a:rPr lang="en-US" altLang="en-US" dirty="0" err="1"/>
              <a:t>jinsi</a:t>
            </a:r>
            <a:r>
              <a:rPr lang="en-US" altLang="en-US" dirty="0"/>
              <a:t> </a:t>
            </a:r>
            <a:r>
              <a:rPr lang="en-US" altLang="en-US" dirty="0" err="1"/>
              <a:t>tutakavyofanya</a:t>
            </a:r>
            <a:r>
              <a:rPr lang="en-US" altLang="en-US" dirty="0"/>
              <a:t>, </a:t>
            </a:r>
            <a:r>
              <a:rPr lang="en-US" altLang="en-US" dirty="0" err="1"/>
              <a:t>tukapitia</a:t>
            </a:r>
            <a:r>
              <a:rPr lang="en-US" altLang="en-US" dirty="0"/>
              <a:t>, </a:t>
            </a:r>
            <a:r>
              <a:rPr lang="en-US" altLang="en-US" dirty="0" err="1"/>
              <a:t>nikazungumza</a:t>
            </a:r>
            <a:r>
              <a:rPr lang="en-US" altLang="en-US" dirty="0"/>
              <a:t> </a:t>
            </a:r>
            <a:r>
              <a:rPr lang="en-US" altLang="en-US" dirty="0" err="1"/>
              <a:t>na</a:t>
            </a:r>
            <a:r>
              <a:rPr lang="en-US" altLang="en-US" dirty="0"/>
              <a:t> </a:t>
            </a:r>
            <a:r>
              <a:rPr lang="en-US" altLang="en-US" dirty="0" err="1"/>
              <a:t>marafiki</a:t>
            </a:r>
            <a:r>
              <a:rPr lang="en-US" altLang="en-US" dirty="0"/>
              <a:t> </a:t>
            </a:r>
            <a:r>
              <a:rPr lang="en-US" altLang="en-US" dirty="0" err="1"/>
              <a:t>wangu</a:t>
            </a:r>
            <a:r>
              <a:rPr lang="en-US" altLang="en-US" dirty="0"/>
              <a:t> </a:t>
            </a:r>
            <a:r>
              <a:rPr lang="en-US" altLang="en-US" dirty="0" err="1"/>
              <a:t>kadhaa</a:t>
            </a:r>
            <a:r>
              <a:rPr lang="en-US" altLang="en-US" dirty="0"/>
              <a:t> </a:t>
            </a:r>
            <a:r>
              <a:rPr lang="en-US" altLang="en-US" dirty="0" err="1"/>
              <a:t>wa</a:t>
            </a:r>
            <a:r>
              <a:rPr lang="en-US" altLang="en-US" dirty="0"/>
              <a:t> Nobel </a:t>
            </a:r>
            <a:r>
              <a:rPr lang="en-US" altLang="en-US" dirty="0" err="1"/>
              <a:t>na</a:t>
            </a:r>
            <a:r>
              <a:rPr lang="en-US" altLang="en-US" dirty="0"/>
              <a:t> </a:t>
            </a:r>
            <a:r>
              <a:rPr lang="en-US" altLang="en-US" dirty="0" err="1"/>
              <a:t>akasema</a:t>
            </a:r>
            <a:r>
              <a:rPr lang="en-US" altLang="en-US" dirty="0"/>
              <a:t> </a:t>
            </a:r>
            <a:r>
              <a:rPr lang="en-US" altLang="en-US" dirty="0" err="1"/>
              <a:t>unajua</a:t>
            </a:r>
            <a:r>
              <a:rPr lang="en-US" altLang="en-US" dirty="0"/>
              <a:t>, </a:t>
            </a:r>
            <a:r>
              <a:rPr lang="en-US" altLang="en-US" dirty="0" err="1"/>
              <a:t>ungeunga</a:t>
            </a:r>
            <a:r>
              <a:rPr lang="en-US" altLang="en-US" dirty="0"/>
              <a:t> </a:t>
            </a:r>
            <a:r>
              <a:rPr lang="en-US" altLang="en-US" dirty="0" err="1"/>
              <a:t>mkono</a:t>
            </a:r>
            <a:r>
              <a:rPr lang="en-US" altLang="en-US" dirty="0"/>
              <a:t> </a:t>
            </a:r>
            <a:r>
              <a:rPr lang="en-US" altLang="en-US" dirty="0" err="1"/>
              <a:t>jambo</a:t>
            </a:r>
            <a:r>
              <a:rPr lang="en-US" altLang="en-US" dirty="0"/>
              <a:t> </a:t>
            </a:r>
            <a:r>
              <a:rPr lang="en-US" altLang="en-US" dirty="0" err="1"/>
              <a:t>hili</a:t>
            </a:r>
            <a:r>
              <a:rPr lang="en-US" altLang="en-US" dirty="0"/>
              <a:t>, </a:t>
            </a:r>
            <a:r>
              <a:rPr lang="en-US" altLang="en-US" dirty="0" err="1"/>
              <a:t>ni</a:t>
            </a:r>
            <a:r>
              <a:rPr lang="en-US" altLang="en-US" dirty="0"/>
              <a:t> </a:t>
            </a:r>
            <a:r>
              <a:rPr lang="en-US" altLang="en-US" dirty="0" err="1"/>
              <a:t>jambo</a:t>
            </a:r>
            <a:r>
              <a:rPr lang="en-US" altLang="en-US" dirty="0"/>
              <a:t> </a:t>
            </a:r>
            <a:r>
              <a:rPr lang="en-US" altLang="en-US" dirty="0" err="1"/>
              <a:t>ambalo</a:t>
            </a:r>
            <a:r>
              <a:rPr lang="en-US" altLang="en-US" dirty="0"/>
              <a:t> </a:t>
            </a:r>
            <a:r>
              <a:rPr lang="en-US" altLang="en-US" dirty="0" err="1"/>
              <a:t>ungekuwa</a:t>
            </a:r>
            <a:r>
              <a:rPr lang="en-US" altLang="en-US" dirty="0"/>
              <a:t> </a:t>
            </a:r>
            <a:r>
              <a:rPr lang="en-US" altLang="en-US" dirty="0" err="1"/>
              <a:t>kwenye</a:t>
            </a:r>
            <a:r>
              <a:rPr lang="en-US" altLang="en-US" dirty="0"/>
              <a:t> </a:t>
            </a:r>
            <a:r>
              <a:rPr lang="en-US" altLang="en-US" dirty="0" err="1"/>
              <a:t>bodi</a:t>
            </a:r>
            <a:r>
              <a:rPr lang="en-US" altLang="en-US" dirty="0"/>
              <a:t> </a:t>
            </a:r>
            <a:r>
              <a:rPr lang="en-US" altLang="en-US" dirty="0" err="1"/>
              <a:t>na</a:t>
            </a:r>
            <a:r>
              <a:rPr lang="en-US" altLang="en-US" dirty="0"/>
              <a:t>… </a:t>
            </a:r>
            <a:r>
              <a:rPr lang="en-US" altLang="en-US" dirty="0" err="1"/>
              <a:t>na</a:t>
            </a:r>
            <a:r>
              <a:rPr lang="en-US" altLang="en-US" dirty="0"/>
              <a:t> </a:t>
            </a:r>
            <a:r>
              <a:rPr lang="en-US" altLang="en-US" dirty="0" err="1"/>
              <a:t>kila</a:t>
            </a:r>
            <a:r>
              <a:rPr lang="en-US" altLang="en-US" dirty="0"/>
              <a:t> </a:t>
            </a:r>
            <a:r>
              <a:rPr lang="en-US" altLang="en-US" dirty="0" err="1"/>
              <a:t>mtu</a:t>
            </a:r>
            <a:r>
              <a:rPr lang="en-US" altLang="en-US" dirty="0"/>
              <a:t> </a:t>
            </a:r>
            <a:r>
              <a:rPr lang="en-US" altLang="en-US" dirty="0" err="1"/>
              <a:t>niliyezungumza</a:t>
            </a:r>
            <a:r>
              <a:rPr lang="en-US" altLang="en-US" dirty="0"/>
              <a:t> </a:t>
            </a:r>
            <a:r>
              <a:rPr lang="en-US" altLang="en-US" dirty="0" err="1"/>
              <a:t>naye</a:t>
            </a:r>
            <a:r>
              <a:rPr lang="en-US" altLang="en-US" dirty="0"/>
              <a:t> </a:t>
            </a:r>
            <a:r>
              <a:rPr lang="en-US" altLang="en-US" dirty="0" err="1"/>
              <a:t>alisema</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jambo</a:t>
            </a:r>
            <a:r>
              <a:rPr lang="en-US" altLang="en-US" dirty="0"/>
              <a:t> </a:t>
            </a:r>
            <a:r>
              <a:rPr lang="en-US" altLang="en-US" dirty="0" err="1"/>
              <a:t>kubwa</a:t>
            </a:r>
            <a:r>
              <a:rPr lang="en-US" altLang="en-US" dirty="0"/>
              <a:t> </a:t>
            </a:r>
            <a:r>
              <a:rPr lang="en-US" altLang="en-US" dirty="0" err="1"/>
              <a:t>sana</a:t>
            </a:r>
            <a:r>
              <a:rPr lang="en-US" altLang="en-US" dirty="0"/>
              <a:t> </a:t>
            </a:r>
            <a:r>
              <a:rPr lang="en-US" altLang="en-US" dirty="0" err="1"/>
              <a:t>ambalo</a:t>
            </a:r>
            <a:r>
              <a:rPr lang="en-US" altLang="en-US" dirty="0"/>
              <a:t> </a:t>
            </a:r>
            <a:r>
              <a:rPr lang="en-US" altLang="en-US" dirty="0" err="1"/>
              <a:t>tutakuwa</a:t>
            </a:r>
            <a:r>
              <a:rPr lang="en-US" altLang="en-US" dirty="0"/>
              <a:t> </a:t>
            </a:r>
            <a:r>
              <a:rPr lang="en-US" altLang="en-US" dirty="0" err="1"/>
              <a:t>kwenye</a:t>
            </a:r>
            <a:r>
              <a:rPr lang="en-US" altLang="en-US" dirty="0"/>
              <a:t> </a:t>
            </a:r>
            <a:r>
              <a:rPr lang="en-US" altLang="en-US" dirty="0" err="1"/>
              <a:t>bodi</a:t>
            </a:r>
            <a:r>
              <a:rPr lang="en-US" altLang="en-US" dirty="0"/>
              <a:t>, </a:t>
            </a:r>
            <a:r>
              <a:rPr lang="en-US" altLang="en-US" dirty="0" err="1"/>
              <a:t>hatupendi</a:t>
            </a:r>
            <a:r>
              <a:rPr lang="en-US" altLang="en-US" dirty="0"/>
              <a:t> </a:t>
            </a:r>
            <a:r>
              <a:rPr lang="en-US" altLang="en-US" dirty="0" err="1"/>
              <a:t>ukweli</a:t>
            </a:r>
            <a:r>
              <a:rPr lang="en-US" altLang="en-US" dirty="0"/>
              <a:t> </a:t>
            </a:r>
            <a:r>
              <a:rPr lang="en-US" altLang="en-US" dirty="0" err="1"/>
              <a:t>kwamba</a:t>
            </a:r>
            <a:r>
              <a:rPr lang="en-US" altLang="en-US" dirty="0"/>
              <a:t> </a:t>
            </a:r>
            <a:r>
              <a:rPr lang="en-US" altLang="en-US" dirty="0" err="1"/>
              <a:t>kuna</a:t>
            </a:r>
            <a:r>
              <a:rPr lang="en-US" altLang="en-US" dirty="0"/>
              <a:t> </a:t>
            </a:r>
            <a:r>
              <a:rPr lang="en-US" altLang="en-US" dirty="0" err="1"/>
              <a:t>uwongo</a:t>
            </a:r>
            <a:r>
              <a:rPr lang="en-US" altLang="en-US" dirty="0"/>
              <a:t> </a:t>
            </a:r>
            <a:r>
              <a:rPr lang="en-US" altLang="en-US" dirty="0" err="1"/>
              <a:t>wote</a:t>
            </a:r>
            <a:r>
              <a:rPr lang="en-US" altLang="en-US" dirty="0"/>
              <a:t> </a:t>
            </a:r>
            <a:r>
              <a:rPr lang="en-US" altLang="en-US" dirty="0" err="1"/>
              <a:t>huu</a:t>
            </a:r>
            <a:r>
              <a:rPr lang="en-US" altLang="en-US" dirty="0"/>
              <a:t> </a:t>
            </a:r>
            <a:r>
              <a:rPr lang="en-US" altLang="en-US" dirty="0" err="1"/>
              <a:t>ambao</a:t>
            </a:r>
            <a:r>
              <a:rPr lang="en-US" altLang="en-US" dirty="0"/>
              <a:t> </a:t>
            </a:r>
            <a:r>
              <a:rPr lang="en-US" altLang="en-US" dirty="0" err="1"/>
              <a:t>unaambiwa</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sayansi</a:t>
            </a:r>
            <a:r>
              <a:rPr lang="en-US" altLang="en-US" dirty="0"/>
              <a:t> </a:t>
            </a:r>
            <a:r>
              <a:rPr lang="en-US" altLang="en-US" dirty="0" err="1"/>
              <a:t>na</a:t>
            </a:r>
            <a:r>
              <a:rPr lang="en-US" altLang="en-US" dirty="0"/>
              <a:t> </a:t>
            </a:r>
            <a:r>
              <a:rPr lang="en-US" altLang="en-US" dirty="0" err="1"/>
              <a:t>sayansi</a:t>
            </a:r>
            <a:r>
              <a:rPr lang="en-US" altLang="en-US" dirty="0"/>
              <a:t> </a:t>
            </a:r>
            <a:r>
              <a:rPr lang="en-US" altLang="en-US" dirty="0" err="1"/>
              <a:t>inaweza</a:t>
            </a:r>
            <a:r>
              <a:rPr lang="en-US" altLang="en-US" dirty="0"/>
              <a:t> </a:t>
            </a:r>
            <a:r>
              <a:rPr lang="en-US" altLang="en-US" dirty="0" err="1"/>
              <a:t>kufanya</a:t>
            </a:r>
            <a:r>
              <a:rPr lang="en-US" altLang="en-US" dirty="0"/>
              <a:t> </a:t>
            </a:r>
            <a:r>
              <a:rPr lang="en-US" altLang="en-US" dirty="0" err="1"/>
              <a:t>nini</a:t>
            </a:r>
            <a:r>
              <a:rPr lang="en-US" altLang="en-US" dirty="0"/>
              <a:t> </a:t>
            </a:r>
            <a:r>
              <a:rPr lang="en-US" altLang="en-US" dirty="0" err="1"/>
              <a:t>na</a:t>
            </a:r>
            <a:r>
              <a:rPr lang="en-US" altLang="en-US" dirty="0"/>
              <a:t> </a:t>
            </a:r>
            <a:r>
              <a:rPr lang="en-US" altLang="en-US" dirty="0" err="1"/>
              <a:t>inawezaje</a:t>
            </a:r>
            <a:r>
              <a:rPr lang="en-US" altLang="en-US" dirty="0"/>
              <a:t> </a:t>
            </a:r>
            <a:r>
              <a:rPr lang="en-US" altLang="en-US" dirty="0" err="1"/>
              <a:t>kusaidia</a:t>
            </a:r>
            <a:r>
              <a:rPr lang="en-US" altLang="en-US" dirty="0"/>
              <a:t> .</a:t>
            </a:r>
          </a:p>
          <a:p>
            <a:endParaRPr lang="en-US" altLang="en-US" dirty="0"/>
          </a:p>
          <a:p>
            <a:r>
              <a:rPr lang="en-US" altLang="en-US" dirty="0"/>
              <a:t>Kwa </a:t>
            </a:r>
            <a:r>
              <a:rPr lang="en-US" altLang="en-US" dirty="0" err="1"/>
              <a:t>hivyo</a:t>
            </a:r>
            <a:r>
              <a:rPr lang="en-US" altLang="en-US" dirty="0"/>
              <a:t> </a:t>
            </a:r>
            <a:r>
              <a:rPr lang="en-US" altLang="en-US" dirty="0" err="1"/>
              <a:t>kampeni</a:t>
            </a:r>
            <a:r>
              <a:rPr lang="en-US" altLang="en-US" dirty="0"/>
              <a:t> </a:t>
            </a:r>
            <a:r>
              <a:rPr lang="en-US" altLang="en-US" dirty="0" err="1"/>
              <a:t>ilizinduliwa</a:t>
            </a:r>
            <a:r>
              <a:rPr lang="en-US" altLang="en-US" dirty="0"/>
              <a:t> </a:t>
            </a:r>
            <a:r>
              <a:rPr lang="en-US" altLang="en-US" dirty="0" err="1"/>
              <a:t>vizuri</a:t>
            </a:r>
            <a:r>
              <a:rPr lang="en-US" altLang="en-US" dirty="0"/>
              <a:t> </a:t>
            </a:r>
            <a:r>
              <a:rPr lang="en-US" altLang="en-US" dirty="0" err="1"/>
              <a:t>Juni</a:t>
            </a:r>
            <a:r>
              <a:rPr lang="en-US" altLang="en-US" dirty="0"/>
              <a:t> 30, 2016 </a:t>
            </a:r>
            <a:r>
              <a:rPr lang="en-US" altLang="en-US" dirty="0" err="1"/>
              <a:t>na</a:t>
            </a:r>
            <a:r>
              <a:rPr lang="en-US" altLang="en-US" dirty="0"/>
              <a:t> [RR4] </a:t>
            </a:r>
            <a:r>
              <a:rPr lang="en-US" altLang="en-US" dirty="0" err="1"/>
              <a:t>wakati</a:t>
            </a:r>
            <a:r>
              <a:rPr lang="en-US" altLang="en-US" dirty="0"/>
              <a:t> </a:t>
            </a:r>
            <a:r>
              <a:rPr lang="en-US" altLang="en-US" dirty="0" err="1"/>
              <a:t>huo</a:t>
            </a:r>
            <a:r>
              <a:rPr lang="en-US" altLang="en-US" dirty="0"/>
              <a:t> </a:t>
            </a:r>
            <a:r>
              <a:rPr lang="en-US" altLang="en-US" dirty="0" err="1"/>
              <a:t>nilifanya</a:t>
            </a:r>
            <a:r>
              <a:rPr lang="en-US" altLang="en-US" dirty="0"/>
              <a:t> </a:t>
            </a:r>
            <a:r>
              <a:rPr lang="en-US" altLang="en-US" dirty="0" err="1"/>
              <a:t>mkutano</a:t>
            </a:r>
            <a:r>
              <a:rPr lang="en-US" altLang="en-US" dirty="0"/>
              <a:t> </a:t>
            </a:r>
            <a:r>
              <a:rPr lang="en-US" altLang="en-US" dirty="0" err="1"/>
              <a:t>wa</a:t>
            </a:r>
            <a:r>
              <a:rPr lang="en-US" altLang="en-US" dirty="0"/>
              <a:t> </a:t>
            </a:r>
            <a:r>
              <a:rPr lang="en-US" altLang="en-US" dirty="0" err="1"/>
              <a:t>waandishi</a:t>
            </a:r>
            <a:r>
              <a:rPr lang="en-US" altLang="en-US" dirty="0"/>
              <a:t> </a:t>
            </a:r>
            <a:r>
              <a:rPr lang="en-US" altLang="en-US" dirty="0" err="1"/>
              <a:t>wa</a:t>
            </a:r>
            <a:r>
              <a:rPr lang="en-US" altLang="en-US" dirty="0"/>
              <a:t> </a:t>
            </a:r>
            <a:r>
              <a:rPr lang="en-US" altLang="en-US" dirty="0" err="1"/>
              <a:t>habari</a:t>
            </a:r>
            <a:r>
              <a:rPr lang="en-US" altLang="en-US" dirty="0"/>
              <a:t> </a:t>
            </a:r>
            <a:r>
              <a:rPr lang="en-US" altLang="en-US" dirty="0" err="1"/>
              <a:t>huko</a:t>
            </a:r>
            <a:r>
              <a:rPr lang="en-US" altLang="en-US" dirty="0"/>
              <a:t> Washington; </a:t>
            </a:r>
            <a:r>
              <a:rPr lang="en-US" altLang="en-US" dirty="0" err="1"/>
              <a:t>tulikuwa</a:t>
            </a:r>
            <a:r>
              <a:rPr lang="en-US" altLang="en-US" dirty="0"/>
              <a:t> </a:t>
            </a:r>
            <a:r>
              <a:rPr lang="en-US" altLang="en-US" dirty="0" err="1"/>
              <a:t>na</a:t>
            </a:r>
            <a:r>
              <a:rPr lang="en-US" altLang="en-US" dirty="0"/>
              <a:t> </a:t>
            </a:r>
            <a:r>
              <a:rPr lang="en-US" altLang="en-US" dirty="0" err="1"/>
              <a:t>wanandoa</a:t>
            </a:r>
            <a:r>
              <a:rPr lang="en-US" altLang="en-US" dirty="0"/>
              <a:t> </a:t>
            </a:r>
            <a:r>
              <a:rPr lang="en-US" altLang="en-US" dirty="0" err="1"/>
              <a:t>wa</a:t>
            </a:r>
            <a:r>
              <a:rPr lang="en-US" altLang="en-US" dirty="0"/>
              <a:t> Nobel Laureates </a:t>
            </a:r>
            <a:r>
              <a:rPr lang="en-US" altLang="en-US" dirty="0" err="1"/>
              <a:t>ambao</a:t>
            </a:r>
            <a:r>
              <a:rPr lang="en-US" altLang="en-US" dirty="0"/>
              <a:t> </a:t>
            </a:r>
            <a:r>
              <a:rPr lang="en-US" altLang="en-US" dirty="0" err="1"/>
              <a:t>waliingia</a:t>
            </a:r>
            <a:r>
              <a:rPr lang="en-US" altLang="en-US" dirty="0"/>
              <a:t> </a:t>
            </a:r>
            <a:r>
              <a:rPr lang="en-US" altLang="en-US" dirty="0" err="1"/>
              <a:t>na</a:t>
            </a:r>
            <a:r>
              <a:rPr lang="en-US" altLang="en-US" dirty="0"/>
              <a:t> </a:t>
            </a:r>
            <a:r>
              <a:rPr lang="en-US" altLang="en-US" dirty="0" err="1"/>
              <a:t>kutoa</a:t>
            </a:r>
            <a:r>
              <a:rPr lang="en-US" altLang="en-US" dirty="0"/>
              <a:t> </a:t>
            </a:r>
            <a:r>
              <a:rPr lang="en-US" altLang="en-US" dirty="0" err="1"/>
              <a:t>maoni</a:t>
            </a:r>
            <a:r>
              <a:rPr lang="en-US" altLang="en-US" dirty="0"/>
              <a:t> </a:t>
            </a:r>
            <a:r>
              <a:rPr lang="en-US" altLang="en-US" dirty="0" err="1"/>
              <a:t>na</a:t>
            </a:r>
            <a:r>
              <a:rPr lang="en-US" altLang="en-US" dirty="0"/>
              <a:t> </a:t>
            </a:r>
            <a:r>
              <a:rPr lang="en-US" altLang="en-US" dirty="0" err="1"/>
              <a:t>tukafanya</a:t>
            </a:r>
            <a:r>
              <a:rPr lang="en-US" altLang="en-US" dirty="0"/>
              <a:t> </a:t>
            </a:r>
            <a:r>
              <a:rPr lang="en-US" altLang="en-US" dirty="0" err="1"/>
              <a:t>kile</a:t>
            </a:r>
            <a:r>
              <a:rPr lang="en-US" altLang="en-US" dirty="0"/>
              <a:t> </a:t>
            </a:r>
            <a:r>
              <a:rPr lang="en-US" altLang="en-US" dirty="0" err="1"/>
              <a:t>tunaweza</a:t>
            </a:r>
            <a:r>
              <a:rPr lang="en-US" altLang="en-US" dirty="0"/>
              <a:t>, </a:t>
            </a:r>
            <a:r>
              <a:rPr lang="en-US" altLang="en-US" dirty="0" err="1"/>
              <a:t>na</a:t>
            </a:r>
            <a:r>
              <a:rPr lang="en-US" altLang="en-US" dirty="0"/>
              <a:t> </a:t>
            </a:r>
            <a:r>
              <a:rPr lang="en-US" altLang="en-US" dirty="0" err="1"/>
              <a:t>tukapata</a:t>
            </a:r>
            <a:r>
              <a:rPr lang="en-US" altLang="en-US" dirty="0"/>
              <a:t> </a:t>
            </a:r>
            <a:r>
              <a:rPr lang="en-US" altLang="en-US" dirty="0" err="1"/>
              <a:t>idadi</a:t>
            </a:r>
            <a:r>
              <a:rPr lang="en-US" altLang="en-US" dirty="0"/>
              <a:t> </a:t>
            </a:r>
            <a:r>
              <a:rPr lang="en-US" altLang="en-US" dirty="0" err="1"/>
              <a:t>kubwa</a:t>
            </a:r>
            <a:r>
              <a:rPr lang="en-US" altLang="en-US" dirty="0"/>
              <a:t> </a:t>
            </a:r>
            <a:r>
              <a:rPr lang="en-US" altLang="en-US" dirty="0" err="1"/>
              <a:t>ya</a:t>
            </a:r>
            <a:r>
              <a:rPr lang="en-US" altLang="en-US" dirty="0"/>
              <a:t> </a:t>
            </a:r>
            <a:r>
              <a:rPr lang="en-US" altLang="en-US" dirty="0" err="1"/>
              <a:t>chanjo</a:t>
            </a:r>
            <a:r>
              <a:rPr lang="en-US" altLang="en-US" dirty="0"/>
              <a:t> </a:t>
            </a:r>
            <a:r>
              <a:rPr lang="en-US" altLang="en-US" dirty="0" err="1"/>
              <a:t>ya</a:t>
            </a:r>
            <a:r>
              <a:rPr lang="en-US" altLang="en-US" dirty="0"/>
              <a:t> </a:t>
            </a:r>
            <a:r>
              <a:rPr lang="en-US" altLang="en-US" dirty="0" err="1"/>
              <a:t>waandishi</a:t>
            </a:r>
            <a:r>
              <a:rPr lang="en-US" altLang="en-US" dirty="0"/>
              <a:t> </a:t>
            </a:r>
            <a:r>
              <a:rPr lang="en-US" altLang="en-US" dirty="0" err="1"/>
              <a:t>wa</a:t>
            </a:r>
            <a:r>
              <a:rPr lang="en-US" altLang="en-US" dirty="0"/>
              <a:t> </a:t>
            </a:r>
            <a:r>
              <a:rPr lang="en-US" altLang="en-US" dirty="0" err="1"/>
              <a:t>habari</a:t>
            </a:r>
            <a:r>
              <a:rPr lang="en-US" altLang="en-US" dirty="0"/>
              <a:t>. </a:t>
            </a:r>
            <a:r>
              <a:rPr lang="en-US" altLang="en-US" dirty="0" err="1"/>
              <a:t>Barua</a:t>
            </a:r>
            <a:r>
              <a:rPr lang="en-US" altLang="en-US" dirty="0"/>
              <a:t> </a:t>
            </a:r>
            <a:r>
              <a:rPr lang="en-US" altLang="en-US" dirty="0" err="1"/>
              <a:t>ilitumwa</a:t>
            </a:r>
            <a:r>
              <a:rPr lang="en-US" altLang="en-US" dirty="0"/>
              <a:t> </a:t>
            </a:r>
            <a:r>
              <a:rPr lang="en-US" altLang="en-US" dirty="0" err="1"/>
              <a:t>kwa</a:t>
            </a:r>
            <a:r>
              <a:rPr lang="en-US" altLang="en-US" dirty="0"/>
              <a:t> Greenpeace, </a:t>
            </a:r>
            <a:r>
              <a:rPr lang="en-US" altLang="en-US" dirty="0" err="1"/>
              <a:t>barua</a:t>
            </a:r>
            <a:r>
              <a:rPr lang="en-US" altLang="en-US" dirty="0"/>
              <a:t> </a:t>
            </a:r>
            <a:r>
              <a:rPr lang="en-US" altLang="en-US" dirty="0" err="1"/>
              <a:t>ilitumwa</a:t>
            </a:r>
            <a:r>
              <a:rPr lang="en-US" altLang="en-US" dirty="0"/>
              <a:t> </a:t>
            </a:r>
            <a:r>
              <a:rPr lang="en-US" altLang="en-US" dirty="0" err="1"/>
              <a:t>kwa</a:t>
            </a:r>
            <a:r>
              <a:rPr lang="en-US" altLang="en-US" dirty="0"/>
              <a:t> </a:t>
            </a:r>
            <a:r>
              <a:rPr lang="en-US" altLang="en-US" dirty="0" err="1"/>
              <a:t>Mkuu</a:t>
            </a:r>
            <a:r>
              <a:rPr lang="en-US" altLang="en-US" dirty="0"/>
              <a:t> </a:t>
            </a:r>
            <a:r>
              <a:rPr lang="en-US" altLang="en-US" dirty="0" err="1"/>
              <a:t>wa</a:t>
            </a:r>
            <a:r>
              <a:rPr lang="en-US" altLang="en-US" dirty="0"/>
              <a:t> </a:t>
            </a:r>
            <a:r>
              <a:rPr lang="en-US" altLang="en-US" dirty="0" err="1"/>
              <a:t>kila</a:t>
            </a:r>
            <a:r>
              <a:rPr lang="en-US" altLang="en-US" dirty="0"/>
              <a:t> </a:t>
            </a:r>
            <a:r>
              <a:rPr lang="en-US" altLang="en-US" dirty="0" err="1"/>
              <a:t>mjumbe</a:t>
            </a:r>
            <a:r>
              <a:rPr lang="en-US" altLang="en-US" dirty="0"/>
              <a:t> </a:t>
            </a:r>
            <a:r>
              <a:rPr lang="en-US" altLang="en-US" dirty="0" err="1"/>
              <a:t>wa</a:t>
            </a:r>
            <a:r>
              <a:rPr lang="en-US" altLang="en-US" dirty="0"/>
              <a:t> UN </a:t>
            </a:r>
            <a:r>
              <a:rPr lang="en-US" altLang="en-US" dirty="0" err="1"/>
              <a:t>huko</a:t>
            </a:r>
            <a:r>
              <a:rPr lang="en-US" altLang="en-US" dirty="0"/>
              <a:t> New York </a:t>
            </a:r>
            <a:r>
              <a:rPr lang="en-US" altLang="en-US" dirty="0" err="1"/>
              <a:t>na</a:t>
            </a:r>
            <a:r>
              <a:rPr lang="en-US" altLang="en-US" dirty="0"/>
              <a:t> </a:t>
            </a:r>
            <a:r>
              <a:rPr lang="en-US" altLang="en-US" dirty="0" err="1"/>
              <a:t>kimsingi</a:t>
            </a:r>
            <a:r>
              <a:rPr lang="en-US" altLang="en-US" dirty="0"/>
              <a:t> </a:t>
            </a:r>
            <a:r>
              <a:rPr lang="en-US" altLang="en-US" dirty="0" err="1"/>
              <a:t>tulichouliza</a:t>
            </a:r>
            <a:r>
              <a:rPr lang="en-US" altLang="en-US" dirty="0"/>
              <a:t> </a:t>
            </a:r>
            <a:r>
              <a:rPr lang="en-US" altLang="en-US" dirty="0" err="1"/>
              <a:t>ni</a:t>
            </a:r>
            <a:r>
              <a:rPr lang="en-US" altLang="en-US" dirty="0"/>
              <a:t> </a:t>
            </a:r>
            <a:r>
              <a:rPr lang="en-US" altLang="en-US" dirty="0" err="1"/>
              <a:t>kwanini</a:t>
            </a:r>
            <a:r>
              <a:rPr lang="en-US" altLang="en-US" dirty="0"/>
              <a:t> </a:t>
            </a:r>
            <a:r>
              <a:rPr lang="en-US" altLang="en-US" dirty="0" err="1"/>
              <a:t>usiache</a:t>
            </a:r>
            <a:r>
              <a:rPr lang="en-US" altLang="en-US" dirty="0"/>
              <a:t> </a:t>
            </a:r>
            <a:r>
              <a:rPr lang="en-US" altLang="en-US" dirty="0" err="1"/>
              <a:t>kutishia</a:t>
            </a:r>
            <a:r>
              <a:rPr lang="en-US" altLang="en-US" dirty="0"/>
              <a:t> </a:t>
            </a:r>
            <a:r>
              <a:rPr lang="en-US" altLang="en-US" dirty="0" err="1"/>
              <a:t>umma</a:t>
            </a:r>
            <a:r>
              <a:rPr lang="en-US" altLang="en-US" dirty="0"/>
              <a:t> </a:t>
            </a:r>
            <a:r>
              <a:rPr lang="en-US" altLang="en-US" dirty="0" err="1"/>
              <a:t>na</a:t>
            </a:r>
            <a:r>
              <a:rPr lang="en-US" altLang="en-US" dirty="0"/>
              <a:t> </a:t>
            </a:r>
            <a:r>
              <a:rPr lang="en-US" altLang="en-US" dirty="0" err="1"/>
              <a:t>hadithi</a:t>
            </a:r>
            <a:r>
              <a:rPr lang="en-US" altLang="en-US" dirty="0"/>
              <a:t> </a:t>
            </a:r>
            <a:r>
              <a:rPr lang="en-US" altLang="en-US" dirty="0" err="1"/>
              <a:t>hizi</a:t>
            </a:r>
            <a:r>
              <a:rPr lang="en-US" altLang="en-US" dirty="0"/>
              <a:t> </a:t>
            </a:r>
            <a:r>
              <a:rPr lang="en-US" altLang="en-US" dirty="0" err="1"/>
              <a:t>zote</a:t>
            </a:r>
            <a:r>
              <a:rPr lang="en-US" altLang="en-US" dirty="0"/>
              <a:t> </a:t>
            </a:r>
            <a:r>
              <a:rPr lang="en-US" altLang="en-US" dirty="0" err="1"/>
              <a:t>ambazo</a:t>
            </a:r>
            <a:r>
              <a:rPr lang="en-US" altLang="en-US" dirty="0"/>
              <a:t> </a:t>
            </a:r>
            <a:r>
              <a:rPr lang="en-US" altLang="en-US" dirty="0" err="1"/>
              <a:t>sio</a:t>
            </a:r>
            <a:r>
              <a:rPr lang="en-US" altLang="en-US" dirty="0"/>
              <a:t> za </a:t>
            </a:r>
            <a:r>
              <a:rPr lang="en-US" altLang="en-US" dirty="0" err="1"/>
              <a:t>kweli</a:t>
            </a:r>
            <a:r>
              <a:rPr lang="en-US" altLang="en-US" dirty="0"/>
              <a:t> </a:t>
            </a:r>
            <a:r>
              <a:rPr lang="en-US" altLang="en-US" dirty="0" err="1"/>
              <a:t>wakati</a:t>
            </a:r>
            <a:r>
              <a:rPr lang="en-US" altLang="en-US" dirty="0"/>
              <a:t> </a:t>
            </a:r>
            <a:r>
              <a:rPr lang="en-US" altLang="en-US" dirty="0" err="1"/>
              <a:t>Sayansi</a:t>
            </a:r>
            <a:r>
              <a:rPr lang="en-US" altLang="en-US" dirty="0"/>
              <a:t> </a:t>
            </a:r>
            <a:r>
              <a:rPr lang="en-US" altLang="en-US" dirty="0" err="1"/>
              <a:t>inasema</a:t>
            </a:r>
            <a:r>
              <a:rPr lang="en-US" altLang="en-US" dirty="0"/>
              <a:t> </a:t>
            </a:r>
            <a:r>
              <a:rPr lang="en-US" altLang="en-US" dirty="0" err="1"/>
              <a:t>salama</a:t>
            </a:r>
            <a:r>
              <a:rPr lang="en-US" altLang="en-US" dirty="0"/>
              <a:t> </a:t>
            </a:r>
            <a:r>
              <a:rPr lang="en-US" altLang="en-US" dirty="0" err="1"/>
              <a:t>kabisa</a:t>
            </a:r>
            <a:r>
              <a:rPr lang="en-US" altLang="en-US" dirty="0"/>
              <a:t>, hakuna </a:t>
            </a:r>
            <a:r>
              <a:rPr lang="en-US" altLang="en-US" dirty="0" err="1"/>
              <a:t>shida</a:t>
            </a:r>
            <a:r>
              <a:rPr lang="en-US" altLang="en-US" dirty="0"/>
              <a:t> </a:t>
            </a:r>
            <a:r>
              <a:rPr lang="en-US" altLang="en-US" dirty="0" err="1"/>
              <a:t>na</a:t>
            </a:r>
            <a:r>
              <a:rPr lang="en-US" altLang="en-US" dirty="0"/>
              <a:t> </a:t>
            </a:r>
            <a:r>
              <a:rPr lang="en-US" altLang="en-US" dirty="0" err="1"/>
              <a:t>hizi</a:t>
            </a:r>
            <a:r>
              <a:rPr lang="en-US" altLang="en-US" dirty="0"/>
              <a:t>, hakuna </a:t>
            </a:r>
            <a:r>
              <a:rPr lang="en-US" altLang="en-US" dirty="0" err="1"/>
              <a:t>shida</a:t>
            </a:r>
            <a:r>
              <a:rPr lang="en-US" altLang="en-US" dirty="0"/>
              <a:t> </a:t>
            </a:r>
            <a:r>
              <a:rPr lang="en-US" altLang="en-US" dirty="0" err="1"/>
              <a:t>hata</a:t>
            </a:r>
            <a:r>
              <a:rPr lang="en-US" altLang="en-US" dirty="0"/>
              <a:t> </a:t>
            </a:r>
            <a:r>
              <a:rPr lang="en-US" altLang="en-US" dirty="0" err="1"/>
              <a:t>moja</a:t>
            </a:r>
            <a:r>
              <a:rPr lang="en-US" altLang="en-US" dirty="0"/>
              <a:t> </a:t>
            </a:r>
            <a:r>
              <a:rPr lang="en-US" altLang="en-US" dirty="0" err="1"/>
              <a:t>imeibuka</a:t>
            </a:r>
            <a:r>
              <a:rPr lang="en-US" altLang="en-US" dirty="0"/>
              <a:t> </a:t>
            </a:r>
            <a:r>
              <a:rPr lang="en-US" altLang="en-US" dirty="0" err="1"/>
              <a:t>ambayo</a:t>
            </a:r>
            <a:r>
              <a:rPr lang="en-US" altLang="en-US" dirty="0"/>
              <a:t> </a:t>
            </a:r>
            <a:r>
              <a:rPr lang="en-US" altLang="en-US" dirty="0" err="1"/>
              <a:t>inaaminika</a:t>
            </a:r>
            <a:r>
              <a:rPr lang="en-US" altLang="en-US" dirty="0"/>
              <a:t>. </a:t>
            </a:r>
            <a:r>
              <a:rPr lang="en-US" altLang="en-US" dirty="0" err="1"/>
              <a:t>Sasa</a:t>
            </a:r>
            <a:r>
              <a:rPr lang="en-US" altLang="en-US" dirty="0"/>
              <a:t> </a:t>
            </a:r>
            <a:r>
              <a:rPr lang="en-US" altLang="en-US" dirty="0" err="1"/>
              <a:t>bila</a:t>
            </a:r>
            <a:r>
              <a:rPr lang="en-US" altLang="en-US" dirty="0"/>
              <a:t> </a:t>
            </a:r>
            <a:r>
              <a:rPr lang="en-US" altLang="en-US" dirty="0" err="1"/>
              <a:t>shaka</a:t>
            </a:r>
            <a:r>
              <a:rPr lang="en-US" altLang="en-US" dirty="0"/>
              <a:t> </a:t>
            </a:r>
            <a:r>
              <a:rPr lang="en-US" altLang="en-US" dirty="0" err="1"/>
              <a:t>unawasikiliza</a:t>
            </a:r>
            <a:r>
              <a:rPr lang="en-US" altLang="en-US" dirty="0"/>
              <a:t> </a:t>
            </a:r>
            <a:r>
              <a:rPr lang="en-US" altLang="en-US" dirty="0" err="1"/>
              <a:t>wanaharakati</a:t>
            </a:r>
            <a:r>
              <a:rPr lang="en-US" altLang="en-US" dirty="0"/>
              <a:t> </a:t>
            </a:r>
            <a:r>
              <a:rPr lang="en-US" altLang="en-US" dirty="0" err="1"/>
              <a:t>wa</a:t>
            </a:r>
            <a:r>
              <a:rPr lang="en-US" altLang="en-US" dirty="0"/>
              <a:t> </a:t>
            </a:r>
            <a:r>
              <a:rPr lang="en-US" altLang="en-US" dirty="0" err="1"/>
              <a:t>kupambana</a:t>
            </a:r>
            <a:r>
              <a:rPr lang="en-US" altLang="en-US" dirty="0"/>
              <a:t> </a:t>
            </a:r>
            <a:r>
              <a:rPr lang="en-US" altLang="en-US" dirty="0" err="1"/>
              <a:t>na</a:t>
            </a:r>
            <a:r>
              <a:rPr lang="en-US" altLang="en-US" dirty="0"/>
              <a:t> GMO oh </a:t>
            </a:r>
            <a:r>
              <a:rPr lang="en-US" altLang="en-US" dirty="0" err="1"/>
              <a:t>nao</a:t>
            </a:r>
            <a:r>
              <a:rPr lang="en-US" altLang="en-US" dirty="0"/>
              <a:t> </a:t>
            </a:r>
            <a:r>
              <a:rPr lang="en-US" altLang="en-US" dirty="0" err="1"/>
              <a:t>wanakuambia</a:t>
            </a:r>
            <a:r>
              <a:rPr lang="en-US" altLang="en-US" dirty="0"/>
              <a:t> </a:t>
            </a:r>
            <a:r>
              <a:rPr lang="en-US" altLang="en-US" dirty="0" err="1"/>
              <a:t>hadithi</a:t>
            </a:r>
            <a:r>
              <a:rPr lang="en-US" altLang="en-US" dirty="0"/>
              <a:t> </a:t>
            </a:r>
            <a:r>
              <a:rPr lang="en-US" altLang="en-US" dirty="0" err="1"/>
              <a:t>hizi</a:t>
            </a:r>
            <a:r>
              <a:rPr lang="en-US" altLang="en-US" dirty="0"/>
              <a:t> za </a:t>
            </a:r>
            <a:r>
              <a:rPr lang="en-US" altLang="en-US" dirty="0" err="1"/>
              <a:t>saratani</a:t>
            </a:r>
            <a:r>
              <a:rPr lang="en-US" altLang="en-US" dirty="0"/>
              <a:t> </a:t>
            </a:r>
            <a:r>
              <a:rPr lang="en-US" altLang="en-US" dirty="0" err="1"/>
              <a:t>kutoka</a:t>
            </a:r>
            <a:r>
              <a:rPr lang="en-US" altLang="en-US" dirty="0"/>
              <a:t> </a:t>
            </a:r>
            <a:r>
              <a:rPr lang="en-US" altLang="en-US" dirty="0" err="1"/>
              <a:t>kwa</a:t>
            </a:r>
            <a:r>
              <a:rPr lang="en-US" altLang="en-US" dirty="0"/>
              <a:t> </a:t>
            </a:r>
            <a:r>
              <a:rPr lang="en-US" altLang="en-US" dirty="0" err="1"/>
              <a:t>hii</a:t>
            </a:r>
            <a:r>
              <a:rPr lang="en-US" altLang="en-US" dirty="0"/>
              <a:t>, </a:t>
            </a:r>
            <a:r>
              <a:rPr lang="en-US" altLang="en-US" dirty="0" err="1"/>
              <a:t>saratani</a:t>
            </a:r>
            <a:r>
              <a:rPr lang="en-US" altLang="en-US" dirty="0"/>
              <a:t> </a:t>
            </a:r>
            <a:r>
              <a:rPr lang="en-US" altLang="en-US" dirty="0" err="1"/>
              <a:t>kutoka</a:t>
            </a:r>
            <a:r>
              <a:rPr lang="en-US" altLang="en-US" dirty="0"/>
              <a:t> </a:t>
            </a:r>
            <a:r>
              <a:rPr lang="en-US" altLang="en-US" dirty="0" err="1"/>
              <a:t>kwa</a:t>
            </a:r>
            <a:r>
              <a:rPr lang="en-US" altLang="en-US" dirty="0"/>
              <a:t> </a:t>
            </a:r>
            <a:r>
              <a:rPr lang="en-US" altLang="en-US" dirty="0" err="1"/>
              <a:t>hiyo</a:t>
            </a:r>
            <a:r>
              <a:rPr lang="en-US" altLang="en-US" dirty="0"/>
              <a:t>. Hakuna </a:t>
            </a:r>
            <a:r>
              <a:rPr lang="en-US" altLang="en-US" dirty="0" err="1"/>
              <a:t>hata</a:t>
            </a:r>
            <a:r>
              <a:rPr lang="en-US" altLang="en-US" dirty="0"/>
              <a:t> </a:t>
            </a:r>
            <a:r>
              <a:rPr lang="en-US" altLang="en-US" dirty="0" err="1"/>
              <a:t>moja</a:t>
            </a:r>
            <a:r>
              <a:rPr lang="en-US" altLang="en-US" dirty="0"/>
              <a:t> </a:t>
            </a:r>
            <a:r>
              <a:rPr lang="en-US" altLang="en-US" dirty="0" err="1"/>
              <a:t>ya</a:t>
            </a:r>
            <a:r>
              <a:rPr lang="en-US" altLang="en-US" dirty="0"/>
              <a:t> </a:t>
            </a:r>
            <a:r>
              <a:rPr lang="en-US" altLang="en-US" dirty="0" err="1"/>
              <a:t>hadithi</a:t>
            </a:r>
            <a:r>
              <a:rPr lang="en-US" altLang="en-US" dirty="0"/>
              <a:t> </a:t>
            </a:r>
            <a:r>
              <a:rPr lang="en-US" altLang="en-US" dirty="0" err="1"/>
              <a:t>hizi</a:t>
            </a:r>
            <a:r>
              <a:rPr lang="en-US" altLang="en-US" dirty="0"/>
              <a:t>, </a:t>
            </a:r>
            <a:r>
              <a:rPr lang="en-US" altLang="en-US" dirty="0" err="1"/>
              <a:t>hata</a:t>
            </a:r>
            <a:r>
              <a:rPr lang="en-US" altLang="en-US" dirty="0"/>
              <a:t> </a:t>
            </a:r>
            <a:r>
              <a:rPr lang="en-US" altLang="en-US" dirty="0" err="1"/>
              <a:t>ingawa</a:t>
            </a:r>
            <a:r>
              <a:rPr lang="en-US" altLang="en-US" dirty="0"/>
              <a:t> </a:t>
            </a:r>
            <a:r>
              <a:rPr lang="en-US" altLang="en-US" dirty="0" err="1"/>
              <a:t>baadhi</a:t>
            </a:r>
            <a:r>
              <a:rPr lang="en-US" altLang="en-US" dirty="0"/>
              <a:t> </a:t>
            </a:r>
            <a:r>
              <a:rPr lang="en-US" altLang="en-US" dirty="0" err="1"/>
              <a:t>yao</a:t>
            </a:r>
            <a:r>
              <a:rPr lang="en-US" altLang="en-US" dirty="0"/>
              <a:t> </a:t>
            </a:r>
            <a:r>
              <a:rPr lang="en-US" altLang="en-US" dirty="0" err="1"/>
              <a:t>zilichapishwa</a:t>
            </a:r>
            <a:r>
              <a:rPr lang="en-US" altLang="en-US" dirty="0"/>
              <a:t> </a:t>
            </a:r>
            <a:r>
              <a:rPr lang="en-US" altLang="en-US" dirty="0" err="1"/>
              <a:t>katika</a:t>
            </a:r>
            <a:r>
              <a:rPr lang="en-US" altLang="en-US" dirty="0"/>
              <a:t> </a:t>
            </a:r>
            <a:r>
              <a:rPr lang="en-US" altLang="en-US" dirty="0" err="1"/>
              <a:t>fasihi</a:t>
            </a:r>
            <a:r>
              <a:rPr lang="en-US" altLang="en-US" dirty="0"/>
              <a:t> </a:t>
            </a:r>
            <a:r>
              <a:rPr lang="en-US" altLang="en-US" dirty="0" err="1"/>
              <a:t>ya</a:t>
            </a:r>
            <a:r>
              <a:rPr lang="en-US" altLang="en-US" dirty="0"/>
              <a:t> </a:t>
            </a:r>
            <a:r>
              <a:rPr lang="en-US" altLang="en-US" dirty="0" err="1"/>
              <a:t>kisayansi</a:t>
            </a:r>
            <a:r>
              <a:rPr lang="en-US" altLang="en-US" dirty="0"/>
              <a:t>, </a:t>
            </a:r>
            <a:r>
              <a:rPr lang="en-US" altLang="en-US" dirty="0" err="1"/>
              <a:t>kwa</a:t>
            </a:r>
            <a:r>
              <a:rPr lang="en-US" altLang="en-US" dirty="0"/>
              <a:t> </a:t>
            </a:r>
            <a:r>
              <a:rPr lang="en-US" altLang="en-US" dirty="0" err="1"/>
              <a:t>kila</a:t>
            </a:r>
            <a:r>
              <a:rPr lang="en-US" altLang="en-US" dirty="0"/>
              <a:t> </a:t>
            </a:r>
            <a:r>
              <a:rPr lang="en-US" altLang="en-US" dirty="0" err="1"/>
              <a:t>kesi</a:t>
            </a:r>
            <a:r>
              <a:rPr lang="en-US" altLang="en-US" dirty="0"/>
              <a:t> </a:t>
            </a:r>
            <a:r>
              <a:rPr lang="en-US" altLang="en-US" dirty="0" err="1"/>
              <a:t>wakati</a:t>
            </a:r>
            <a:r>
              <a:rPr lang="en-US" altLang="en-US" dirty="0"/>
              <a:t> </a:t>
            </a:r>
            <a:r>
              <a:rPr lang="en-US" altLang="en-US" dirty="0" err="1"/>
              <a:t>masomo</a:t>
            </a:r>
            <a:r>
              <a:rPr lang="en-US" altLang="en-US" dirty="0"/>
              <a:t> </a:t>
            </a:r>
            <a:r>
              <a:rPr lang="en-US" altLang="en-US" dirty="0" err="1"/>
              <a:t>yalirudiwa</a:t>
            </a:r>
            <a:r>
              <a:rPr lang="en-US" altLang="en-US" dirty="0"/>
              <a:t> au </a:t>
            </a:r>
            <a:r>
              <a:rPr lang="en-US" altLang="en-US" dirty="0" err="1"/>
              <a:t>wakati</a:t>
            </a:r>
            <a:r>
              <a:rPr lang="en-US" altLang="en-US" dirty="0"/>
              <a:t> </a:t>
            </a:r>
            <a:r>
              <a:rPr lang="en-US" altLang="en-US" dirty="0" err="1"/>
              <a:t>kazi</a:t>
            </a:r>
            <a:r>
              <a:rPr lang="en-US" altLang="en-US" dirty="0"/>
              <a:t> </a:t>
            </a:r>
            <a:r>
              <a:rPr lang="en-US" altLang="en-US" dirty="0" err="1"/>
              <a:t>hiyo</a:t>
            </a:r>
            <a:r>
              <a:rPr lang="en-US" altLang="en-US" dirty="0"/>
              <a:t> </a:t>
            </a:r>
            <a:r>
              <a:rPr lang="en-US" altLang="en-US" dirty="0" err="1"/>
              <a:t>ilingatiwa</a:t>
            </a:r>
            <a:r>
              <a:rPr lang="en-US" altLang="en-US" dirty="0"/>
              <a:t> </a:t>
            </a:r>
            <a:r>
              <a:rPr lang="en-US" altLang="en-US" dirty="0" err="1"/>
              <a:t>kwa</a:t>
            </a:r>
            <a:r>
              <a:rPr lang="en-US" altLang="en-US" dirty="0"/>
              <a:t> </a:t>
            </a:r>
            <a:r>
              <a:rPr lang="en-US" altLang="en-US" dirty="0" err="1"/>
              <a:t>uangalifu</a:t>
            </a:r>
            <a:r>
              <a:rPr lang="en-US" altLang="en-US" dirty="0"/>
              <a:t>, </a:t>
            </a:r>
            <a:r>
              <a:rPr lang="en-US" altLang="en-US" dirty="0" err="1"/>
              <a:t>ilikuwa</a:t>
            </a:r>
            <a:r>
              <a:rPr lang="en-US" altLang="en-US" dirty="0"/>
              <a:t> </a:t>
            </a:r>
            <a:r>
              <a:rPr lang="en-US" altLang="en-US" dirty="0" err="1"/>
              <a:t>tu</a:t>
            </a:r>
            <a:r>
              <a:rPr lang="en-US" altLang="en-US" dirty="0"/>
              <a:t> </a:t>
            </a:r>
            <a:r>
              <a:rPr lang="en-US" altLang="en-US" dirty="0" err="1"/>
              <a:t>mbaya</a:t>
            </a:r>
            <a:r>
              <a:rPr lang="en-US" altLang="en-US" dirty="0"/>
              <a:t>. Na </a:t>
            </a:r>
            <a:r>
              <a:rPr lang="en-US" altLang="en-US" dirty="0" err="1"/>
              <a:t>Seralini</a:t>
            </a:r>
            <a:r>
              <a:rPr lang="en-US" altLang="en-US" dirty="0"/>
              <a:t> </a:t>
            </a:r>
            <a:r>
              <a:rPr lang="en-US" altLang="en-US" dirty="0" err="1"/>
              <a:t>labda</a:t>
            </a:r>
            <a:r>
              <a:rPr lang="en-US" altLang="en-US" dirty="0"/>
              <a:t> </a:t>
            </a:r>
            <a:r>
              <a:rPr lang="en-US" altLang="en-US" dirty="0" err="1"/>
              <a:t>ndiye</a:t>
            </a:r>
            <a:r>
              <a:rPr lang="en-US" altLang="en-US" dirty="0"/>
              <a:t> </a:t>
            </a:r>
            <a:r>
              <a:rPr lang="en-US" altLang="en-US" dirty="0" err="1"/>
              <a:t>adui</a:t>
            </a:r>
            <a:r>
              <a:rPr lang="en-US" altLang="en-US" dirty="0"/>
              <a:t> </a:t>
            </a:r>
            <a:r>
              <a:rPr lang="en-US" altLang="en-US" dirty="0" err="1"/>
              <a:t>mkubwa</a:t>
            </a:r>
            <a:r>
              <a:rPr lang="en-US" altLang="en-US" dirty="0"/>
              <a:t> </a:t>
            </a:r>
            <a:r>
              <a:rPr lang="en-US" altLang="en-US" dirty="0" err="1"/>
              <a:t>kama</a:t>
            </a:r>
            <a:r>
              <a:rPr lang="en-US" altLang="en-US" dirty="0"/>
              <a:t> vile GMO </a:t>
            </a:r>
            <a:r>
              <a:rPr lang="en-US" altLang="en-US" dirty="0" err="1"/>
              <a:t>inavyohusika</a:t>
            </a:r>
            <a:r>
              <a:rPr lang="en-US" altLang="en-US" dirty="0"/>
              <a:t> </a:t>
            </a:r>
            <a:r>
              <a:rPr lang="en-US" altLang="en-US" dirty="0" err="1"/>
              <a:t>na</a:t>
            </a:r>
            <a:r>
              <a:rPr lang="en-US" altLang="en-US" dirty="0"/>
              <a:t> </a:t>
            </a:r>
            <a:r>
              <a:rPr lang="en-US" altLang="en-US" dirty="0" err="1"/>
              <a:t>alichapisha</a:t>
            </a:r>
            <a:r>
              <a:rPr lang="en-US" altLang="en-US" dirty="0"/>
              <a:t> </a:t>
            </a:r>
            <a:r>
              <a:rPr lang="en-US" altLang="en-US" dirty="0" err="1"/>
              <a:t>karatasi</a:t>
            </a:r>
            <a:r>
              <a:rPr lang="en-US" altLang="en-US" dirty="0"/>
              <a:t>, </a:t>
            </a:r>
            <a:r>
              <a:rPr lang="en-US" altLang="en-US" dirty="0" err="1"/>
              <a:t>alisema</a:t>
            </a:r>
            <a:r>
              <a:rPr lang="en-US" altLang="en-US" dirty="0"/>
              <a:t> </a:t>
            </a:r>
            <a:r>
              <a:rPr lang="en-US" altLang="en-US" dirty="0" err="1"/>
              <a:t>panya</a:t>
            </a:r>
            <a:r>
              <a:rPr lang="en-US" altLang="en-US" dirty="0"/>
              <a:t> </a:t>
            </a:r>
            <a:r>
              <a:rPr lang="en-US" altLang="en-US" dirty="0" err="1"/>
              <a:t>wengine</a:t>
            </a:r>
            <a:r>
              <a:rPr lang="en-US" altLang="en-US" dirty="0"/>
              <a:t> </a:t>
            </a:r>
            <a:r>
              <a:rPr lang="en-US" altLang="en-US" dirty="0" err="1"/>
              <a:t>walipata</a:t>
            </a:r>
            <a:r>
              <a:rPr lang="en-US" altLang="en-US" dirty="0"/>
              <a:t> </a:t>
            </a:r>
            <a:r>
              <a:rPr lang="en-US" altLang="en-US" dirty="0" err="1"/>
              <a:t>saratani</a:t>
            </a:r>
            <a:r>
              <a:rPr lang="en-US" altLang="en-US" dirty="0"/>
              <a:t>, </a:t>
            </a:r>
            <a:r>
              <a:rPr lang="en-US" altLang="en-US" dirty="0" err="1"/>
              <a:t>watu</a:t>
            </a:r>
            <a:r>
              <a:rPr lang="en-US" altLang="en-US" dirty="0"/>
              <a:t> </a:t>
            </a:r>
            <a:r>
              <a:rPr lang="en-US" altLang="en-US" dirty="0" err="1"/>
              <a:t>waliangalia</a:t>
            </a:r>
            <a:r>
              <a:rPr lang="en-US" altLang="en-US" dirty="0"/>
              <a:t> </a:t>
            </a:r>
            <a:r>
              <a:rPr lang="en-US" altLang="en-US" dirty="0" err="1"/>
              <a:t>masomo</a:t>
            </a:r>
            <a:r>
              <a:rPr lang="en-US" altLang="en-US" dirty="0"/>
              <a:t> </a:t>
            </a:r>
            <a:r>
              <a:rPr lang="en-US" altLang="en-US" dirty="0" err="1"/>
              <a:t>na</a:t>
            </a:r>
            <a:r>
              <a:rPr lang="en-US" altLang="en-US" dirty="0"/>
              <a:t> </a:t>
            </a:r>
            <a:r>
              <a:rPr lang="en-US" altLang="en-US" dirty="0" err="1"/>
              <a:t>wakasema</a:t>
            </a:r>
            <a:r>
              <a:rPr lang="en-US" altLang="en-US" dirty="0"/>
              <a:t> </a:t>
            </a:r>
            <a:r>
              <a:rPr lang="en-US" altLang="en-US" dirty="0" err="1"/>
              <a:t>hiyo</a:t>
            </a:r>
            <a:r>
              <a:rPr lang="en-US" altLang="en-US" dirty="0"/>
              <a:t> </a:t>
            </a:r>
            <a:r>
              <a:rPr lang="en-US" altLang="en-US" dirty="0" err="1"/>
              <a:t>haiwezi</a:t>
            </a:r>
            <a:r>
              <a:rPr lang="en-US" altLang="en-US" dirty="0"/>
              <a:t> </a:t>
            </a:r>
            <a:r>
              <a:rPr lang="en-US" altLang="en-US" dirty="0" err="1"/>
              <a:t>kuwa</a:t>
            </a:r>
            <a:r>
              <a:rPr lang="en-US" altLang="en-US" dirty="0"/>
              <a:t> </a:t>
            </a:r>
            <a:r>
              <a:rPr lang="en-US" altLang="en-US" dirty="0" err="1"/>
              <a:t>kweli</a:t>
            </a:r>
            <a:r>
              <a:rPr lang="en-US" altLang="en-US" dirty="0"/>
              <a:t>. </a:t>
            </a:r>
            <a:r>
              <a:rPr lang="en-US" altLang="en-US" dirty="0" err="1"/>
              <a:t>Alikuwa</a:t>
            </a:r>
            <a:r>
              <a:rPr lang="en-US" altLang="en-US" dirty="0"/>
              <a:t> </a:t>
            </a:r>
            <a:r>
              <a:rPr lang="en-US" altLang="en-US" dirty="0" err="1"/>
              <a:t>hajafanya</a:t>
            </a:r>
            <a:r>
              <a:rPr lang="en-US" altLang="en-US" dirty="0"/>
              <a:t> </a:t>
            </a:r>
            <a:r>
              <a:rPr lang="en-US" altLang="en-US" dirty="0" err="1"/>
              <a:t>majaribio</a:t>
            </a:r>
            <a:r>
              <a:rPr lang="en-US" altLang="en-US" dirty="0"/>
              <a:t> </a:t>
            </a:r>
            <a:r>
              <a:rPr lang="en-US" altLang="en-US" dirty="0" err="1"/>
              <a:t>hayo</a:t>
            </a:r>
            <a:r>
              <a:rPr lang="en-US" altLang="en-US" dirty="0"/>
              <a:t> </a:t>
            </a:r>
            <a:r>
              <a:rPr lang="en-US" altLang="en-US" dirty="0" err="1"/>
              <a:t>vizuri</a:t>
            </a:r>
            <a:r>
              <a:rPr lang="en-US" altLang="en-US" dirty="0"/>
              <a:t>, </a:t>
            </a:r>
            <a:r>
              <a:rPr lang="en-US" altLang="en-US" dirty="0" err="1"/>
              <a:t>sayansi</a:t>
            </a:r>
            <a:r>
              <a:rPr lang="en-US" altLang="en-US" dirty="0"/>
              <a:t> </a:t>
            </a:r>
            <a:r>
              <a:rPr lang="en-US" altLang="en-US" dirty="0" err="1"/>
              <a:t>ilikuwa</a:t>
            </a:r>
            <a:r>
              <a:rPr lang="en-US" altLang="en-US" dirty="0"/>
              <a:t> </a:t>
            </a:r>
            <a:r>
              <a:rPr lang="en-US" altLang="en-US" dirty="0" err="1"/>
              <a:t>duni</a:t>
            </a:r>
            <a:r>
              <a:rPr lang="en-US" altLang="en-US" dirty="0"/>
              <a:t> </a:t>
            </a:r>
            <a:r>
              <a:rPr lang="en-US" altLang="en-US" dirty="0" err="1"/>
              <a:t>sana</a:t>
            </a:r>
            <a:r>
              <a:rPr lang="en-US" altLang="en-US" dirty="0"/>
              <a:t>. Na </a:t>
            </a:r>
            <a:r>
              <a:rPr lang="en-US" altLang="en-US" dirty="0" err="1"/>
              <a:t>alilazimika</a:t>
            </a:r>
            <a:r>
              <a:rPr lang="en-US" altLang="en-US" dirty="0"/>
              <a:t> </a:t>
            </a:r>
            <a:r>
              <a:rPr lang="en-US" altLang="en-US" dirty="0" err="1"/>
              <a:t>kufuta</a:t>
            </a:r>
            <a:r>
              <a:rPr lang="en-US" altLang="en-US" dirty="0"/>
              <a:t> </a:t>
            </a:r>
            <a:r>
              <a:rPr lang="en-US" altLang="en-US" dirty="0" err="1"/>
              <a:t>nakala</a:t>
            </a:r>
            <a:r>
              <a:rPr lang="en-US" altLang="en-US" dirty="0"/>
              <a:t> </a:t>
            </a:r>
            <a:r>
              <a:rPr lang="en-US" altLang="en-US" dirty="0" err="1"/>
              <a:t>hiyo</a:t>
            </a:r>
            <a:r>
              <a:rPr lang="en-US" altLang="en-US" dirty="0"/>
              <a:t>, </a:t>
            </a:r>
            <a:r>
              <a:rPr lang="en-US" altLang="en-US" dirty="0" err="1"/>
              <a:t>na</a:t>
            </a:r>
            <a:r>
              <a:rPr lang="en-US" altLang="en-US" dirty="0"/>
              <a:t> </a:t>
            </a:r>
            <a:r>
              <a:rPr lang="en-US" altLang="en-US" dirty="0" err="1"/>
              <a:t>jarida</a:t>
            </a:r>
            <a:r>
              <a:rPr lang="en-US" altLang="en-US" dirty="0"/>
              <a:t> </a:t>
            </a:r>
            <a:r>
              <a:rPr lang="en-US" altLang="en-US" dirty="0" err="1"/>
              <a:t>lilisema</a:t>
            </a:r>
            <a:r>
              <a:rPr lang="en-US" altLang="en-US" dirty="0"/>
              <a:t> </a:t>
            </a:r>
            <a:r>
              <a:rPr lang="en-US" altLang="en-US" dirty="0" err="1"/>
              <a:t>hatutachapisha</a:t>
            </a:r>
            <a:r>
              <a:rPr lang="en-US" altLang="en-US" dirty="0"/>
              <a:t> </a:t>
            </a:r>
            <a:r>
              <a:rPr lang="en-US" altLang="en-US" dirty="0" err="1"/>
              <a:t>karatasi</a:t>
            </a:r>
            <a:r>
              <a:rPr lang="en-US" altLang="en-US" dirty="0"/>
              <a:t> </a:t>
            </a:r>
            <a:r>
              <a:rPr lang="en-US" altLang="en-US" dirty="0" err="1"/>
              <a:t>hiyo</a:t>
            </a:r>
            <a:r>
              <a:rPr lang="en-US" altLang="en-US" dirty="0"/>
              <a:t>. Kwa </a:t>
            </a:r>
            <a:r>
              <a:rPr lang="en-US" altLang="en-US" dirty="0" err="1"/>
              <a:t>hivyo</a:t>
            </a:r>
            <a:r>
              <a:rPr lang="en-US" altLang="en-US" dirty="0"/>
              <a:t> </a:t>
            </a:r>
            <a:r>
              <a:rPr lang="en-US" altLang="en-US" dirty="0" err="1"/>
              <a:t>anafanya</a:t>
            </a:r>
            <a:r>
              <a:rPr lang="en-US" altLang="en-US" dirty="0"/>
              <a:t> </a:t>
            </a:r>
            <a:r>
              <a:rPr lang="en-US" altLang="en-US" dirty="0" err="1"/>
              <a:t>nini</a:t>
            </a:r>
            <a:r>
              <a:rPr lang="en-US" altLang="en-US" dirty="0"/>
              <a:t>? </a:t>
            </a:r>
            <a:r>
              <a:rPr lang="en-US" altLang="en-US" dirty="0" err="1"/>
              <a:t>Anaenda</a:t>
            </a:r>
            <a:r>
              <a:rPr lang="en-US" altLang="en-US" dirty="0"/>
              <a:t> </a:t>
            </a:r>
            <a:r>
              <a:rPr lang="en-US" altLang="en-US" dirty="0" err="1"/>
              <a:t>na</a:t>
            </a:r>
            <a:r>
              <a:rPr lang="en-US" altLang="en-US" dirty="0"/>
              <a:t> </a:t>
            </a:r>
            <a:r>
              <a:rPr lang="en-US" altLang="en-US" dirty="0" err="1"/>
              <a:t>kuchapisha</a:t>
            </a:r>
            <a:r>
              <a:rPr lang="en-US" altLang="en-US" dirty="0"/>
              <a:t> </a:t>
            </a:r>
            <a:r>
              <a:rPr lang="en-US" altLang="en-US" dirty="0" err="1"/>
              <a:t>katika</a:t>
            </a:r>
            <a:r>
              <a:rPr lang="en-US" altLang="en-US" dirty="0"/>
              <a:t> </a:t>
            </a:r>
            <a:r>
              <a:rPr lang="en-US" altLang="en-US" dirty="0" err="1"/>
              <a:t>jarida</a:t>
            </a:r>
            <a:r>
              <a:rPr lang="en-US" altLang="en-US" dirty="0"/>
              <a:t> </a:t>
            </a:r>
            <a:r>
              <a:rPr lang="en-US" altLang="en-US" dirty="0" err="1"/>
              <a:t>lingine</a:t>
            </a:r>
            <a:r>
              <a:rPr lang="en-US" altLang="en-US" dirty="0"/>
              <a:t> </a:t>
            </a:r>
            <a:r>
              <a:rPr lang="en-US" altLang="en-US" dirty="0" err="1"/>
              <a:t>ambalo</a:t>
            </a:r>
            <a:r>
              <a:rPr lang="en-US" altLang="en-US" dirty="0"/>
              <a:t> </a:t>
            </a:r>
            <a:r>
              <a:rPr lang="en-US" altLang="en-US" dirty="0" err="1"/>
              <a:t>halina</a:t>
            </a:r>
            <a:r>
              <a:rPr lang="en-US" altLang="en-US" dirty="0"/>
              <a:t> </a:t>
            </a:r>
            <a:r>
              <a:rPr lang="en-US" altLang="en-US" dirty="0" err="1"/>
              <a:t>hakiki</a:t>
            </a:r>
            <a:r>
              <a:rPr lang="en-US" altLang="en-US" dirty="0"/>
              <a:t> </a:t>
            </a:r>
            <a:r>
              <a:rPr lang="en-US" altLang="en-US" dirty="0" err="1"/>
              <a:t>ya</a:t>
            </a:r>
            <a:r>
              <a:rPr lang="en-US" altLang="en-US" dirty="0"/>
              <a:t> </a:t>
            </a:r>
            <a:r>
              <a:rPr lang="en-US" altLang="en-US" dirty="0" err="1"/>
              <a:t>rika</a:t>
            </a:r>
            <a:r>
              <a:rPr lang="en-US" altLang="en-US" dirty="0"/>
              <a:t>. Hakuna </a:t>
            </a:r>
            <a:r>
              <a:rPr lang="en-US" altLang="en-US" dirty="0" err="1"/>
              <a:t>mwanasayansi</a:t>
            </a:r>
            <a:r>
              <a:rPr lang="en-US" altLang="en-US" dirty="0"/>
              <a:t> </a:t>
            </a:r>
            <a:r>
              <a:rPr lang="en-US" altLang="en-US" dirty="0" err="1"/>
              <a:t>anayeangalia</a:t>
            </a:r>
            <a:r>
              <a:rPr lang="en-US" altLang="en-US" dirty="0"/>
              <a:t> </a:t>
            </a:r>
            <a:r>
              <a:rPr lang="en-US" altLang="en-US" dirty="0" err="1"/>
              <a:t>na</a:t>
            </a:r>
            <a:r>
              <a:rPr lang="en-US" altLang="en-US" dirty="0"/>
              <a:t> </a:t>
            </a:r>
            <a:r>
              <a:rPr lang="en-US" altLang="en-US" dirty="0" err="1"/>
              <a:t>kusema</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sawa</a:t>
            </a:r>
            <a:r>
              <a:rPr lang="en-US" altLang="en-US" dirty="0"/>
              <a:t>. </a:t>
            </a:r>
            <a:r>
              <a:rPr lang="en-US" altLang="en-US" dirty="0" err="1"/>
              <a:t>Ikiwa</a:t>
            </a:r>
            <a:r>
              <a:rPr lang="en-US" altLang="en-US" dirty="0"/>
              <a:t> </a:t>
            </a:r>
            <a:r>
              <a:rPr lang="en-US" altLang="en-US" dirty="0" err="1"/>
              <a:t>unasikiliza</a:t>
            </a:r>
            <a:r>
              <a:rPr lang="en-US" altLang="en-US" dirty="0"/>
              <a:t> </a:t>
            </a:r>
            <a:r>
              <a:rPr lang="en-US" altLang="en-US" dirty="0" err="1"/>
              <a:t>watu</a:t>
            </a:r>
            <a:r>
              <a:rPr lang="en-US" altLang="en-US" dirty="0"/>
              <a:t> </a:t>
            </a:r>
            <a:r>
              <a:rPr lang="en-US" altLang="en-US" dirty="0" err="1"/>
              <a:t>wa</a:t>
            </a:r>
            <a:r>
              <a:rPr lang="en-US" altLang="en-US" dirty="0"/>
              <a:t> </a:t>
            </a:r>
            <a:r>
              <a:rPr lang="en-US" altLang="en-US" dirty="0" err="1"/>
              <a:t>kupambana</a:t>
            </a:r>
            <a:r>
              <a:rPr lang="en-US" altLang="en-US" dirty="0"/>
              <a:t> </a:t>
            </a:r>
            <a:r>
              <a:rPr lang="en-US" altLang="en-US" dirty="0" err="1"/>
              <a:t>na</a:t>
            </a:r>
            <a:r>
              <a:rPr lang="en-US" altLang="en-US" dirty="0"/>
              <a:t> GMO, oh </a:t>
            </a:r>
            <a:r>
              <a:rPr lang="en-US" altLang="en-US" dirty="0" err="1"/>
              <a:t>wanakuambia</a:t>
            </a:r>
            <a:r>
              <a:rPr lang="en-US" altLang="en-US" dirty="0"/>
              <a:t> </a:t>
            </a:r>
            <a:r>
              <a:rPr lang="en-US" altLang="en-US" dirty="0" err="1"/>
              <a:t>hii</a:t>
            </a:r>
            <a:r>
              <a:rPr lang="en-US" altLang="en-US" dirty="0"/>
              <a:t> </a:t>
            </a:r>
            <a:r>
              <a:rPr lang="en-US" altLang="en-US" dirty="0" err="1"/>
              <a:t>wakati</a:t>
            </a:r>
            <a:r>
              <a:rPr lang="en-US" altLang="en-US" dirty="0"/>
              <a:t> </a:t>
            </a:r>
            <a:r>
              <a:rPr lang="en-US" altLang="en-US" dirty="0" err="1"/>
              <a:t>wote</a:t>
            </a:r>
            <a:r>
              <a:rPr lang="en-US" altLang="en-US" dirty="0"/>
              <a:t>. </a:t>
            </a:r>
            <a:r>
              <a:rPr lang="en-US" altLang="en-US" dirty="0" err="1"/>
              <a:t>Hii</a:t>
            </a:r>
            <a:r>
              <a:rPr lang="en-US" altLang="en-US" dirty="0"/>
              <a:t> </a:t>
            </a:r>
            <a:r>
              <a:rPr lang="en-US" altLang="en-US" dirty="0" err="1"/>
              <a:t>ni</a:t>
            </a:r>
            <a:r>
              <a:rPr lang="en-US" altLang="en-US" dirty="0"/>
              <a:t> mambo </a:t>
            </a:r>
            <a:r>
              <a:rPr lang="en-US" altLang="en-US" dirty="0" err="1"/>
              <a:t>mabaya</a:t>
            </a:r>
            <a:r>
              <a:rPr lang="en-US" altLang="en-US" dirty="0"/>
              <a:t> </a:t>
            </a:r>
            <a:r>
              <a:rPr lang="en-US" altLang="en-US" dirty="0" err="1"/>
              <a:t>kabisa</a:t>
            </a:r>
            <a:r>
              <a:rPr lang="en-US" altLang="en-US" dirty="0"/>
              <a:t> </a:t>
            </a:r>
            <a:r>
              <a:rPr lang="en-US" altLang="en-US" dirty="0" err="1"/>
              <a:t>ambayo</a:t>
            </a:r>
            <a:r>
              <a:rPr lang="en-US" altLang="en-US" dirty="0"/>
              <a:t> </a:t>
            </a:r>
            <a:r>
              <a:rPr lang="en-US" altLang="en-US" dirty="0" err="1"/>
              <a:t>mtu</a:t>
            </a:r>
            <a:r>
              <a:rPr lang="en-US" altLang="en-US" dirty="0"/>
              <a:t> </a:t>
            </a:r>
            <a:r>
              <a:rPr lang="en-US" altLang="en-US" dirty="0" err="1"/>
              <a:t>huyu</a:t>
            </a:r>
            <a:r>
              <a:rPr lang="en-US" altLang="en-US" dirty="0"/>
              <a:t> </a:t>
            </a:r>
            <a:r>
              <a:rPr lang="en-US" altLang="en-US" dirty="0" err="1"/>
              <a:t>amekuwa</a:t>
            </a:r>
            <a:r>
              <a:rPr lang="en-US" altLang="en-US" dirty="0"/>
              <a:t> </a:t>
            </a:r>
            <a:r>
              <a:rPr lang="en-US" altLang="en-US" dirty="0" err="1"/>
              <a:t>akifanya</a:t>
            </a:r>
            <a:r>
              <a:rPr lang="en-US" altLang="en-US" dirty="0"/>
              <a:t>. Kwa </a:t>
            </a:r>
            <a:r>
              <a:rPr lang="en-US" altLang="en-US" dirty="0" err="1"/>
              <a:t>hivyo</a:t>
            </a:r>
            <a:r>
              <a:rPr lang="en-US" altLang="en-US" dirty="0"/>
              <a:t>, </a:t>
            </a:r>
            <a:r>
              <a:rPr lang="en-US" altLang="en-US" dirty="0" err="1"/>
              <a:t>ndivyo</a:t>
            </a:r>
            <a:r>
              <a:rPr lang="en-US" altLang="en-US" dirty="0"/>
              <a:t> </a:t>
            </a:r>
            <a:r>
              <a:rPr lang="en-US" altLang="en-US" dirty="0" err="1"/>
              <a:t>tulianza</a:t>
            </a:r>
            <a:r>
              <a:rPr lang="en-US" altLang="en-US" dirty="0"/>
              <a:t>.</a:t>
            </a:r>
          </a:p>
        </p:txBody>
      </p:sp>
      <p:sp>
        <p:nvSpPr>
          <p:cNvPr id="4" name="Slide Number Placeholder 3">
            <a:extLst>
              <a:ext uri="{FF2B5EF4-FFF2-40B4-BE49-F238E27FC236}">
                <a16:creationId xmlns:a16="http://schemas.microsoft.com/office/drawing/2014/main" id="{9A2FC19A-59DA-E946-9F29-E377688340F3}"/>
              </a:ext>
            </a:extLst>
          </p:cNvPr>
          <p:cNvSpPr>
            <a:spLocks noGrp="1"/>
          </p:cNvSpPr>
          <p:nvPr>
            <p:ph type="sldNum" sz="quarter" idx="5"/>
          </p:nvPr>
        </p:nvSpPr>
        <p:spPr/>
        <p:txBody>
          <a:bodyPr/>
          <a:lstStyle/>
          <a:p>
            <a:pPr>
              <a:defRPr/>
            </a:pPr>
            <a:fld id="{1CC93A00-73FD-354F-8944-B1B0779F9A4E}"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29141B7A-EDDD-2C40-AA30-F1BE0CFA84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5557A9A8-D5B0-1543-A152-DE7006C2B7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u="sng" dirty="0">
                <a:solidFill>
                  <a:srgbClr val="FFFFFF"/>
                </a:solidFill>
                <a:latin typeface="Times New Roman" panose="02020603050405020304" pitchFamily="18" charset="0"/>
                <a:cs typeface="Times New Roman" panose="02020603050405020304" pitchFamily="18" charset="0"/>
                <a:hlinkClick r:id="rId3"/>
              </a:rPr>
              <a:t>http://supportprecisionagriculture.org/</a:t>
            </a:r>
            <a:endParaRPr lang="en-US" altLang="en-US" dirty="0">
              <a:solidFill>
                <a:srgbClr val="FFFFFF"/>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dirty="0" err="1"/>
              <a:t>Hii</a:t>
            </a:r>
            <a:r>
              <a:rPr lang="en-US" altLang="en-US" dirty="0"/>
              <a:t> </a:t>
            </a:r>
            <a:r>
              <a:rPr lang="en-US" altLang="en-US" dirty="0" err="1"/>
              <a:t>ilikuwa</a:t>
            </a:r>
            <a:r>
              <a:rPr lang="en-US" altLang="en-US" dirty="0"/>
              <a:t> </a:t>
            </a:r>
            <a:r>
              <a:rPr lang="en-US" altLang="en-US" dirty="0" err="1"/>
              <a:t>bango</a:t>
            </a:r>
            <a:r>
              <a:rPr lang="en-US" altLang="en-US" dirty="0"/>
              <a:t> </a:t>
            </a:r>
            <a:r>
              <a:rPr lang="en-US" altLang="en-US" dirty="0" err="1"/>
              <a:t>ambayo</a:t>
            </a:r>
            <a:r>
              <a:rPr lang="en-US" altLang="en-US" dirty="0"/>
              <a:t> [RR5] </a:t>
            </a:r>
            <a:r>
              <a:rPr lang="en-US" altLang="en-US" dirty="0" err="1"/>
              <a:t>tuliangalia</a:t>
            </a:r>
            <a:r>
              <a:rPr lang="en-US" altLang="en-US" dirty="0"/>
              <a:t> </a:t>
            </a:r>
            <a:r>
              <a:rPr lang="en-US" altLang="en-US" dirty="0" err="1"/>
              <a:t>wakati</a:t>
            </a:r>
            <a:r>
              <a:rPr lang="en-US" altLang="en-US" dirty="0"/>
              <a:t> </a:t>
            </a:r>
            <a:r>
              <a:rPr lang="en-US" altLang="en-US" dirty="0" err="1"/>
              <a:t>ambao</a:t>
            </a:r>
            <a:r>
              <a:rPr lang="en-US" altLang="en-US" dirty="0"/>
              <a:t> </a:t>
            </a:r>
            <a:r>
              <a:rPr lang="en-US" altLang="en-US" dirty="0" err="1"/>
              <a:t>tuliituma</a:t>
            </a:r>
            <a:r>
              <a:rPr lang="en-US" altLang="en-US" dirty="0"/>
              <a:t> </a:t>
            </a:r>
            <a:r>
              <a:rPr lang="en-US" altLang="en-US" dirty="0" err="1"/>
              <a:t>kwa</a:t>
            </a:r>
            <a:r>
              <a:rPr lang="en-US" altLang="en-US" dirty="0"/>
              <a:t> </a:t>
            </a:r>
            <a:r>
              <a:rPr lang="en-US" altLang="en-US" dirty="0" err="1"/>
              <a:t>wakati</a:t>
            </a:r>
            <a:r>
              <a:rPr lang="en-US" altLang="en-US" dirty="0"/>
              <a:t> </a:t>
            </a:r>
            <a:r>
              <a:rPr lang="en-US" altLang="en-US" dirty="0" err="1"/>
              <a:t>mmoja</a:t>
            </a:r>
            <a:r>
              <a:rPr lang="en-US" altLang="en-US" dirty="0"/>
              <a:t> </a:t>
            </a:r>
            <a:r>
              <a:rPr lang="en-US" altLang="en-US" dirty="0" err="1"/>
              <a:t>tulifikiria</a:t>
            </a:r>
            <a:r>
              <a:rPr lang="en-US" altLang="en-US" dirty="0"/>
              <a:t> 107 Nobel Laureates </a:t>
            </a:r>
            <a:r>
              <a:rPr lang="en-US" altLang="en-US" dirty="0" err="1"/>
              <a:t>ambaye</a:t>
            </a:r>
            <a:r>
              <a:rPr lang="en-US" altLang="en-US" dirty="0"/>
              <a:t> </a:t>
            </a:r>
            <a:r>
              <a:rPr lang="en-US" altLang="en-US" dirty="0" err="1"/>
              <a:t>alikuwa</a:t>
            </a:r>
            <a:r>
              <a:rPr lang="en-US" altLang="en-US" dirty="0"/>
              <a:t> </a:t>
            </a:r>
            <a:r>
              <a:rPr lang="en-US" altLang="en-US" dirty="0" err="1"/>
              <a:t>amesaini</a:t>
            </a:r>
            <a:r>
              <a:rPr lang="en-US" altLang="en-US" dirty="0"/>
              <a:t>, </a:t>
            </a:r>
            <a:r>
              <a:rPr lang="en-US" altLang="en-US" dirty="0" err="1"/>
              <a:t>sasa</a:t>
            </a:r>
            <a:r>
              <a:rPr lang="en-US" altLang="en-US" dirty="0"/>
              <a:t> </a:t>
            </a:r>
            <a:r>
              <a:rPr lang="en-US" altLang="en-US" dirty="0" err="1"/>
              <a:t>tunayo</a:t>
            </a:r>
            <a:r>
              <a:rPr lang="en-US" altLang="en-US" dirty="0"/>
              <a:t> 142. Na </a:t>
            </a:r>
            <a:r>
              <a:rPr lang="en-US" altLang="en-US" dirty="0" err="1"/>
              <a:t>kimsingi</a:t>
            </a:r>
            <a:r>
              <a:rPr lang="en-US" altLang="en-US" dirty="0"/>
              <a:t>, </a:t>
            </a:r>
            <a:r>
              <a:rPr lang="en-US" altLang="en-US" dirty="0" err="1"/>
              <a:t>upande</a:t>
            </a:r>
            <a:r>
              <a:rPr lang="en-US" altLang="en-US" dirty="0"/>
              <a:t> </a:t>
            </a:r>
            <a:r>
              <a:rPr lang="en-US" altLang="en-US" dirty="0" err="1"/>
              <a:t>wa</a:t>
            </a:r>
            <a:r>
              <a:rPr lang="en-US" altLang="en-US" dirty="0"/>
              <a:t> </a:t>
            </a:r>
            <a:r>
              <a:rPr lang="en-US" altLang="en-US" dirty="0" err="1"/>
              <a:t>kushoto</a:t>
            </a:r>
            <a:r>
              <a:rPr lang="en-US" altLang="en-US" dirty="0"/>
              <a:t> </a:t>
            </a:r>
            <a:r>
              <a:rPr lang="en-US" altLang="en-US" dirty="0" err="1"/>
              <a:t>wa</a:t>
            </a:r>
            <a:r>
              <a:rPr lang="en-US" altLang="en-US" dirty="0"/>
              <a:t> </a:t>
            </a:r>
            <a:r>
              <a:rPr lang="en-US" altLang="en-US" dirty="0" err="1"/>
              <a:t>katuni</a:t>
            </a:r>
            <a:r>
              <a:rPr lang="en-US" altLang="en-US" dirty="0"/>
              <a:t> </a:t>
            </a:r>
            <a:r>
              <a:rPr lang="en-US" altLang="en-US" dirty="0" err="1"/>
              <a:t>kidogo</a:t>
            </a:r>
            <a:r>
              <a:rPr lang="en-US" altLang="en-US" dirty="0"/>
              <a:t> </a:t>
            </a:r>
            <a:r>
              <a:rPr lang="en-US" altLang="en-US" dirty="0" err="1"/>
              <a:t>kule</a:t>
            </a:r>
            <a:r>
              <a:rPr lang="en-US" altLang="en-US" dirty="0"/>
              <a:t> </a:t>
            </a:r>
            <a:r>
              <a:rPr lang="en-US" altLang="en-US" dirty="0" err="1"/>
              <a:t>ambayo</a:t>
            </a:r>
            <a:r>
              <a:rPr lang="en-US" altLang="en-US" dirty="0"/>
              <a:t> </a:t>
            </a:r>
            <a:r>
              <a:rPr lang="en-US" altLang="en-US" dirty="0" err="1"/>
              <a:t>ilichorwa</a:t>
            </a:r>
            <a:r>
              <a:rPr lang="en-US" altLang="en-US" dirty="0"/>
              <a:t> </a:t>
            </a:r>
            <a:r>
              <a:rPr lang="en-US" altLang="en-US" dirty="0" err="1"/>
              <a:t>na</a:t>
            </a:r>
            <a:r>
              <a:rPr lang="en-US" altLang="en-US" dirty="0"/>
              <a:t> </a:t>
            </a:r>
            <a:r>
              <a:rPr lang="en-US" altLang="en-US" dirty="0" err="1"/>
              <a:t>katuni</a:t>
            </a:r>
            <a:r>
              <a:rPr lang="en-US" altLang="en-US" dirty="0"/>
              <a:t> </a:t>
            </a:r>
            <a:r>
              <a:rPr lang="en-US" altLang="en-US" dirty="0" err="1"/>
              <a:t>huko</a:t>
            </a:r>
            <a:r>
              <a:rPr lang="en-US" altLang="en-US" dirty="0"/>
              <a:t> Iowa, </a:t>
            </a:r>
            <a:r>
              <a:rPr lang="en-US" altLang="en-US" dirty="0" err="1"/>
              <a:t>kimsingi</a:t>
            </a:r>
            <a:r>
              <a:rPr lang="en-US" altLang="en-US" dirty="0"/>
              <a:t> </a:t>
            </a:r>
            <a:r>
              <a:rPr lang="en-US" altLang="en-US" dirty="0" err="1"/>
              <a:t>ni</a:t>
            </a:r>
            <a:r>
              <a:rPr lang="en-US" altLang="en-US" dirty="0"/>
              <a:t> </a:t>
            </a:r>
            <a:r>
              <a:rPr lang="en-US" altLang="en-US" dirty="0" err="1"/>
              <a:t>mtu</a:t>
            </a:r>
            <a:r>
              <a:rPr lang="en-US" altLang="en-US" dirty="0"/>
              <a:t> </a:t>
            </a:r>
            <a:r>
              <a:rPr lang="en-US" altLang="en-US" dirty="0" err="1"/>
              <a:t>anayejaribu</a:t>
            </a:r>
            <a:r>
              <a:rPr lang="en-US" altLang="en-US" dirty="0"/>
              <a:t> </a:t>
            </a:r>
            <a:r>
              <a:rPr lang="en-US" altLang="en-US" dirty="0" err="1"/>
              <a:t>kukutisha</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kile</a:t>
            </a:r>
            <a:r>
              <a:rPr lang="en-US" altLang="en-US" dirty="0"/>
              <a:t> </a:t>
            </a:r>
            <a:r>
              <a:rPr lang="en-US" altLang="en-US" dirty="0" err="1"/>
              <a:t>kinachoweza</a:t>
            </a:r>
            <a:r>
              <a:rPr lang="en-US" altLang="en-US" dirty="0"/>
              <a:t> </a:t>
            </a:r>
            <a:r>
              <a:rPr lang="en-US" altLang="en-US" dirty="0" err="1"/>
              <a:t>kufanywa</a:t>
            </a:r>
            <a:r>
              <a:rPr lang="en-US" altLang="en-US" dirty="0"/>
              <a:t> </a:t>
            </a:r>
            <a:r>
              <a:rPr lang="en-US" altLang="en-US" dirty="0" err="1"/>
              <a:t>na</a:t>
            </a:r>
            <a:r>
              <a:rPr lang="en-US" altLang="en-US" dirty="0"/>
              <a:t> GMO, </a:t>
            </a:r>
            <a:r>
              <a:rPr lang="en-US" altLang="en-US" dirty="0" err="1"/>
              <a:t>na</a:t>
            </a:r>
            <a:r>
              <a:rPr lang="en-US" altLang="en-US" dirty="0"/>
              <a:t> </a:t>
            </a:r>
            <a:r>
              <a:rPr lang="en-US" altLang="en-US" dirty="0" err="1"/>
              <a:t>upande</a:t>
            </a:r>
            <a:r>
              <a:rPr lang="en-US" altLang="en-US" dirty="0"/>
              <a:t> </a:t>
            </a:r>
            <a:r>
              <a:rPr lang="en-US" altLang="en-US" dirty="0" err="1"/>
              <a:t>wa</a:t>
            </a:r>
            <a:r>
              <a:rPr lang="en-US" altLang="en-US" dirty="0"/>
              <a:t> </a:t>
            </a:r>
            <a:r>
              <a:rPr lang="en-US" altLang="en-US" dirty="0" err="1"/>
              <a:t>kulia</a:t>
            </a:r>
            <a:r>
              <a:rPr lang="en-US" altLang="en-US" dirty="0"/>
              <a:t> </a:t>
            </a:r>
            <a:r>
              <a:rPr lang="en-US" altLang="en-US" dirty="0" err="1"/>
              <a:t>ni</a:t>
            </a:r>
            <a:r>
              <a:rPr lang="en-US" altLang="en-US" dirty="0"/>
              <a:t> </a:t>
            </a:r>
            <a:r>
              <a:rPr lang="en-US" altLang="en-US" dirty="0" err="1"/>
              <a:t>mtoto</a:t>
            </a:r>
            <a:r>
              <a:rPr lang="en-US" altLang="en-US" dirty="0"/>
              <a:t> </a:t>
            </a:r>
            <a:r>
              <a:rPr lang="en-US" altLang="en-US" dirty="0" err="1"/>
              <a:t>mdogo</a:t>
            </a:r>
            <a:r>
              <a:rPr lang="en-US" altLang="en-US" dirty="0"/>
              <a:t> </a:t>
            </a:r>
            <a:r>
              <a:rPr lang="en-US" altLang="en-US" dirty="0" err="1"/>
              <a:t>anayeona</a:t>
            </a:r>
            <a:r>
              <a:rPr lang="en-US" altLang="en-US" dirty="0"/>
              <a:t> GMO </a:t>
            </a:r>
            <a:r>
              <a:rPr lang="en-US" altLang="en-US" dirty="0" err="1"/>
              <a:t>kama</a:t>
            </a:r>
            <a:r>
              <a:rPr lang="en-US" altLang="en-US" dirty="0"/>
              <a:t> </a:t>
            </a:r>
            <a:r>
              <a:rPr lang="en-US" altLang="en-US" dirty="0" err="1"/>
              <a:t>chakula</a:t>
            </a:r>
            <a:r>
              <a:rPr lang="en-US" altLang="en-US" dirty="0"/>
              <a:t>. Na </a:t>
            </a:r>
            <a:r>
              <a:rPr lang="en-US" altLang="en-US" dirty="0" err="1"/>
              <a:t>nadhani</a:t>
            </a:r>
            <a:r>
              <a:rPr lang="en-US" altLang="en-US" dirty="0"/>
              <a:t> </a:t>
            </a:r>
            <a:r>
              <a:rPr lang="en-US" altLang="en-US" dirty="0" err="1"/>
              <a:t>unaweza</a:t>
            </a:r>
            <a:r>
              <a:rPr lang="en-US" altLang="en-US" dirty="0"/>
              <a:t> </a:t>
            </a:r>
            <a:r>
              <a:rPr lang="en-US" altLang="en-US" dirty="0" err="1"/>
              <a:t>kusema</a:t>
            </a:r>
            <a:r>
              <a:rPr lang="en-US" altLang="en-US" dirty="0"/>
              <a:t> </a:t>
            </a:r>
            <a:r>
              <a:rPr lang="en-US" altLang="en-US" dirty="0" err="1"/>
              <a:t>ni</a:t>
            </a:r>
            <a:r>
              <a:rPr lang="en-US" altLang="en-US" dirty="0"/>
              <a:t> </a:t>
            </a:r>
            <a:r>
              <a:rPr lang="en-US" altLang="en-US" dirty="0" err="1"/>
              <a:t>upande</a:t>
            </a:r>
            <a:r>
              <a:rPr lang="en-US" altLang="en-US" dirty="0"/>
              <a:t> </a:t>
            </a:r>
            <a:r>
              <a:rPr lang="en-US" altLang="en-US" dirty="0" err="1"/>
              <a:t>gani</a:t>
            </a:r>
            <a:r>
              <a:rPr lang="en-US" altLang="en-US" dirty="0"/>
              <a:t> </a:t>
            </a:r>
            <a:r>
              <a:rPr lang="en-US" altLang="en-US" dirty="0" err="1"/>
              <a:t>wa</a:t>
            </a:r>
            <a:r>
              <a:rPr lang="en-US" altLang="en-US" dirty="0"/>
              <a:t> equation </a:t>
            </a:r>
            <a:r>
              <a:rPr lang="en-US" altLang="en-US" dirty="0" err="1"/>
              <a:t>ambayo</a:t>
            </a:r>
            <a:r>
              <a:rPr lang="en-US" altLang="en-US" dirty="0"/>
              <a:t> </a:t>
            </a:r>
            <a:r>
              <a:rPr lang="en-US" altLang="en-US" dirty="0" err="1"/>
              <a:t>mimi</a:t>
            </a:r>
            <a:r>
              <a:rPr lang="en-US" altLang="en-US" dirty="0"/>
              <a:t> </a:t>
            </a:r>
            <a:r>
              <a:rPr lang="en-US" altLang="en-US" dirty="0" err="1"/>
              <a:t>husimama</a:t>
            </a:r>
            <a:r>
              <a:rPr lang="en-US" altLang="en-US" dirty="0"/>
              <a:t>. </a:t>
            </a:r>
            <a:r>
              <a:rPr lang="en-US" altLang="en-US" dirty="0" err="1"/>
              <a:t>Tunayo</a:t>
            </a:r>
            <a:r>
              <a:rPr lang="en-US" altLang="en-US" dirty="0"/>
              <a:t> </a:t>
            </a:r>
            <a:r>
              <a:rPr lang="en-US" altLang="en-US" dirty="0" err="1"/>
              <a:t>wavuti</a:t>
            </a:r>
            <a:r>
              <a:rPr lang="en-US" altLang="en-US" dirty="0"/>
              <a:t> </a:t>
            </a:r>
            <a:r>
              <a:rPr lang="en-US" altLang="en-US" dirty="0" err="1"/>
              <a:t>inayoitwa</a:t>
            </a:r>
            <a:r>
              <a:rPr lang="en-US" altLang="en-US" dirty="0"/>
              <a:t> </a:t>
            </a:r>
            <a:r>
              <a:rPr lang="en-US" altLang="en-US" dirty="0" err="1"/>
              <a:t>Supportprecisionagriculture.org</a:t>
            </a:r>
            <a:r>
              <a:rPr lang="en-US" altLang="en-US" dirty="0"/>
              <a:t> </a:t>
            </a:r>
            <a:r>
              <a:rPr lang="en-US" altLang="en-US" dirty="0" err="1"/>
              <a:t>na</a:t>
            </a:r>
            <a:r>
              <a:rPr lang="en-US" altLang="en-US" dirty="0"/>
              <a:t> </a:t>
            </a:r>
            <a:r>
              <a:rPr lang="en-US" altLang="en-US" dirty="0" err="1"/>
              <a:t>habari</a:t>
            </a:r>
            <a:r>
              <a:rPr lang="en-US" altLang="en-US" dirty="0"/>
              <a:t> </a:t>
            </a:r>
            <a:r>
              <a:rPr lang="en-US" altLang="en-US" dirty="0" err="1"/>
              <a:t>nyingi</a:t>
            </a:r>
            <a:r>
              <a:rPr lang="en-US" altLang="en-US" dirty="0"/>
              <a:t> </a:t>
            </a:r>
            <a:r>
              <a:rPr lang="en-US" altLang="en-US" dirty="0" err="1"/>
              <a:t>huko</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kampeni</a:t>
            </a:r>
            <a:r>
              <a:rPr lang="en-US" altLang="en-US" dirty="0"/>
              <a:t>, </a:t>
            </a:r>
            <a:r>
              <a:rPr lang="en-US" altLang="en-US" dirty="0" err="1"/>
              <a:t>juu</a:t>
            </a:r>
            <a:r>
              <a:rPr lang="en-US" altLang="en-US" dirty="0"/>
              <a:t> </a:t>
            </a:r>
            <a:r>
              <a:rPr lang="en-US" altLang="en-US" dirty="0" err="1"/>
              <a:t>ya</a:t>
            </a:r>
            <a:r>
              <a:rPr lang="en-US" altLang="en-US" dirty="0"/>
              <a:t> mambo </a:t>
            </a:r>
            <a:r>
              <a:rPr lang="en-US" altLang="en-US" dirty="0" err="1"/>
              <a:t>ambayo</a:t>
            </a:r>
            <a:r>
              <a:rPr lang="en-US" altLang="en-US" dirty="0"/>
              <a:t> </a:t>
            </a:r>
            <a:r>
              <a:rPr lang="en-US" altLang="en-US" dirty="0" err="1"/>
              <a:t>tunafanya</a:t>
            </a:r>
            <a:r>
              <a:rPr lang="en-US" altLang="en-US" dirty="0"/>
              <a:t>, </a:t>
            </a:r>
            <a:r>
              <a:rPr lang="en-US" altLang="en-US" dirty="0" err="1"/>
              <a:t>na</a:t>
            </a:r>
            <a:r>
              <a:rPr lang="en-US" altLang="en-US" dirty="0"/>
              <a:t> </a:t>
            </a:r>
            <a:r>
              <a:rPr lang="en-US" altLang="en-US" dirty="0" err="1"/>
              <a:t>juu</a:t>
            </a:r>
            <a:r>
              <a:rPr lang="en-US" altLang="en-US" dirty="0"/>
              <a:t> </a:t>
            </a:r>
            <a:r>
              <a:rPr lang="en-US" altLang="en-US" dirty="0" err="1"/>
              <a:t>ya</a:t>
            </a:r>
            <a:r>
              <a:rPr lang="en-US" altLang="en-US" dirty="0"/>
              <a:t> GMOs </a:t>
            </a:r>
            <a:r>
              <a:rPr lang="en-US" altLang="en-US" dirty="0" err="1"/>
              <a:t>kwa</a:t>
            </a:r>
            <a:r>
              <a:rPr lang="en-US" altLang="en-US" dirty="0"/>
              <a:t> </a:t>
            </a:r>
            <a:r>
              <a:rPr lang="en-US" altLang="en-US" dirty="0" err="1"/>
              <a:t>ujumla</a:t>
            </a:r>
            <a:r>
              <a:rPr lang="en-US" altLang="en-US" dirty="0"/>
              <a:t>, </a:t>
            </a:r>
            <a:r>
              <a:rPr lang="en-US" altLang="en-US" dirty="0" err="1"/>
              <a:t>na</a:t>
            </a:r>
            <a:r>
              <a:rPr lang="en-US" altLang="en-US" dirty="0"/>
              <a:t> tuna </a:t>
            </a:r>
            <a:r>
              <a:rPr lang="en-US" altLang="en-US" dirty="0" err="1"/>
              <a:t>majina</a:t>
            </a:r>
            <a:r>
              <a:rPr lang="en-US" altLang="en-US" dirty="0"/>
              <a:t> </a:t>
            </a:r>
            <a:r>
              <a:rPr lang="en-US" altLang="en-US" dirty="0" err="1"/>
              <a:t>ya</a:t>
            </a:r>
            <a:r>
              <a:rPr lang="en-US" altLang="en-US" dirty="0"/>
              <a:t> </a:t>
            </a:r>
            <a:r>
              <a:rPr lang="en-US" altLang="en-US" dirty="0" err="1"/>
              <a:t>Wasanifu</a:t>
            </a:r>
            <a:r>
              <a:rPr lang="en-US" altLang="en-US" dirty="0"/>
              <a:t> </a:t>
            </a:r>
            <a:r>
              <a:rPr lang="en-US" altLang="en-US" dirty="0" err="1"/>
              <a:t>wote</a:t>
            </a:r>
            <a:r>
              <a:rPr lang="en-US" altLang="en-US" dirty="0"/>
              <a:t> </a:t>
            </a:r>
            <a:r>
              <a:rPr lang="en-US" altLang="en-US" dirty="0" err="1"/>
              <a:t>ambao</a:t>
            </a:r>
            <a:r>
              <a:rPr lang="en-US" altLang="en-US" dirty="0"/>
              <a:t> </a:t>
            </a:r>
            <a:r>
              <a:rPr lang="en-US" altLang="en-US" dirty="0" err="1"/>
              <a:t>wanaunga</a:t>
            </a:r>
            <a:r>
              <a:rPr lang="en-US" altLang="en-US" dirty="0"/>
              <a:t> </a:t>
            </a:r>
            <a:r>
              <a:rPr lang="en-US" altLang="en-US" dirty="0" err="1"/>
              <a:t>mkono</a:t>
            </a:r>
            <a:r>
              <a:rPr lang="en-US" altLang="en-US" dirty="0"/>
              <a:t> </a:t>
            </a:r>
            <a:r>
              <a:rPr lang="en-US" altLang="en-US" dirty="0" err="1"/>
              <a:t>hii</a:t>
            </a:r>
            <a:r>
              <a:rPr lang="en-US" altLang="en-US" dirty="0"/>
              <a:t>, </a:t>
            </a:r>
            <a:r>
              <a:rPr lang="en-US" altLang="en-US" dirty="0" err="1"/>
              <a:t>wote</a:t>
            </a:r>
            <a:r>
              <a:rPr lang="en-US" altLang="en-US" dirty="0"/>
              <a:t> </a:t>
            </a:r>
            <a:r>
              <a:rPr lang="en-US" altLang="en-US" dirty="0" err="1"/>
              <a:t>wameorodheshwa</a:t>
            </a:r>
            <a:r>
              <a:rPr lang="en-US" altLang="en-US" dirty="0"/>
              <a:t> </a:t>
            </a:r>
            <a:r>
              <a:rPr lang="en-US" altLang="en-US" dirty="0" err="1"/>
              <a:t>huko</a:t>
            </a:r>
            <a:r>
              <a:rPr lang="en-US" altLang="en-US" dirty="0"/>
              <a:t>. Na </a:t>
            </a:r>
            <a:r>
              <a:rPr lang="en-US" altLang="en-US" dirty="0" err="1"/>
              <a:t>wewe</a:t>
            </a:r>
            <a:r>
              <a:rPr lang="en-US" altLang="en-US" dirty="0"/>
              <a:t> pia </a:t>
            </a:r>
            <a:r>
              <a:rPr lang="en-US" altLang="en-US" dirty="0" err="1"/>
              <a:t>unaweza</a:t>
            </a:r>
            <a:r>
              <a:rPr lang="en-US" altLang="en-US" dirty="0"/>
              <a:t> </a:t>
            </a:r>
            <a:r>
              <a:rPr lang="en-US" altLang="en-US" dirty="0" err="1"/>
              <a:t>kusaini</a:t>
            </a:r>
            <a:r>
              <a:rPr lang="en-US" altLang="en-US" dirty="0"/>
              <a:t>, </a:t>
            </a:r>
            <a:r>
              <a:rPr lang="en-US" altLang="en-US" dirty="0" err="1"/>
              <a:t>ungana</a:t>
            </a:r>
            <a:r>
              <a:rPr lang="en-US" altLang="en-US" dirty="0"/>
              <a:t> nasi </a:t>
            </a:r>
            <a:r>
              <a:rPr lang="en-US" altLang="en-US" dirty="0" err="1"/>
              <a:t>na</a:t>
            </a:r>
            <a:r>
              <a:rPr lang="en-US" altLang="en-US" dirty="0"/>
              <a:t> </a:t>
            </a:r>
            <a:r>
              <a:rPr lang="en-US" altLang="en-US" dirty="0" err="1"/>
              <a:t>useme</a:t>
            </a:r>
            <a:r>
              <a:rPr lang="en-US" altLang="en-US" dirty="0"/>
              <a:t> </a:t>
            </a:r>
            <a:r>
              <a:rPr lang="en-US" altLang="en-US" dirty="0" err="1"/>
              <a:t>vema</a:t>
            </a:r>
            <a:r>
              <a:rPr lang="en-US" altLang="en-US" dirty="0"/>
              <a:t>, </a:t>
            </a:r>
            <a:r>
              <a:rPr lang="en-US" altLang="en-US" dirty="0" err="1"/>
              <a:t>wewe</a:t>
            </a:r>
            <a:r>
              <a:rPr lang="en-US" altLang="en-US" dirty="0"/>
              <a:t> pia </a:t>
            </a:r>
            <a:r>
              <a:rPr lang="en-US" altLang="en-US" dirty="0" err="1"/>
              <a:t>ni</a:t>
            </a:r>
            <a:r>
              <a:rPr lang="en-US" altLang="en-US" dirty="0"/>
              <a:t> </a:t>
            </a:r>
            <a:r>
              <a:rPr lang="en-US" altLang="en-US" dirty="0" err="1"/>
              <a:t>muumini</a:t>
            </a:r>
            <a:r>
              <a:rPr lang="en-US" altLang="en-US" dirty="0"/>
              <a:t> </a:t>
            </a:r>
            <a:r>
              <a:rPr lang="en-US" altLang="en-US" dirty="0" err="1"/>
              <a:t>na</a:t>
            </a:r>
            <a:r>
              <a:rPr lang="en-US" altLang="en-US" dirty="0"/>
              <a:t> </a:t>
            </a:r>
            <a:r>
              <a:rPr lang="en-US" altLang="en-US" dirty="0" err="1"/>
              <a:t>ningekuhimiza</a:t>
            </a:r>
            <a:r>
              <a:rPr lang="en-US" altLang="en-US" dirty="0"/>
              <a:t> </a:t>
            </a:r>
            <a:r>
              <a:rPr lang="en-US" altLang="en-US" dirty="0" err="1"/>
              <a:t>ufanye</a:t>
            </a:r>
            <a:r>
              <a:rPr lang="en-US" altLang="en-US" dirty="0"/>
              <a:t> </a:t>
            </a:r>
            <a:r>
              <a:rPr lang="en-US" altLang="en-US" dirty="0" err="1"/>
              <a:t>hivyo</a:t>
            </a:r>
            <a:r>
              <a:rPr lang="en-US" altLang="en-US" dirty="0"/>
              <a:t>, </a:t>
            </a:r>
            <a:r>
              <a:rPr lang="en-US" altLang="en-US" dirty="0" err="1"/>
              <a:t>uiangalie</a:t>
            </a:r>
            <a:r>
              <a:rPr lang="en-US" altLang="en-US" dirty="0"/>
              <a:t>.</a:t>
            </a:r>
          </a:p>
        </p:txBody>
      </p:sp>
      <p:sp>
        <p:nvSpPr>
          <p:cNvPr id="83971" name="Slide Number Placeholder 3">
            <a:extLst>
              <a:ext uri="{FF2B5EF4-FFF2-40B4-BE49-F238E27FC236}">
                <a16:creationId xmlns:a16="http://schemas.microsoft.com/office/drawing/2014/main" id="{7CD05599-214E-734D-B8BE-41F19439F9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FCC5AB2-AC02-084C-AEE0-CD99F023A492}"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A71A5C1F-8AF3-4F40-87BA-7199309BB7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4460EA5B-0AD7-904C-B080-4A1B3871EC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Sasa</a:t>
            </a:r>
            <a:r>
              <a:rPr lang="en-US" altLang="en-US" dirty="0"/>
              <a:t> </a:t>
            </a:r>
            <a:r>
              <a:rPr lang="en-US" altLang="en-US" dirty="0" err="1"/>
              <a:t>moja</a:t>
            </a:r>
            <a:r>
              <a:rPr lang="en-US" altLang="en-US" dirty="0"/>
              <a:t> </a:t>
            </a:r>
            <a:r>
              <a:rPr lang="en-US" altLang="en-US" dirty="0" err="1"/>
              <a:t>ya</a:t>
            </a:r>
            <a:r>
              <a:rPr lang="en-US" altLang="en-US" dirty="0"/>
              <a:t> mambo </a:t>
            </a:r>
            <a:r>
              <a:rPr lang="en-US" altLang="en-US" dirty="0" err="1"/>
              <a:t>ambayo</a:t>
            </a:r>
            <a:r>
              <a:rPr lang="en-US" altLang="en-US" dirty="0"/>
              <a:t> </a:t>
            </a:r>
            <a:r>
              <a:rPr lang="en-US" altLang="en-US" dirty="0" err="1"/>
              <a:t>unapaswa</a:t>
            </a:r>
            <a:r>
              <a:rPr lang="en-US" altLang="en-US" dirty="0"/>
              <a:t> </a:t>
            </a:r>
            <a:r>
              <a:rPr lang="en-US" altLang="en-US" dirty="0" err="1"/>
              <a:t>kutambua</a:t>
            </a:r>
            <a:r>
              <a:rPr lang="en-US" altLang="en-US" dirty="0"/>
              <a:t> </a:t>
            </a:r>
            <a:r>
              <a:rPr lang="en-US" altLang="en-US" dirty="0" err="1"/>
              <a:t>ni</a:t>
            </a:r>
            <a:r>
              <a:rPr lang="en-US" altLang="en-US" dirty="0"/>
              <a:t> </a:t>
            </a:r>
            <a:r>
              <a:rPr lang="en-US" altLang="en-US" dirty="0" err="1"/>
              <a:t>kwamba</a:t>
            </a:r>
            <a:r>
              <a:rPr lang="en-US" altLang="en-US" dirty="0"/>
              <a:t> </a:t>
            </a:r>
            <a:r>
              <a:rPr lang="en-US" altLang="en-US" dirty="0" err="1"/>
              <a:t>chakula</a:t>
            </a:r>
            <a:r>
              <a:rPr lang="en-US" altLang="en-US" dirty="0"/>
              <a:t> </a:t>
            </a:r>
            <a:r>
              <a:rPr lang="en-US" altLang="en-US" dirty="0" err="1"/>
              <a:t>kinamaanisha</a:t>
            </a:r>
            <a:r>
              <a:rPr lang="en-US" altLang="en-US" dirty="0"/>
              <a:t> </a:t>
            </a:r>
            <a:r>
              <a:rPr lang="en-US" altLang="en-US" dirty="0" err="1"/>
              <a:t>kilimo</a:t>
            </a:r>
            <a:r>
              <a:rPr lang="en-US" altLang="en-US" dirty="0"/>
              <a:t>, [RR6] </a:t>
            </a:r>
            <a:r>
              <a:rPr lang="en-US" altLang="en-US" dirty="0" err="1"/>
              <a:t>na</a:t>
            </a:r>
            <a:r>
              <a:rPr lang="en-US" altLang="en-US" dirty="0"/>
              <a:t> </a:t>
            </a:r>
            <a:r>
              <a:rPr lang="en-US" altLang="en-US" dirty="0" err="1"/>
              <a:t>kilimo</a:t>
            </a:r>
            <a:r>
              <a:rPr lang="en-US" altLang="en-US" dirty="0"/>
              <a:t> </a:t>
            </a:r>
            <a:r>
              <a:rPr lang="en-US" altLang="en-US" dirty="0" err="1"/>
              <a:t>kilianza</a:t>
            </a:r>
            <a:r>
              <a:rPr lang="en-US" altLang="en-US" dirty="0"/>
              <a:t> </a:t>
            </a:r>
            <a:r>
              <a:rPr lang="en-US" altLang="en-US" dirty="0" err="1"/>
              <a:t>takriban</a:t>
            </a:r>
            <a:r>
              <a:rPr lang="en-US" altLang="en-US" dirty="0"/>
              <a:t> </a:t>
            </a:r>
            <a:r>
              <a:rPr lang="en-US" altLang="en-US" dirty="0" err="1"/>
              <a:t>miaka</a:t>
            </a:r>
            <a:r>
              <a:rPr lang="en-US" altLang="en-US" dirty="0"/>
              <a:t> 900,000 </a:t>
            </a:r>
            <a:r>
              <a:rPr lang="en-US" altLang="en-US" dirty="0" err="1"/>
              <a:t>iliyopita</a:t>
            </a:r>
            <a:r>
              <a:rPr lang="en-US" altLang="en-US" dirty="0"/>
              <a:t> </a:t>
            </a:r>
            <a:r>
              <a:rPr lang="en-US" altLang="en-US" dirty="0" err="1"/>
              <a:t>wakati</a:t>
            </a:r>
            <a:r>
              <a:rPr lang="en-US" altLang="en-US" dirty="0"/>
              <a:t> </a:t>
            </a:r>
            <a:r>
              <a:rPr lang="en-US" altLang="en-US" dirty="0" err="1"/>
              <a:t>wawindaji</a:t>
            </a:r>
            <a:r>
              <a:rPr lang="en-US" altLang="en-US" dirty="0"/>
              <a:t> / </a:t>
            </a:r>
            <a:r>
              <a:rPr lang="en-US" altLang="en-US" dirty="0" err="1"/>
              <a:t>watekaji</a:t>
            </a:r>
            <a:r>
              <a:rPr lang="en-US" altLang="en-US" dirty="0"/>
              <a:t> </a:t>
            </a:r>
            <a:r>
              <a:rPr lang="en-US" altLang="en-US" dirty="0" err="1"/>
              <a:t>waligundua</a:t>
            </a:r>
            <a:r>
              <a:rPr lang="en-US" altLang="en-US" dirty="0"/>
              <a:t> </a:t>
            </a:r>
            <a:r>
              <a:rPr lang="en-US" altLang="en-US" dirty="0" err="1"/>
              <a:t>kuwa</a:t>
            </a:r>
            <a:r>
              <a:rPr lang="en-US" altLang="en-US" dirty="0"/>
              <a:t> </a:t>
            </a:r>
            <a:r>
              <a:rPr lang="en-US" altLang="en-US" dirty="0" err="1"/>
              <a:t>badala</a:t>
            </a:r>
            <a:r>
              <a:rPr lang="en-US" altLang="en-US" dirty="0"/>
              <a:t> </a:t>
            </a:r>
            <a:r>
              <a:rPr lang="en-US" altLang="en-US" dirty="0" err="1"/>
              <a:t>ya</a:t>
            </a:r>
            <a:r>
              <a:rPr lang="en-US" altLang="en-US" dirty="0"/>
              <a:t> </a:t>
            </a:r>
            <a:r>
              <a:rPr lang="en-US" altLang="en-US" dirty="0" err="1"/>
              <a:t>kulazimika</a:t>
            </a:r>
            <a:r>
              <a:rPr lang="en-US" altLang="en-US" dirty="0"/>
              <a:t> </a:t>
            </a:r>
            <a:r>
              <a:rPr lang="en-US" altLang="en-US" dirty="0" err="1"/>
              <a:t>kwenda</a:t>
            </a:r>
            <a:r>
              <a:rPr lang="en-US" altLang="en-US" dirty="0"/>
              <a:t> </a:t>
            </a:r>
            <a:r>
              <a:rPr lang="en-US" altLang="en-US" dirty="0" err="1"/>
              <a:t>msituni</a:t>
            </a:r>
            <a:r>
              <a:rPr lang="en-US" altLang="en-US" dirty="0"/>
              <a:t> </a:t>
            </a:r>
            <a:r>
              <a:rPr lang="en-US" altLang="en-US" dirty="0" err="1"/>
              <a:t>kila</a:t>
            </a:r>
            <a:r>
              <a:rPr lang="en-US" altLang="en-US" dirty="0"/>
              <a:t> </a:t>
            </a:r>
            <a:r>
              <a:rPr lang="en-US" altLang="en-US" dirty="0" err="1"/>
              <a:t>siku</a:t>
            </a:r>
            <a:r>
              <a:rPr lang="en-US" altLang="en-US" dirty="0"/>
              <a:t> </a:t>
            </a:r>
            <a:r>
              <a:rPr lang="en-US" altLang="en-US" dirty="0" err="1"/>
              <a:t>kutafuta</a:t>
            </a:r>
            <a:r>
              <a:rPr lang="en-US" altLang="en-US" dirty="0"/>
              <a:t> </a:t>
            </a:r>
            <a:r>
              <a:rPr lang="en-US" altLang="en-US" dirty="0" err="1"/>
              <a:t>chakula</a:t>
            </a:r>
            <a:r>
              <a:rPr lang="en-US" altLang="en-US" dirty="0"/>
              <a:t> </a:t>
            </a:r>
            <a:r>
              <a:rPr lang="en-US" altLang="en-US" dirty="0" err="1"/>
              <a:t>walichotaka</a:t>
            </a:r>
            <a:r>
              <a:rPr lang="en-US" altLang="en-US" dirty="0"/>
              <a:t> </a:t>
            </a:r>
            <a:r>
              <a:rPr lang="en-US" altLang="en-US" dirty="0" err="1"/>
              <a:t>kula</a:t>
            </a:r>
            <a:r>
              <a:rPr lang="en-US" altLang="en-US" dirty="0"/>
              <a:t>, </a:t>
            </a:r>
            <a:r>
              <a:rPr lang="en-US" altLang="en-US" dirty="0" err="1"/>
              <a:t>wanaweza</a:t>
            </a:r>
            <a:r>
              <a:rPr lang="en-US" altLang="en-US" dirty="0"/>
              <a:t> </a:t>
            </a:r>
            <a:r>
              <a:rPr lang="en-US" altLang="en-US" dirty="0" err="1"/>
              <a:t>kuchukua</a:t>
            </a:r>
            <a:r>
              <a:rPr lang="en-US" altLang="en-US" dirty="0"/>
              <a:t> </a:t>
            </a:r>
            <a:r>
              <a:rPr lang="en-US" altLang="en-US" dirty="0" err="1"/>
              <a:t>mimea</a:t>
            </a:r>
            <a:r>
              <a:rPr lang="en-US" altLang="en-US" dirty="0"/>
              <a:t> </a:t>
            </a:r>
            <a:r>
              <a:rPr lang="en-US" altLang="en-US" dirty="0" err="1"/>
              <a:t>hii</a:t>
            </a:r>
            <a:r>
              <a:rPr lang="en-US" altLang="en-US" dirty="0"/>
              <a:t> </a:t>
            </a:r>
            <a:r>
              <a:rPr lang="en-US" altLang="en-US" dirty="0" err="1"/>
              <a:t>na</a:t>
            </a:r>
            <a:r>
              <a:rPr lang="en-US" altLang="en-US" dirty="0"/>
              <a:t> </a:t>
            </a:r>
            <a:r>
              <a:rPr lang="en-US" altLang="en-US" dirty="0" err="1"/>
              <a:t>kuipanda</a:t>
            </a:r>
            <a:r>
              <a:rPr lang="en-US" altLang="en-US" dirty="0"/>
              <a:t> </a:t>
            </a:r>
            <a:r>
              <a:rPr lang="en-US" altLang="en-US" dirty="0" err="1"/>
              <a:t>katika</a:t>
            </a:r>
            <a:r>
              <a:rPr lang="en-US" altLang="en-US" dirty="0"/>
              <a:t> </a:t>
            </a:r>
            <a:r>
              <a:rPr lang="en-US" altLang="en-US" dirty="0" err="1"/>
              <a:t>uwanja</a:t>
            </a:r>
            <a:r>
              <a:rPr lang="en-US" altLang="en-US" dirty="0"/>
              <a:t> </a:t>
            </a:r>
            <a:r>
              <a:rPr lang="en-US" altLang="en-US" dirty="0" err="1"/>
              <a:t>wao</a:t>
            </a:r>
            <a:r>
              <a:rPr lang="en-US" altLang="en-US" dirty="0"/>
              <a:t> </a:t>
            </a:r>
            <a:r>
              <a:rPr lang="en-US" altLang="en-US" dirty="0" err="1"/>
              <a:t>wa</a:t>
            </a:r>
            <a:r>
              <a:rPr lang="en-US" altLang="en-US" dirty="0"/>
              <a:t> </a:t>
            </a:r>
            <a:r>
              <a:rPr lang="en-US" altLang="en-US" dirty="0" err="1"/>
              <a:t>nyuma</a:t>
            </a:r>
            <a:r>
              <a:rPr lang="en-US" altLang="en-US" dirty="0"/>
              <a:t>. Na </a:t>
            </a:r>
            <a:r>
              <a:rPr lang="en-US" altLang="en-US" dirty="0" err="1"/>
              <a:t>kwa</a:t>
            </a:r>
            <a:r>
              <a:rPr lang="en-US" altLang="en-US" dirty="0"/>
              <a:t> </a:t>
            </a:r>
            <a:r>
              <a:rPr lang="en-US" altLang="en-US" dirty="0" err="1"/>
              <a:t>njia</a:t>
            </a:r>
            <a:r>
              <a:rPr lang="en-US" altLang="en-US" dirty="0"/>
              <a:t> </a:t>
            </a:r>
            <a:r>
              <a:rPr lang="en-US" altLang="en-US" dirty="0" err="1"/>
              <a:t>hii</a:t>
            </a:r>
            <a:r>
              <a:rPr lang="en-US" altLang="en-US" dirty="0"/>
              <a:t>, </a:t>
            </a:r>
            <a:r>
              <a:rPr lang="en-US" altLang="en-US" dirty="0" err="1"/>
              <a:t>baada</a:t>
            </a:r>
            <a:r>
              <a:rPr lang="en-US" altLang="en-US" dirty="0"/>
              <a:t> </a:t>
            </a:r>
            <a:r>
              <a:rPr lang="en-US" altLang="en-US" dirty="0" err="1"/>
              <a:t>ya</a:t>
            </a:r>
            <a:r>
              <a:rPr lang="en-US" altLang="en-US" dirty="0"/>
              <a:t> </a:t>
            </a:r>
            <a:r>
              <a:rPr lang="en-US" altLang="en-US" dirty="0" err="1"/>
              <a:t>muda</a:t>
            </a:r>
            <a:r>
              <a:rPr lang="en-US" altLang="en-US" dirty="0"/>
              <a:t> </a:t>
            </a:r>
            <a:r>
              <a:rPr lang="en-US" altLang="en-US" dirty="0" err="1"/>
              <a:t>waligundua</a:t>
            </a:r>
            <a:r>
              <a:rPr lang="en-US" altLang="en-US" dirty="0"/>
              <a:t> </a:t>
            </a:r>
            <a:r>
              <a:rPr lang="en-US" altLang="en-US" dirty="0" err="1"/>
              <a:t>kuwa</a:t>
            </a:r>
            <a:r>
              <a:rPr lang="en-US" altLang="en-US" dirty="0"/>
              <a:t> </a:t>
            </a:r>
            <a:r>
              <a:rPr lang="en-US" altLang="en-US" dirty="0" err="1"/>
              <a:t>mimea</a:t>
            </a:r>
            <a:r>
              <a:rPr lang="en-US" altLang="en-US" dirty="0"/>
              <a:t> </a:t>
            </a:r>
            <a:r>
              <a:rPr lang="en-US" altLang="en-US" dirty="0" err="1"/>
              <a:t>mingine</a:t>
            </a:r>
            <a:r>
              <a:rPr lang="en-US" altLang="en-US" dirty="0"/>
              <a:t> </a:t>
            </a:r>
            <a:r>
              <a:rPr lang="en-US" altLang="en-US" dirty="0" err="1"/>
              <a:t>ilikua</a:t>
            </a:r>
            <a:r>
              <a:rPr lang="en-US" altLang="en-US" dirty="0"/>
              <a:t> </a:t>
            </a:r>
            <a:r>
              <a:rPr lang="en-US" altLang="en-US" dirty="0" err="1"/>
              <a:t>nzuri</a:t>
            </a:r>
            <a:r>
              <a:rPr lang="en-US" altLang="en-US" dirty="0"/>
              <a:t> </a:t>
            </a:r>
            <a:r>
              <a:rPr lang="en-US" altLang="en-US" dirty="0" err="1"/>
              <a:t>zaidi</a:t>
            </a:r>
            <a:r>
              <a:rPr lang="en-US" altLang="en-US" dirty="0"/>
              <a:t> </a:t>
            </a:r>
            <a:r>
              <a:rPr lang="en-US" altLang="en-US" dirty="0" err="1"/>
              <a:t>kuliko</a:t>
            </a:r>
            <a:r>
              <a:rPr lang="en-US" altLang="en-US" dirty="0"/>
              <a:t> </a:t>
            </a:r>
            <a:r>
              <a:rPr lang="en-US" altLang="en-US" dirty="0" err="1"/>
              <a:t>zingine</a:t>
            </a:r>
            <a:r>
              <a:rPr lang="en-US" altLang="en-US" dirty="0"/>
              <a:t>, </a:t>
            </a:r>
            <a:r>
              <a:rPr lang="en-US" altLang="en-US" dirty="0" err="1"/>
              <a:t>waligundua</a:t>
            </a:r>
            <a:r>
              <a:rPr lang="en-US" altLang="en-US" dirty="0"/>
              <a:t> </a:t>
            </a:r>
            <a:r>
              <a:rPr lang="en-US" altLang="en-US" dirty="0" err="1"/>
              <a:t>kuwa</a:t>
            </a:r>
            <a:r>
              <a:rPr lang="en-US" altLang="en-US" dirty="0"/>
              <a:t> </a:t>
            </a:r>
            <a:r>
              <a:rPr lang="en-US" altLang="en-US" dirty="0" err="1"/>
              <a:t>wakati</a:t>
            </a:r>
            <a:r>
              <a:rPr lang="en-US" altLang="en-US" dirty="0"/>
              <a:t> </a:t>
            </a:r>
            <a:r>
              <a:rPr lang="en-US" altLang="en-US" dirty="0" err="1"/>
              <a:t>mwingine</a:t>
            </a:r>
            <a:r>
              <a:rPr lang="en-US" altLang="en-US" dirty="0"/>
              <a:t> </a:t>
            </a:r>
            <a:r>
              <a:rPr lang="en-US" altLang="en-US" dirty="0" err="1"/>
              <a:t>ikiwa</a:t>
            </a:r>
            <a:r>
              <a:rPr lang="en-US" altLang="en-US" dirty="0"/>
              <a:t> una </a:t>
            </a:r>
            <a:r>
              <a:rPr lang="en-US" altLang="en-US" dirty="0" err="1"/>
              <a:t>mimea</a:t>
            </a:r>
            <a:r>
              <a:rPr lang="en-US" altLang="en-US" dirty="0"/>
              <a:t> </a:t>
            </a:r>
            <a:r>
              <a:rPr lang="en-US" altLang="en-US" dirty="0" err="1"/>
              <a:t>miwili</a:t>
            </a:r>
            <a:r>
              <a:rPr lang="en-US" altLang="en-US" dirty="0"/>
              <a:t> </a:t>
            </a:r>
            <a:r>
              <a:rPr lang="en-US" altLang="en-US" dirty="0" err="1"/>
              <a:t>inakua</a:t>
            </a:r>
            <a:r>
              <a:rPr lang="en-US" altLang="en-US" dirty="0"/>
              <a:t> </a:t>
            </a:r>
            <a:r>
              <a:rPr lang="en-US" altLang="en-US" dirty="0" err="1"/>
              <a:t>pamoja</a:t>
            </a:r>
            <a:r>
              <a:rPr lang="en-US" altLang="en-US" dirty="0"/>
              <a:t>, </a:t>
            </a:r>
            <a:r>
              <a:rPr lang="en-US" altLang="en-US" dirty="0" err="1"/>
              <a:t>wangevuka-poleni</a:t>
            </a:r>
            <a:r>
              <a:rPr lang="en-US" altLang="en-US" dirty="0"/>
              <a:t>, </a:t>
            </a:r>
            <a:r>
              <a:rPr lang="en-US" altLang="en-US" dirty="0" err="1"/>
              <a:t>na</a:t>
            </a:r>
            <a:r>
              <a:rPr lang="en-US" altLang="en-US" dirty="0"/>
              <a:t> </a:t>
            </a:r>
            <a:r>
              <a:rPr lang="en-US" altLang="en-US" dirty="0" err="1"/>
              <a:t>unapata</a:t>
            </a:r>
            <a:r>
              <a:rPr lang="en-US" altLang="en-US" dirty="0"/>
              <a:t> </a:t>
            </a:r>
            <a:r>
              <a:rPr lang="en-US" altLang="en-US" dirty="0" err="1"/>
              <a:t>aina</a:t>
            </a:r>
            <a:r>
              <a:rPr lang="en-US" altLang="en-US" dirty="0"/>
              <a:t> </a:t>
            </a:r>
            <a:r>
              <a:rPr lang="en-US" altLang="en-US" dirty="0" err="1"/>
              <a:t>mpya</a:t>
            </a:r>
            <a:r>
              <a:rPr lang="en-US" altLang="en-US" dirty="0"/>
              <a:t> </a:t>
            </a:r>
            <a:r>
              <a:rPr lang="en-US" altLang="en-US" dirty="0" err="1"/>
              <a:t>zinazoonyesha</a:t>
            </a:r>
            <a:r>
              <a:rPr lang="en-US" altLang="en-US" dirty="0"/>
              <a:t> </a:t>
            </a:r>
            <a:r>
              <a:rPr lang="en-US" altLang="en-US" dirty="0" err="1"/>
              <a:t>ambazo</a:t>
            </a:r>
            <a:r>
              <a:rPr lang="en-US" altLang="en-US" dirty="0"/>
              <a:t> </a:t>
            </a:r>
            <a:r>
              <a:rPr lang="en-US" altLang="en-US" dirty="0" err="1"/>
              <a:t>zilikuwa</a:t>
            </a:r>
            <a:r>
              <a:rPr lang="en-US" altLang="en-US" dirty="0"/>
              <a:t> bora </a:t>
            </a:r>
            <a:r>
              <a:rPr lang="en-US" altLang="en-US" dirty="0" err="1"/>
              <a:t>kuliko</a:t>
            </a:r>
            <a:r>
              <a:rPr lang="en-US" altLang="en-US" dirty="0"/>
              <a:t> </a:t>
            </a:r>
            <a:r>
              <a:rPr lang="en-US" altLang="en-US" dirty="0" err="1"/>
              <a:t>zile</a:t>
            </a:r>
            <a:r>
              <a:rPr lang="en-US" altLang="en-US" dirty="0"/>
              <a:t> </a:t>
            </a:r>
            <a:r>
              <a:rPr lang="en-US" altLang="en-US" dirty="0" err="1"/>
              <a:t>ambazo</a:t>
            </a:r>
            <a:r>
              <a:rPr lang="en-US" altLang="en-US" dirty="0"/>
              <a:t> </a:t>
            </a:r>
            <a:r>
              <a:rPr lang="en-US" altLang="en-US" dirty="0" err="1"/>
              <a:t>walikuwa</a:t>
            </a:r>
            <a:r>
              <a:rPr lang="en-US" altLang="en-US" dirty="0"/>
              <a:t> </a:t>
            </a:r>
            <a:r>
              <a:rPr lang="en-US" altLang="en-US" dirty="0" err="1"/>
              <a:t>wakikua</a:t>
            </a:r>
            <a:r>
              <a:rPr lang="en-US" altLang="en-US" dirty="0"/>
              <a:t> </a:t>
            </a:r>
            <a:r>
              <a:rPr lang="en-US" altLang="en-US" dirty="0" err="1"/>
              <a:t>hapo</a:t>
            </a:r>
            <a:r>
              <a:rPr lang="en-US" altLang="en-US" dirty="0"/>
              <a:t> </a:t>
            </a:r>
            <a:r>
              <a:rPr lang="en-US" altLang="en-US" dirty="0" err="1"/>
              <a:t>awali</a:t>
            </a:r>
            <a:r>
              <a:rPr lang="en-US" altLang="en-US" dirty="0"/>
              <a:t>. </a:t>
            </a:r>
            <a:r>
              <a:rPr lang="en-US" altLang="en-US" dirty="0" err="1"/>
              <a:t>Hii</a:t>
            </a:r>
            <a:r>
              <a:rPr lang="en-US" altLang="en-US" dirty="0"/>
              <a:t> </a:t>
            </a:r>
            <a:r>
              <a:rPr lang="en-US" altLang="en-US" dirty="0" err="1"/>
              <a:t>ndio</a:t>
            </a:r>
            <a:r>
              <a:rPr lang="en-US" altLang="en-US" dirty="0"/>
              <a:t> </a:t>
            </a:r>
            <a:r>
              <a:rPr lang="en-US" altLang="en-US" dirty="0" err="1"/>
              <a:t>asili</a:t>
            </a:r>
            <a:r>
              <a:rPr lang="en-US" altLang="en-US" dirty="0"/>
              <a:t> </a:t>
            </a:r>
            <a:r>
              <a:rPr lang="en-US" altLang="en-US" dirty="0" err="1"/>
              <a:t>ya</a:t>
            </a:r>
            <a:r>
              <a:rPr lang="en-US" altLang="en-US" dirty="0"/>
              <a:t> </a:t>
            </a:r>
            <a:r>
              <a:rPr lang="en-US" altLang="en-US" dirty="0" err="1"/>
              <a:t>maumbile</a:t>
            </a:r>
            <a:r>
              <a:rPr lang="en-US" altLang="en-US" dirty="0"/>
              <a:t> </a:t>
            </a:r>
            <a:r>
              <a:rPr lang="en-US" altLang="en-US" dirty="0" err="1"/>
              <a:t>ya</a:t>
            </a:r>
            <a:r>
              <a:rPr lang="en-US" altLang="en-US" dirty="0"/>
              <a:t> </a:t>
            </a:r>
            <a:r>
              <a:rPr lang="en-US" altLang="en-US" dirty="0" err="1"/>
              <a:t>maumbile</a:t>
            </a:r>
            <a:r>
              <a:rPr lang="en-US" altLang="en-US" dirty="0"/>
              <a:t> </a:t>
            </a:r>
            <a:r>
              <a:rPr lang="en-US" altLang="en-US" dirty="0" err="1"/>
              <a:t>ambayo</a:t>
            </a:r>
            <a:r>
              <a:rPr lang="en-US" altLang="en-US" dirty="0"/>
              <a:t> </a:t>
            </a:r>
            <a:r>
              <a:rPr lang="en-US" altLang="en-US" dirty="0" err="1"/>
              <a:t>hufanyika</a:t>
            </a:r>
            <a:r>
              <a:rPr lang="en-US" altLang="en-US" dirty="0"/>
              <a:t> </a:t>
            </a:r>
            <a:r>
              <a:rPr lang="en-US" altLang="en-US" dirty="0" err="1"/>
              <a:t>katika</a:t>
            </a:r>
            <a:r>
              <a:rPr lang="en-US" altLang="en-US" dirty="0"/>
              <a:t> </a:t>
            </a:r>
            <a:r>
              <a:rPr lang="en-US" altLang="en-US" dirty="0" err="1"/>
              <a:t>mimea</a:t>
            </a:r>
            <a:r>
              <a:rPr lang="en-US" altLang="en-US" dirty="0"/>
              <a:t> </a:t>
            </a:r>
            <a:r>
              <a:rPr lang="en-US" altLang="en-US" dirty="0" err="1"/>
              <a:t>na</a:t>
            </a:r>
            <a:r>
              <a:rPr lang="en-US" altLang="en-US" dirty="0"/>
              <a:t> </a:t>
            </a:r>
            <a:r>
              <a:rPr lang="en-US" altLang="en-US" dirty="0" err="1"/>
              <a:t>hii</a:t>
            </a:r>
            <a:r>
              <a:rPr lang="en-US" altLang="en-US" dirty="0"/>
              <a:t> </a:t>
            </a:r>
            <a:r>
              <a:rPr lang="en-US" altLang="en-US" dirty="0" err="1"/>
              <a:t>imekuwa</a:t>
            </a:r>
            <a:r>
              <a:rPr lang="en-US" altLang="en-US" dirty="0"/>
              <a:t> </a:t>
            </a:r>
            <a:r>
              <a:rPr lang="en-US" altLang="en-US" dirty="0" err="1"/>
              <a:t>ikiendelea</a:t>
            </a:r>
            <a:r>
              <a:rPr lang="en-US" altLang="en-US" dirty="0"/>
              <a:t> </a:t>
            </a:r>
            <a:r>
              <a:rPr lang="en-US" altLang="en-US" dirty="0" err="1"/>
              <a:t>kwa</a:t>
            </a:r>
            <a:r>
              <a:rPr lang="en-US" altLang="en-US" dirty="0"/>
              <a:t> </a:t>
            </a:r>
            <a:r>
              <a:rPr lang="en-US" altLang="en-US" dirty="0" err="1"/>
              <a:t>miaka</a:t>
            </a:r>
            <a:r>
              <a:rPr lang="en-US" altLang="en-US" dirty="0"/>
              <a:t> 10 au 12,000 </a:t>
            </a:r>
            <a:r>
              <a:rPr lang="en-US" altLang="en-US" dirty="0" err="1"/>
              <a:t>kwa</a:t>
            </a:r>
            <a:r>
              <a:rPr lang="en-US" altLang="en-US" dirty="0"/>
              <a:t> </a:t>
            </a:r>
            <a:r>
              <a:rPr lang="en-US" altLang="en-US" dirty="0" err="1"/>
              <a:t>kutumia</a:t>
            </a:r>
            <a:r>
              <a:rPr lang="en-US" altLang="en-US" dirty="0"/>
              <a:t> </a:t>
            </a:r>
            <a:r>
              <a:rPr lang="en-US" altLang="en-US" dirty="0" err="1"/>
              <a:t>njia</a:t>
            </a:r>
            <a:r>
              <a:rPr lang="en-US" altLang="en-US" dirty="0"/>
              <a:t> </a:t>
            </a:r>
            <a:r>
              <a:rPr lang="en-US" altLang="en-US" dirty="0" err="1"/>
              <a:t>ambazo</a:t>
            </a:r>
            <a:r>
              <a:rPr lang="en-US" altLang="en-US" dirty="0"/>
              <a:t> </a:t>
            </a:r>
            <a:r>
              <a:rPr lang="en-US" altLang="en-US" dirty="0" err="1"/>
              <a:t>huchukuliwa</a:t>
            </a:r>
            <a:r>
              <a:rPr lang="en-US" altLang="en-US" dirty="0"/>
              <a:t> </a:t>
            </a:r>
            <a:r>
              <a:rPr lang="en-US" altLang="en-US" dirty="0" err="1"/>
              <a:t>kuwa</a:t>
            </a:r>
            <a:r>
              <a:rPr lang="en-US" altLang="en-US" dirty="0"/>
              <a:t> za </a:t>
            </a:r>
            <a:r>
              <a:rPr lang="en-US" altLang="en-US" dirty="0" err="1"/>
              <a:t>asili</a:t>
            </a:r>
            <a:r>
              <a:rPr lang="en-US" altLang="en-US" dirty="0"/>
              <a:t>, </a:t>
            </a:r>
            <a:r>
              <a:rPr lang="en-US" altLang="en-US" dirty="0" err="1"/>
              <a:t>ndio</a:t>
            </a:r>
            <a:r>
              <a:rPr lang="en-US" altLang="en-US" dirty="0"/>
              <a:t> </a:t>
            </a:r>
            <a:r>
              <a:rPr lang="en-US" altLang="en-US" dirty="0" err="1"/>
              <a:t>njia</a:t>
            </a:r>
            <a:r>
              <a:rPr lang="en-US" altLang="en-US" dirty="0"/>
              <a:t> </a:t>
            </a:r>
            <a:r>
              <a:rPr lang="en-US" altLang="en-US" dirty="0" err="1"/>
              <a:t>hii</a:t>
            </a:r>
            <a:r>
              <a:rPr lang="en-US" altLang="en-US" dirty="0"/>
              <a:t> </a:t>
            </a:r>
            <a:r>
              <a:rPr lang="en-US" altLang="en-US" dirty="0" err="1"/>
              <a:t>asili</a:t>
            </a:r>
            <a:r>
              <a:rPr lang="en-US" altLang="en-US" dirty="0"/>
              <a:t> </a:t>
            </a:r>
            <a:r>
              <a:rPr lang="en-US" altLang="en-US" dirty="0" err="1"/>
              <a:t>huzaa</a:t>
            </a:r>
            <a:r>
              <a:rPr lang="en-US" altLang="en-US" dirty="0"/>
              <a:t>. </a:t>
            </a:r>
            <a:r>
              <a:rPr lang="en-US" altLang="en-US" dirty="0" err="1"/>
              <a:t>Njia</a:t>
            </a:r>
            <a:r>
              <a:rPr lang="en-US" altLang="en-US" dirty="0"/>
              <a:t> </a:t>
            </a:r>
            <a:r>
              <a:rPr lang="en-US" altLang="en-US" dirty="0" err="1"/>
              <a:t>ya</a:t>
            </a:r>
            <a:r>
              <a:rPr lang="en-US" altLang="en-US" dirty="0"/>
              <a:t> </a:t>
            </a:r>
            <a:r>
              <a:rPr lang="en-US" altLang="en-US" dirty="0" err="1"/>
              <a:t>kufikiria</a:t>
            </a:r>
            <a:r>
              <a:rPr lang="en-US" altLang="en-US" dirty="0"/>
              <a:t> </a:t>
            </a:r>
            <a:r>
              <a:rPr lang="en-US" altLang="en-US" dirty="0" err="1"/>
              <a:t>juu</a:t>
            </a:r>
            <a:r>
              <a:rPr lang="en-US" altLang="en-US" dirty="0"/>
              <a:t> </a:t>
            </a:r>
            <a:r>
              <a:rPr lang="en-US" altLang="en-US" dirty="0" err="1"/>
              <a:t>yake</a:t>
            </a:r>
            <a:r>
              <a:rPr lang="en-US" altLang="en-US" dirty="0"/>
              <a:t> </a:t>
            </a:r>
            <a:r>
              <a:rPr lang="en-US" altLang="en-US" dirty="0" err="1"/>
              <a:t>ni</a:t>
            </a:r>
            <a:r>
              <a:rPr lang="en-US" altLang="en-US" dirty="0"/>
              <a:t>, </a:t>
            </a:r>
            <a:r>
              <a:rPr lang="en-US" altLang="en-US" dirty="0" err="1"/>
              <a:t>kila</a:t>
            </a:r>
            <a:r>
              <a:rPr lang="en-US" altLang="en-US" dirty="0"/>
              <a:t> </a:t>
            </a:r>
            <a:r>
              <a:rPr lang="en-US" altLang="en-US" dirty="0" err="1"/>
              <a:t>wakati</a:t>
            </a:r>
            <a:r>
              <a:rPr lang="en-US" altLang="en-US" dirty="0"/>
              <a:t> </a:t>
            </a:r>
            <a:r>
              <a:rPr lang="en-US" altLang="en-US" dirty="0" err="1"/>
              <a:t>tunapokuwa</a:t>
            </a:r>
            <a:r>
              <a:rPr lang="en-US" altLang="en-US" dirty="0"/>
              <a:t> </a:t>
            </a:r>
            <a:r>
              <a:rPr lang="en-US" altLang="en-US" dirty="0" err="1"/>
              <a:t>na</a:t>
            </a:r>
            <a:r>
              <a:rPr lang="en-US" altLang="en-US" dirty="0"/>
              <a:t> </a:t>
            </a:r>
            <a:r>
              <a:rPr lang="en-US" altLang="en-US" dirty="0" err="1"/>
              <a:t>mtoto</a:t>
            </a:r>
            <a:r>
              <a:rPr lang="en-US" altLang="en-US" dirty="0"/>
              <a:t>, </a:t>
            </a:r>
            <a:r>
              <a:rPr lang="en-US" altLang="en-US" dirty="0" err="1"/>
              <a:t>mtoto</a:t>
            </a:r>
            <a:r>
              <a:rPr lang="en-US" altLang="en-US" dirty="0"/>
              <a:t> </a:t>
            </a:r>
            <a:r>
              <a:rPr lang="en-US" altLang="en-US" dirty="0" err="1"/>
              <a:t>huyo</a:t>
            </a:r>
            <a:r>
              <a:rPr lang="en-US" altLang="en-US" dirty="0"/>
              <a:t> </a:t>
            </a:r>
            <a:r>
              <a:rPr lang="en-US" altLang="en-US" dirty="0" err="1"/>
              <a:t>hubadilishwa</a:t>
            </a:r>
            <a:r>
              <a:rPr lang="en-US" altLang="en-US" dirty="0"/>
              <a:t> </a:t>
            </a:r>
            <a:r>
              <a:rPr lang="en-US" altLang="en-US" dirty="0" err="1"/>
              <a:t>maumbile</a:t>
            </a:r>
            <a:r>
              <a:rPr lang="en-US" altLang="en-US" dirty="0"/>
              <a:t>, </a:t>
            </a:r>
            <a:r>
              <a:rPr lang="en-US" altLang="en-US" dirty="0" err="1"/>
              <a:t>huwa</a:t>
            </a:r>
            <a:r>
              <a:rPr lang="en-US" altLang="en-US" dirty="0"/>
              <a:t> </a:t>
            </a:r>
            <a:r>
              <a:rPr lang="en-US" altLang="en-US" dirty="0" err="1"/>
              <a:t>na</a:t>
            </a:r>
            <a:r>
              <a:rPr lang="en-US" altLang="en-US" dirty="0"/>
              <a:t> </a:t>
            </a:r>
            <a:r>
              <a:rPr lang="en-US" altLang="en-US" dirty="0" err="1"/>
              <a:t>jeni</a:t>
            </a:r>
            <a:r>
              <a:rPr lang="en-US" altLang="en-US" dirty="0"/>
              <a:t> </a:t>
            </a:r>
            <a:r>
              <a:rPr lang="en-US" altLang="en-US" dirty="0" err="1"/>
              <a:t>kutoka</a:t>
            </a:r>
            <a:r>
              <a:rPr lang="en-US" altLang="en-US" dirty="0"/>
              <a:t> </a:t>
            </a:r>
            <a:r>
              <a:rPr lang="en-US" altLang="en-US" dirty="0" err="1"/>
              <a:t>kwa</a:t>
            </a:r>
            <a:r>
              <a:rPr lang="en-US" altLang="en-US" dirty="0"/>
              <a:t> mama, </a:t>
            </a:r>
            <a:r>
              <a:rPr lang="en-US" altLang="en-US" dirty="0" err="1"/>
              <a:t>wachache</a:t>
            </a:r>
            <a:r>
              <a:rPr lang="en-US" altLang="en-US" dirty="0"/>
              <a:t> </a:t>
            </a:r>
            <a:r>
              <a:rPr lang="en-US" altLang="en-US" dirty="0" err="1"/>
              <a:t>kutoka</a:t>
            </a:r>
            <a:r>
              <a:rPr lang="en-US" altLang="en-US" dirty="0"/>
              <a:t> </a:t>
            </a:r>
            <a:r>
              <a:rPr lang="en-US" altLang="en-US" dirty="0" err="1"/>
              <a:t>kwa</a:t>
            </a:r>
            <a:r>
              <a:rPr lang="en-US" altLang="en-US" dirty="0"/>
              <a:t> baba </a:t>
            </a:r>
            <a:r>
              <a:rPr lang="en-US" altLang="en-US" dirty="0" err="1"/>
              <a:t>na</a:t>
            </a:r>
            <a:r>
              <a:rPr lang="en-US" altLang="en-US" dirty="0"/>
              <a:t> </a:t>
            </a:r>
            <a:r>
              <a:rPr lang="en-US" altLang="en-US" dirty="0" err="1"/>
              <a:t>kawaida</a:t>
            </a:r>
            <a:r>
              <a:rPr lang="en-US" altLang="en-US" dirty="0"/>
              <a:t> </a:t>
            </a:r>
            <a:r>
              <a:rPr lang="en-US" altLang="en-US" dirty="0" err="1"/>
              <a:t>haonekani</a:t>
            </a:r>
            <a:r>
              <a:rPr lang="en-US" altLang="en-US" dirty="0"/>
              <a:t> </a:t>
            </a:r>
            <a:r>
              <a:rPr lang="en-US" altLang="en-US" dirty="0" err="1"/>
              <a:t>kama</a:t>
            </a:r>
            <a:r>
              <a:rPr lang="en-US" altLang="en-US" dirty="0"/>
              <a:t> </a:t>
            </a:r>
            <a:r>
              <a:rPr lang="en-US" altLang="en-US" dirty="0" err="1"/>
              <a:t>mmoja</a:t>
            </a:r>
            <a:r>
              <a:rPr lang="en-US" altLang="en-US" dirty="0"/>
              <a:t>. </a:t>
            </a:r>
            <a:r>
              <a:rPr lang="en-US" altLang="en-US" dirty="0" err="1"/>
              <a:t>Vitu</a:t>
            </a:r>
            <a:r>
              <a:rPr lang="en-US" altLang="en-US" dirty="0"/>
              <a:t> </a:t>
            </a:r>
            <a:r>
              <a:rPr lang="en-US" altLang="en-US" dirty="0" err="1"/>
              <a:t>sawa</a:t>
            </a:r>
            <a:r>
              <a:rPr lang="en-US" altLang="en-US" dirty="0"/>
              <a:t> </a:t>
            </a:r>
            <a:r>
              <a:rPr lang="en-US" altLang="en-US" dirty="0" err="1"/>
              <a:t>vinatokea</a:t>
            </a:r>
            <a:r>
              <a:rPr lang="en-US" altLang="en-US" dirty="0"/>
              <a:t> </a:t>
            </a:r>
            <a:r>
              <a:rPr lang="en-US" altLang="en-US" dirty="0" err="1"/>
              <a:t>na</a:t>
            </a:r>
            <a:r>
              <a:rPr lang="en-US" altLang="en-US" dirty="0"/>
              <a:t> </a:t>
            </a:r>
            <a:r>
              <a:rPr lang="en-US" altLang="en-US" dirty="0" err="1"/>
              <a:t>mimea</a:t>
            </a:r>
            <a:r>
              <a:rPr lang="en-US" altLang="en-US" dirty="0"/>
              <a:t>, </a:t>
            </a:r>
            <a:r>
              <a:rPr lang="en-US" altLang="en-US" dirty="0" err="1"/>
              <a:t>unapovuka</a:t>
            </a:r>
            <a:r>
              <a:rPr lang="en-US" altLang="en-US" dirty="0"/>
              <a:t> </a:t>
            </a:r>
            <a:r>
              <a:rPr lang="en-US" altLang="en-US" dirty="0" err="1"/>
              <a:t>mimea</a:t>
            </a:r>
            <a:r>
              <a:rPr lang="en-US" altLang="en-US" dirty="0"/>
              <a:t> </a:t>
            </a:r>
            <a:r>
              <a:rPr lang="en-US" altLang="en-US" dirty="0" err="1"/>
              <a:t>unapata</a:t>
            </a:r>
            <a:r>
              <a:rPr lang="en-US" altLang="en-US" dirty="0"/>
              <a:t> </a:t>
            </a:r>
            <a:r>
              <a:rPr lang="en-US" altLang="en-US" dirty="0" err="1"/>
              <a:t>mchanganyiko</a:t>
            </a:r>
            <a:r>
              <a:rPr lang="en-US" altLang="en-US" dirty="0"/>
              <a:t> </a:t>
            </a:r>
            <a:r>
              <a:rPr lang="en-US" altLang="en-US" dirty="0" err="1"/>
              <a:t>wa</a:t>
            </a:r>
            <a:r>
              <a:rPr lang="en-US" altLang="en-US" dirty="0"/>
              <a:t> </a:t>
            </a:r>
            <a:r>
              <a:rPr lang="en-US" altLang="en-US" dirty="0" err="1"/>
              <a:t>jeni</a:t>
            </a:r>
            <a:r>
              <a:rPr lang="en-US" altLang="en-US" dirty="0"/>
              <a:t>.</a:t>
            </a:r>
          </a:p>
        </p:txBody>
      </p:sp>
      <p:sp>
        <p:nvSpPr>
          <p:cNvPr id="4" name="Slide Number Placeholder 3">
            <a:extLst>
              <a:ext uri="{FF2B5EF4-FFF2-40B4-BE49-F238E27FC236}">
                <a16:creationId xmlns:a16="http://schemas.microsoft.com/office/drawing/2014/main" id="{89ADD838-D47A-2C4F-89F1-AFCD43DC0061}"/>
              </a:ext>
            </a:extLst>
          </p:cNvPr>
          <p:cNvSpPr>
            <a:spLocks noGrp="1"/>
          </p:cNvSpPr>
          <p:nvPr>
            <p:ph type="sldNum" sz="quarter" idx="5"/>
          </p:nvPr>
        </p:nvSpPr>
        <p:spPr/>
        <p:txBody>
          <a:bodyPr/>
          <a:lstStyle/>
          <a:p>
            <a:pPr>
              <a:defRPr/>
            </a:pPr>
            <a:fld id="{C614FF2F-D5E5-8B45-A366-61C0B067206F}"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50F06785-5692-D248-A400-768FB868F4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7269150E-B76F-9A48-B25F-DF87020246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Ukiangalia kile kilichotokea kwa mahindi kwa mfano, [RR7] kwa hivyo upande wa kulia unaweza kuona jinsi nafaka zinavyoonekana katika maduka makubwa siku hizi magharibi, upande wa kushoto ni Teosinte. Hii ndio mahindi ya asili ambayo yalikua katika misitu ya Amerika ya Kati. Haionekani chochote kama mahindi ambayo hukua leo, na njiani watu wamezoea pole pole na sasa tunayo mahindi haya mazuri kwa sababu tumechagua vitu vinavyoonekana kuwa sawa, wanaouza vizuri, wana ladha nzuri na hivi ndivyo tunavyo tengeneza mimea.</a:t>
            </a:r>
            <a:br>
              <a:rPr lang="en-US" altLang="en-US"/>
            </a:br>
            <a:endParaRPr lang="en-US" altLang="en-US"/>
          </a:p>
        </p:txBody>
      </p:sp>
      <p:sp>
        <p:nvSpPr>
          <p:cNvPr id="4" name="Slide Number Placeholder 3">
            <a:extLst>
              <a:ext uri="{FF2B5EF4-FFF2-40B4-BE49-F238E27FC236}">
                <a16:creationId xmlns:a16="http://schemas.microsoft.com/office/drawing/2014/main" id="{7A5795A6-0564-8F49-87B1-F9599B3E7D38}"/>
              </a:ext>
            </a:extLst>
          </p:cNvPr>
          <p:cNvSpPr>
            <a:spLocks noGrp="1"/>
          </p:cNvSpPr>
          <p:nvPr>
            <p:ph type="sldNum" sz="quarter" idx="5"/>
          </p:nvPr>
        </p:nvSpPr>
        <p:spPr/>
        <p:txBody>
          <a:bodyPr/>
          <a:lstStyle/>
          <a:p>
            <a:pPr>
              <a:defRPr/>
            </a:pPr>
            <a:fld id="{E197DD02-32BC-A94E-AFB6-6A29D905962B}"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8C2794A5-2B8C-7B41-911F-5E7480BFC3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7ACB9522-B9FB-224A-A3FA-877E1D90D2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Hili</a:t>
            </a:r>
            <a:r>
              <a:rPr lang="en-US" altLang="en-US" dirty="0"/>
              <a:t> </a:t>
            </a:r>
            <a:r>
              <a:rPr lang="en-US" altLang="en-US" dirty="0" err="1"/>
              <a:t>ndio</a:t>
            </a:r>
            <a:r>
              <a:rPr lang="en-US" altLang="en-US" dirty="0"/>
              <a:t> </a:t>
            </a:r>
            <a:r>
              <a:rPr lang="en-US" altLang="en-US" dirty="0" err="1"/>
              <a:t>jambo</a:t>
            </a:r>
            <a:r>
              <a:rPr lang="en-US" altLang="en-US" dirty="0"/>
              <a:t> </a:t>
            </a:r>
            <a:r>
              <a:rPr lang="en-US" altLang="en-US" dirty="0" err="1"/>
              <a:t>pekee</a:t>
            </a:r>
            <a:r>
              <a:rPr lang="en-US" altLang="en-US" dirty="0"/>
              <a:t> </a:t>
            </a:r>
            <a:r>
              <a:rPr lang="en-US" altLang="en-US" dirty="0" err="1"/>
              <a:t>ambalo</a:t>
            </a:r>
            <a:r>
              <a:rPr lang="en-US" altLang="en-US" dirty="0"/>
              <a:t> </a:t>
            </a:r>
            <a:r>
              <a:rPr lang="en-US" altLang="en-US" dirty="0" err="1"/>
              <a:t>linahusiana</a:t>
            </a:r>
            <a:r>
              <a:rPr lang="en-US" altLang="en-US" dirty="0"/>
              <a:t> </a:t>
            </a:r>
            <a:r>
              <a:rPr lang="en-US" altLang="en-US" dirty="0" err="1"/>
              <a:t>moja</a:t>
            </a:r>
            <a:r>
              <a:rPr lang="en-US" altLang="en-US" dirty="0"/>
              <a:t> </a:t>
            </a:r>
            <a:r>
              <a:rPr lang="en-US" altLang="en-US" dirty="0" err="1"/>
              <a:t>kwa</a:t>
            </a:r>
            <a:r>
              <a:rPr lang="en-US" altLang="en-US" dirty="0"/>
              <a:t> </a:t>
            </a:r>
            <a:r>
              <a:rPr lang="en-US" altLang="en-US" dirty="0" err="1"/>
              <a:t>moja</a:t>
            </a:r>
            <a:r>
              <a:rPr lang="en-US" altLang="en-US" dirty="0"/>
              <a:t> </a:t>
            </a:r>
            <a:r>
              <a:rPr lang="en-US" altLang="en-US" dirty="0" err="1"/>
              <a:t>na</a:t>
            </a:r>
            <a:r>
              <a:rPr lang="en-US" altLang="en-US" dirty="0"/>
              <a:t> </a:t>
            </a:r>
            <a:r>
              <a:rPr lang="en-US" altLang="en-US" dirty="0" err="1"/>
              <a:t>sayansi</a:t>
            </a:r>
            <a:r>
              <a:rPr lang="en-US" altLang="en-US" dirty="0"/>
              <a:t> </a:t>
            </a:r>
            <a:r>
              <a:rPr lang="en-US" altLang="en-US" dirty="0" err="1"/>
              <a:t>ambayo</a:t>
            </a:r>
            <a:r>
              <a:rPr lang="en-US" altLang="en-US" dirty="0"/>
              <a:t> </a:t>
            </a:r>
            <a:r>
              <a:rPr lang="en-US" altLang="en-US" dirty="0" err="1"/>
              <a:t>nitakuambia</a:t>
            </a:r>
            <a:r>
              <a:rPr lang="en-US" altLang="en-US" dirty="0"/>
              <a:t>, </a:t>
            </a:r>
            <a:r>
              <a:rPr lang="en-US" altLang="en-US" dirty="0" err="1"/>
              <a:t>na</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kwa</a:t>
            </a:r>
            <a:r>
              <a:rPr lang="en-US" altLang="en-US" dirty="0"/>
              <a:t> </a:t>
            </a:r>
            <a:r>
              <a:rPr lang="en-US" altLang="en-US" dirty="0" err="1"/>
              <a:t>watu</a:t>
            </a:r>
            <a:r>
              <a:rPr lang="en-US" altLang="en-US" dirty="0"/>
              <a:t> </a:t>
            </a:r>
            <a:r>
              <a:rPr lang="en-US" altLang="en-US" dirty="0" err="1"/>
              <a:t>hao</a:t>
            </a:r>
            <a:r>
              <a:rPr lang="en-US" altLang="en-US" dirty="0"/>
              <a:t> </a:t>
            </a:r>
            <a:r>
              <a:rPr lang="en-US" altLang="en-US" dirty="0" err="1"/>
              <a:t>ambao</a:t>
            </a:r>
            <a:r>
              <a:rPr lang="en-US" altLang="en-US" dirty="0"/>
              <a:t> </a:t>
            </a:r>
            <a:r>
              <a:rPr lang="en-US" altLang="en-US" dirty="0" err="1"/>
              <a:t>sio</a:t>
            </a:r>
            <a:r>
              <a:rPr lang="en-US" altLang="en-US" dirty="0"/>
              <a:t> </a:t>
            </a:r>
            <a:r>
              <a:rPr lang="en-US" altLang="en-US" dirty="0" err="1"/>
              <a:t>wanasayansi</a:t>
            </a:r>
            <a:r>
              <a:rPr lang="en-US" altLang="en-US" dirty="0"/>
              <a:t> </a:t>
            </a:r>
            <a:r>
              <a:rPr lang="en-US" altLang="en-US" dirty="0" err="1"/>
              <a:t>katika</a:t>
            </a:r>
            <a:r>
              <a:rPr lang="en-US" altLang="en-US" dirty="0"/>
              <a:t> </a:t>
            </a:r>
            <a:r>
              <a:rPr lang="en-US" altLang="en-US" dirty="0" err="1"/>
              <a:t>watazamaji</a:t>
            </a:r>
            <a:r>
              <a:rPr lang="en-US" altLang="en-US" dirty="0"/>
              <a:t>. </a:t>
            </a:r>
            <a:r>
              <a:rPr lang="en-US" altLang="en-US" dirty="0" err="1"/>
              <a:t>Ufugaji</a:t>
            </a:r>
            <a:r>
              <a:rPr lang="en-US" altLang="en-US" dirty="0"/>
              <a:t> </a:t>
            </a:r>
            <a:r>
              <a:rPr lang="en-US" altLang="en-US" dirty="0" err="1"/>
              <a:t>wa</a:t>
            </a:r>
            <a:r>
              <a:rPr lang="en-US" altLang="en-US" dirty="0"/>
              <a:t> </a:t>
            </a:r>
            <a:r>
              <a:rPr lang="en-US" altLang="en-US" dirty="0" err="1"/>
              <a:t>kawaida</a:t>
            </a:r>
            <a:r>
              <a:rPr lang="en-US" altLang="en-US" dirty="0"/>
              <a:t>, </a:t>
            </a:r>
            <a:r>
              <a:rPr lang="en-US" altLang="en-US" dirty="0" err="1"/>
              <a:t>mara</a:t>
            </a:r>
            <a:r>
              <a:rPr lang="en-US" altLang="en-US" dirty="0"/>
              <a:t> </a:t>
            </a:r>
            <a:r>
              <a:rPr lang="en-US" altLang="en-US" dirty="0" err="1"/>
              <a:t>tu</a:t>
            </a:r>
            <a:r>
              <a:rPr lang="en-US" altLang="en-US" dirty="0"/>
              <a:t> [RR8] </a:t>
            </a:r>
            <a:r>
              <a:rPr lang="en-US" altLang="en-US" dirty="0" err="1"/>
              <a:t>tulifikiria</a:t>
            </a:r>
            <a:r>
              <a:rPr lang="en-US" altLang="en-US" dirty="0"/>
              <a:t> </a:t>
            </a:r>
            <a:r>
              <a:rPr lang="en-US" altLang="en-US" dirty="0" err="1"/>
              <a:t>kinachoendelea</a:t>
            </a:r>
            <a:r>
              <a:rPr lang="en-US" altLang="en-US" dirty="0"/>
              <a:t>, </a:t>
            </a:r>
            <a:r>
              <a:rPr lang="en-US" altLang="en-US" dirty="0" err="1"/>
              <a:t>tuligundua</a:t>
            </a:r>
            <a:r>
              <a:rPr lang="en-US" altLang="en-US" dirty="0"/>
              <a:t> </a:t>
            </a:r>
            <a:r>
              <a:rPr lang="en-US" altLang="en-US" dirty="0" err="1"/>
              <a:t>kuwa</a:t>
            </a:r>
            <a:r>
              <a:rPr lang="en-US" altLang="en-US" dirty="0"/>
              <a:t> </a:t>
            </a:r>
            <a:r>
              <a:rPr lang="en-US" altLang="en-US" dirty="0" err="1"/>
              <a:t>tunaweza</a:t>
            </a:r>
            <a:r>
              <a:rPr lang="en-US" altLang="en-US" dirty="0"/>
              <a:t> </a:t>
            </a:r>
            <a:r>
              <a:rPr lang="en-US" altLang="en-US" dirty="0" err="1"/>
              <a:t>kufanya</a:t>
            </a:r>
            <a:r>
              <a:rPr lang="en-US" altLang="en-US" dirty="0"/>
              <a:t> </a:t>
            </a:r>
            <a:r>
              <a:rPr lang="en-US" altLang="en-US" dirty="0" err="1"/>
              <a:t>ufugaji</a:t>
            </a:r>
            <a:r>
              <a:rPr lang="en-US" altLang="en-US" dirty="0"/>
              <a:t> </a:t>
            </a:r>
            <a:r>
              <a:rPr lang="en-US" altLang="en-US" dirty="0" err="1"/>
              <a:t>wa</a:t>
            </a:r>
            <a:r>
              <a:rPr lang="en-US" altLang="en-US" dirty="0"/>
              <a:t> </a:t>
            </a:r>
            <a:r>
              <a:rPr lang="en-US" altLang="en-US" dirty="0" err="1"/>
              <a:t>kawaida</a:t>
            </a:r>
            <a:r>
              <a:rPr lang="en-US" altLang="en-US" dirty="0"/>
              <a:t> </a:t>
            </a:r>
            <a:r>
              <a:rPr lang="en-US" altLang="en-US" dirty="0" err="1"/>
              <a:t>kwenye</a:t>
            </a:r>
            <a:r>
              <a:rPr lang="en-US" altLang="en-US" dirty="0"/>
              <a:t> </a:t>
            </a:r>
            <a:r>
              <a:rPr lang="en-US" altLang="en-US" dirty="0" err="1"/>
              <a:t>maabara</a:t>
            </a:r>
            <a:r>
              <a:rPr lang="en-US" altLang="en-US" dirty="0"/>
              <a:t> </a:t>
            </a:r>
            <a:r>
              <a:rPr lang="en-US" altLang="en-US" dirty="0" err="1"/>
              <a:t>na</a:t>
            </a:r>
            <a:r>
              <a:rPr lang="en-US" altLang="en-US" dirty="0"/>
              <a:t> </a:t>
            </a:r>
            <a:r>
              <a:rPr lang="en-US" altLang="en-US" dirty="0" err="1"/>
              <a:t>kwa</a:t>
            </a:r>
            <a:r>
              <a:rPr lang="en-US" altLang="en-US" dirty="0"/>
              <a:t> </a:t>
            </a:r>
            <a:r>
              <a:rPr lang="en-US" altLang="en-US" dirty="0" err="1"/>
              <a:t>hivyo</a:t>
            </a:r>
            <a:r>
              <a:rPr lang="en-US" altLang="en-US" dirty="0"/>
              <a:t> </a:t>
            </a:r>
            <a:r>
              <a:rPr lang="en-US" altLang="en-US" dirty="0" err="1"/>
              <a:t>tutafanya</a:t>
            </a:r>
            <a:r>
              <a:rPr lang="en-US" altLang="en-US" dirty="0"/>
              <a:t> </a:t>
            </a:r>
            <a:r>
              <a:rPr lang="en-US" altLang="en-US" dirty="0" err="1"/>
              <a:t>kazi</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hilo</a:t>
            </a:r>
            <a:r>
              <a:rPr lang="en-US" altLang="en-US" dirty="0"/>
              <a:t> </a:t>
            </a:r>
            <a:r>
              <a:rPr lang="en-US" altLang="en-US" dirty="0" err="1"/>
              <a:t>na</a:t>
            </a:r>
            <a:r>
              <a:rPr lang="en-US" altLang="en-US" dirty="0"/>
              <a:t> </a:t>
            </a:r>
            <a:r>
              <a:rPr lang="en-US" altLang="en-US" dirty="0" err="1"/>
              <a:t>wazo</a:t>
            </a:r>
            <a:r>
              <a:rPr lang="en-US" altLang="en-US" dirty="0"/>
              <a:t> </a:t>
            </a:r>
            <a:r>
              <a:rPr lang="en-US" altLang="en-US" dirty="0" err="1"/>
              <a:t>ni</a:t>
            </a:r>
            <a:r>
              <a:rPr lang="en-US" altLang="en-US" dirty="0"/>
              <a:t> </a:t>
            </a:r>
            <a:r>
              <a:rPr lang="en-US" altLang="en-US" dirty="0" err="1"/>
              <a:t>kwamba</a:t>
            </a:r>
            <a:r>
              <a:rPr lang="en-US" altLang="en-US" dirty="0"/>
              <a:t> </a:t>
            </a:r>
            <a:r>
              <a:rPr lang="en-US" altLang="en-US" dirty="0" err="1"/>
              <a:t>unayo</a:t>
            </a:r>
            <a:r>
              <a:rPr lang="en-US" altLang="en-US" dirty="0"/>
              <a:t> </a:t>
            </a:r>
            <a:r>
              <a:rPr lang="en-US" altLang="en-US" dirty="0" err="1"/>
              <a:t>aina</a:t>
            </a:r>
            <a:r>
              <a:rPr lang="en-US" altLang="en-US" dirty="0"/>
              <a:t> </a:t>
            </a:r>
            <a:r>
              <a:rPr lang="en-US" altLang="en-US" dirty="0" err="1"/>
              <a:t>nzuri</a:t>
            </a:r>
            <a:r>
              <a:rPr lang="en-US" altLang="en-US" dirty="0"/>
              <a:t> </a:t>
            </a:r>
            <a:r>
              <a:rPr lang="en-US" altLang="en-US" dirty="0" err="1"/>
              <a:t>hapa</a:t>
            </a:r>
            <a:r>
              <a:rPr lang="en-US" altLang="en-US" dirty="0"/>
              <a:t> </a:t>
            </a:r>
            <a:r>
              <a:rPr lang="en-US" altLang="en-US" dirty="0" err="1"/>
              <a:t>ya</a:t>
            </a:r>
            <a:r>
              <a:rPr lang="en-US" altLang="en-US" dirty="0"/>
              <a:t> </a:t>
            </a:r>
            <a:r>
              <a:rPr lang="en-US" altLang="en-US" dirty="0" err="1"/>
              <a:t>kuuza</a:t>
            </a:r>
            <a:r>
              <a:rPr lang="en-US" altLang="en-US" dirty="0"/>
              <a:t> , </a:t>
            </a:r>
            <a:r>
              <a:rPr lang="en-US" altLang="en-US" dirty="0" err="1"/>
              <a:t>kwa</a:t>
            </a:r>
            <a:r>
              <a:rPr lang="en-US" altLang="en-US" dirty="0"/>
              <a:t> </a:t>
            </a:r>
            <a:r>
              <a:rPr lang="en-US" altLang="en-US" dirty="0" err="1"/>
              <a:t>hivyo</a:t>
            </a:r>
            <a:r>
              <a:rPr lang="en-US" altLang="en-US" dirty="0"/>
              <a:t> </a:t>
            </a:r>
            <a:r>
              <a:rPr lang="en-US" altLang="en-US" dirty="0" err="1"/>
              <a:t>hii</a:t>
            </a:r>
            <a:r>
              <a:rPr lang="en-US" altLang="en-US" dirty="0"/>
              <a:t> </a:t>
            </a:r>
            <a:r>
              <a:rPr lang="en-US" altLang="en-US" dirty="0" err="1"/>
              <a:t>ndio</a:t>
            </a:r>
            <a:r>
              <a:rPr lang="en-US" altLang="en-US" dirty="0"/>
              <a:t> </a:t>
            </a:r>
            <a:r>
              <a:rPr lang="en-US" altLang="en-US" dirty="0" err="1"/>
              <a:t>tunafanya</a:t>
            </a:r>
            <a:r>
              <a:rPr lang="en-US" altLang="en-US" dirty="0"/>
              <a:t> </a:t>
            </a:r>
            <a:r>
              <a:rPr lang="en-US" altLang="en-US" dirty="0" err="1"/>
              <a:t>kazi</a:t>
            </a:r>
            <a:r>
              <a:rPr lang="en-US" altLang="en-US" dirty="0"/>
              <a:t> </a:t>
            </a:r>
            <a:r>
              <a:rPr lang="en-US" altLang="en-US" dirty="0" err="1"/>
              <a:t>na</a:t>
            </a:r>
            <a:r>
              <a:rPr lang="en-US" altLang="en-US" dirty="0"/>
              <a:t> </a:t>
            </a:r>
            <a:r>
              <a:rPr lang="en-US" altLang="en-US" dirty="0" err="1"/>
              <a:t>kuuza</a:t>
            </a:r>
            <a:r>
              <a:rPr lang="en-US" altLang="en-US" dirty="0"/>
              <a:t>, </a:t>
            </a:r>
            <a:r>
              <a:rPr lang="en-US" altLang="en-US" dirty="0" err="1"/>
              <a:t>lakini</a:t>
            </a:r>
            <a:r>
              <a:rPr lang="en-US" altLang="en-US" dirty="0"/>
              <a:t> </a:t>
            </a:r>
            <a:r>
              <a:rPr lang="en-US" altLang="en-US" dirty="0" err="1"/>
              <a:t>tulitaka</a:t>
            </a:r>
            <a:r>
              <a:rPr lang="en-US" altLang="en-US" dirty="0"/>
              <a:t> </a:t>
            </a:r>
            <a:r>
              <a:rPr lang="en-US" altLang="en-US" dirty="0" err="1"/>
              <a:t>iweze</a:t>
            </a:r>
            <a:r>
              <a:rPr lang="en-US" altLang="en-US" dirty="0"/>
              <a:t> </a:t>
            </a:r>
            <a:r>
              <a:rPr lang="en-US" altLang="en-US" dirty="0" err="1"/>
              <a:t>kukua</a:t>
            </a:r>
            <a:r>
              <a:rPr lang="en-US" altLang="en-US" dirty="0"/>
              <a:t> </a:t>
            </a:r>
            <a:r>
              <a:rPr lang="en-US" altLang="en-US" dirty="0" err="1"/>
              <a:t>kidogo</a:t>
            </a:r>
            <a:r>
              <a:rPr lang="en-US" altLang="en-US" dirty="0"/>
              <a:t>, au </a:t>
            </a:r>
            <a:r>
              <a:rPr lang="en-US" altLang="en-US" dirty="0" err="1"/>
              <a:t>tungependa</a:t>
            </a:r>
            <a:r>
              <a:rPr lang="en-US" altLang="en-US" dirty="0"/>
              <a:t> </a:t>
            </a:r>
            <a:r>
              <a:rPr lang="en-US" altLang="en-US" dirty="0" err="1"/>
              <a:t>itoe</a:t>
            </a:r>
            <a:r>
              <a:rPr lang="en-US" altLang="en-US" dirty="0"/>
              <a:t> </a:t>
            </a:r>
            <a:r>
              <a:rPr lang="en-US" altLang="en-US" dirty="0" err="1"/>
              <a:t>nafaka</a:t>
            </a:r>
            <a:r>
              <a:rPr lang="en-US" altLang="en-US" dirty="0"/>
              <a:t> </a:t>
            </a:r>
            <a:r>
              <a:rPr lang="en-US" altLang="en-US" dirty="0" err="1"/>
              <a:t>kidogo</a:t>
            </a:r>
            <a:r>
              <a:rPr lang="en-US" altLang="en-US" dirty="0"/>
              <a:t> </a:t>
            </a:r>
            <a:r>
              <a:rPr lang="en-US" altLang="en-US" dirty="0" err="1"/>
              <a:t>zaidi</a:t>
            </a:r>
            <a:r>
              <a:rPr lang="en-US" altLang="en-US" dirty="0"/>
              <a:t> </a:t>
            </a:r>
            <a:r>
              <a:rPr lang="en-US" altLang="en-US" dirty="0" err="1"/>
              <a:t>kuliko</a:t>
            </a:r>
            <a:r>
              <a:rPr lang="en-US" altLang="en-US" dirty="0"/>
              <a:t> </a:t>
            </a:r>
            <a:r>
              <a:rPr lang="en-US" altLang="en-US" dirty="0" err="1"/>
              <a:t>ilivyokuwa</a:t>
            </a:r>
            <a:r>
              <a:rPr lang="en-US" altLang="en-US" dirty="0"/>
              <a:t> </a:t>
            </a:r>
            <a:r>
              <a:rPr lang="en-US" altLang="en-US" dirty="0" err="1"/>
              <a:t>zamani</a:t>
            </a:r>
            <a:r>
              <a:rPr lang="en-US" altLang="en-US" dirty="0"/>
              <a:t>, </a:t>
            </a:r>
            <a:r>
              <a:rPr lang="en-US" altLang="en-US" dirty="0" err="1"/>
              <a:t>na</a:t>
            </a:r>
            <a:r>
              <a:rPr lang="en-US" altLang="en-US" dirty="0"/>
              <a:t> </a:t>
            </a:r>
            <a:r>
              <a:rPr lang="en-US" altLang="en-US" dirty="0" err="1"/>
              <a:t>kwa</a:t>
            </a:r>
            <a:r>
              <a:rPr lang="en-US" altLang="en-US" dirty="0"/>
              <a:t> </a:t>
            </a:r>
            <a:r>
              <a:rPr lang="en-US" altLang="en-US" dirty="0" err="1"/>
              <a:t>hivyo</a:t>
            </a:r>
            <a:r>
              <a:rPr lang="en-US" altLang="en-US" dirty="0"/>
              <a:t> </a:t>
            </a:r>
            <a:r>
              <a:rPr lang="en-US" altLang="en-US" dirty="0" err="1"/>
              <a:t>tunafanya</a:t>
            </a:r>
            <a:r>
              <a:rPr lang="en-US" altLang="en-US" dirty="0"/>
              <a:t> </a:t>
            </a:r>
            <a:r>
              <a:rPr lang="en-US" altLang="en-US" dirty="0" err="1"/>
              <a:t>nini</a:t>
            </a:r>
            <a:r>
              <a:rPr lang="en-US" altLang="en-US" dirty="0"/>
              <a:t>? </a:t>
            </a:r>
            <a:r>
              <a:rPr lang="en-US" altLang="en-US" dirty="0" err="1"/>
              <a:t>Tunapata</a:t>
            </a:r>
            <a:r>
              <a:rPr lang="en-US" altLang="en-US" dirty="0"/>
              <a:t> </a:t>
            </a:r>
            <a:r>
              <a:rPr lang="en-US" altLang="en-US" dirty="0" err="1"/>
              <a:t>aina</a:t>
            </a:r>
            <a:r>
              <a:rPr lang="en-US" altLang="en-US" dirty="0"/>
              <a:t> </a:t>
            </a:r>
            <a:r>
              <a:rPr lang="en-US" altLang="en-US" dirty="0" err="1"/>
              <a:t>ya</a:t>
            </a:r>
            <a:r>
              <a:rPr lang="en-US" altLang="en-US" dirty="0"/>
              <a:t> </a:t>
            </a:r>
            <a:r>
              <a:rPr lang="en-US" altLang="en-US" dirty="0" err="1"/>
              <a:t>porini</a:t>
            </a:r>
            <a:r>
              <a:rPr lang="en-US" altLang="en-US" dirty="0"/>
              <a:t> </a:t>
            </a:r>
            <a:r>
              <a:rPr lang="en-US" altLang="en-US" dirty="0" err="1"/>
              <a:t>ambayo</a:t>
            </a:r>
            <a:r>
              <a:rPr lang="en-US" altLang="en-US" dirty="0"/>
              <a:t> </a:t>
            </a:r>
            <a:r>
              <a:rPr lang="en-US" altLang="en-US" dirty="0" err="1"/>
              <a:t>ina</a:t>
            </a:r>
            <a:r>
              <a:rPr lang="en-US" altLang="en-US" dirty="0"/>
              <a:t> </a:t>
            </a:r>
            <a:r>
              <a:rPr lang="en-US" altLang="en-US" dirty="0" err="1"/>
              <a:t>tabia</a:t>
            </a:r>
            <a:r>
              <a:rPr lang="en-US" altLang="en-US" dirty="0"/>
              <a:t> </a:t>
            </a:r>
            <a:r>
              <a:rPr lang="en-US" altLang="en-US" dirty="0" err="1"/>
              <a:t>tunayotaka</a:t>
            </a:r>
            <a:r>
              <a:rPr lang="en-US" altLang="en-US" dirty="0"/>
              <a:t> </a:t>
            </a:r>
            <a:r>
              <a:rPr lang="en-US" altLang="en-US" dirty="0" err="1"/>
              <a:t>na</a:t>
            </a:r>
            <a:r>
              <a:rPr lang="en-US" altLang="en-US" dirty="0"/>
              <a:t> </a:t>
            </a:r>
            <a:r>
              <a:rPr lang="en-US" altLang="en-US" dirty="0" err="1"/>
              <a:t>ambayo</a:t>
            </a:r>
            <a:r>
              <a:rPr lang="en-US" altLang="en-US" dirty="0"/>
              <a:t> </a:t>
            </a:r>
            <a:r>
              <a:rPr lang="en-US" altLang="en-US" dirty="0" err="1"/>
              <a:t>inakosekana</a:t>
            </a:r>
            <a:r>
              <a:rPr lang="en-US" altLang="en-US" dirty="0"/>
              <a:t> </a:t>
            </a:r>
            <a:r>
              <a:rPr lang="en-US" altLang="en-US" dirty="0" err="1"/>
              <a:t>kwa</a:t>
            </a:r>
            <a:r>
              <a:rPr lang="en-US" altLang="en-US" dirty="0"/>
              <a:t> </a:t>
            </a:r>
            <a:r>
              <a:rPr lang="en-US" altLang="en-US" dirty="0" err="1"/>
              <a:t>ambayo</a:t>
            </a:r>
            <a:r>
              <a:rPr lang="en-US" altLang="en-US" dirty="0"/>
              <a:t> </a:t>
            </a:r>
            <a:r>
              <a:rPr lang="en-US" altLang="en-US" dirty="0" err="1"/>
              <a:t>tumekuwa</a:t>
            </a:r>
            <a:r>
              <a:rPr lang="en-US" altLang="en-US" dirty="0"/>
              <a:t> </a:t>
            </a:r>
            <a:r>
              <a:rPr lang="en-US" altLang="en-US" dirty="0" err="1"/>
              <a:t>tukikua</a:t>
            </a:r>
            <a:r>
              <a:rPr lang="en-US" altLang="en-US" dirty="0"/>
              <a:t> </a:t>
            </a:r>
            <a:r>
              <a:rPr lang="en-US" altLang="en-US" dirty="0" err="1"/>
              <a:t>kwa</a:t>
            </a:r>
            <a:r>
              <a:rPr lang="en-US" altLang="en-US" dirty="0"/>
              <a:t> </a:t>
            </a:r>
            <a:r>
              <a:rPr lang="en-US" altLang="en-US" dirty="0" err="1"/>
              <a:t>sasa</a:t>
            </a:r>
            <a:r>
              <a:rPr lang="en-US" altLang="en-US" dirty="0"/>
              <a:t> </a:t>
            </a:r>
            <a:r>
              <a:rPr lang="en-US" altLang="en-US" dirty="0" err="1"/>
              <a:t>na</a:t>
            </a:r>
            <a:r>
              <a:rPr lang="en-US" altLang="en-US" dirty="0"/>
              <a:t> </a:t>
            </a:r>
            <a:r>
              <a:rPr lang="en-US" altLang="en-US" dirty="0" err="1"/>
              <a:t>tunafanya</a:t>
            </a:r>
            <a:r>
              <a:rPr lang="en-US" altLang="en-US" dirty="0"/>
              <a:t> </a:t>
            </a:r>
            <a:r>
              <a:rPr lang="en-US" altLang="en-US" dirty="0" err="1"/>
              <a:t>msalaba</a:t>
            </a:r>
            <a:r>
              <a:rPr lang="en-US" altLang="en-US" dirty="0"/>
              <a:t>. Na </a:t>
            </a:r>
            <a:r>
              <a:rPr lang="en-US" altLang="en-US" dirty="0" err="1"/>
              <a:t>baada</a:t>
            </a:r>
            <a:r>
              <a:rPr lang="en-US" altLang="en-US" dirty="0"/>
              <a:t> </a:t>
            </a:r>
            <a:r>
              <a:rPr lang="en-US" altLang="en-US" dirty="0" err="1"/>
              <a:t>ya</a:t>
            </a:r>
            <a:r>
              <a:rPr lang="en-US" altLang="en-US" dirty="0"/>
              <a:t> </a:t>
            </a:r>
            <a:r>
              <a:rPr lang="en-US" altLang="en-US" dirty="0" err="1"/>
              <a:t>kufanya</a:t>
            </a:r>
            <a:r>
              <a:rPr lang="en-US" altLang="en-US" dirty="0"/>
              <a:t> </a:t>
            </a:r>
            <a:r>
              <a:rPr lang="en-US" altLang="en-US" dirty="0" err="1"/>
              <a:t>msalaba</a:t>
            </a:r>
            <a:r>
              <a:rPr lang="en-US" altLang="en-US" dirty="0"/>
              <a:t> </a:t>
            </a:r>
            <a:r>
              <a:rPr lang="en-US" altLang="en-US" dirty="0" err="1"/>
              <a:t>mara</a:t>
            </a:r>
            <a:r>
              <a:rPr lang="en-US" altLang="en-US" dirty="0"/>
              <a:t> </a:t>
            </a:r>
            <a:r>
              <a:rPr lang="en-US" altLang="en-US" dirty="0" err="1"/>
              <a:t>ya</a:t>
            </a:r>
            <a:r>
              <a:rPr lang="en-US" altLang="en-US" dirty="0"/>
              <a:t> kwanza </a:t>
            </a:r>
            <a:r>
              <a:rPr lang="en-US" altLang="en-US" dirty="0" err="1"/>
              <a:t>karibu</a:t>
            </a:r>
            <a:r>
              <a:rPr lang="en-US" altLang="en-US" dirty="0"/>
              <a:t>, </a:t>
            </a:r>
            <a:r>
              <a:rPr lang="en-US" altLang="en-US" dirty="0" err="1"/>
              <a:t>nusu</a:t>
            </a:r>
            <a:r>
              <a:rPr lang="en-US" altLang="en-US" dirty="0"/>
              <a:t> </a:t>
            </a:r>
            <a:r>
              <a:rPr lang="en-US" altLang="en-US" dirty="0" err="1"/>
              <a:t>ya</a:t>
            </a:r>
            <a:r>
              <a:rPr lang="en-US" altLang="en-US" dirty="0"/>
              <a:t> </a:t>
            </a:r>
            <a:r>
              <a:rPr lang="en-US" altLang="en-US" dirty="0" err="1"/>
              <a:t>jeni</a:t>
            </a:r>
            <a:r>
              <a:rPr lang="en-US" altLang="en-US" dirty="0"/>
              <a:t> </a:t>
            </a:r>
            <a:r>
              <a:rPr lang="en-US" altLang="en-US" dirty="0" err="1"/>
              <a:t>hutoka</a:t>
            </a:r>
            <a:r>
              <a:rPr lang="en-US" altLang="en-US" dirty="0"/>
              <a:t> </a:t>
            </a:r>
            <a:r>
              <a:rPr lang="en-US" altLang="en-US" dirty="0" err="1"/>
              <a:t>kwa</a:t>
            </a:r>
            <a:r>
              <a:rPr lang="en-US" altLang="en-US" dirty="0"/>
              <a:t> </a:t>
            </a:r>
            <a:r>
              <a:rPr lang="en-US" altLang="en-US" dirty="0" err="1"/>
              <a:t>aina</a:t>
            </a:r>
            <a:r>
              <a:rPr lang="en-US" altLang="en-US" dirty="0"/>
              <a:t> </a:t>
            </a:r>
            <a:r>
              <a:rPr lang="en-US" altLang="en-US" dirty="0" err="1"/>
              <a:t>ya</a:t>
            </a:r>
            <a:r>
              <a:rPr lang="en-US" altLang="en-US" dirty="0"/>
              <a:t> </a:t>
            </a:r>
            <a:r>
              <a:rPr lang="en-US" altLang="en-US" dirty="0" err="1"/>
              <a:t>wasomi</a:t>
            </a:r>
            <a:r>
              <a:rPr lang="en-US" altLang="en-US" dirty="0"/>
              <a:t> (</a:t>
            </a:r>
            <a:r>
              <a:rPr lang="en-US" altLang="en-US" dirty="0" err="1"/>
              <a:t>hizo</a:t>
            </a:r>
            <a:r>
              <a:rPr lang="en-US" altLang="en-US" dirty="0"/>
              <a:t> </a:t>
            </a:r>
            <a:r>
              <a:rPr lang="en-US" altLang="en-US" dirty="0" err="1"/>
              <a:t>ni</a:t>
            </a:r>
            <a:r>
              <a:rPr lang="en-US" altLang="en-US" dirty="0"/>
              <a:t> </a:t>
            </a:r>
            <a:r>
              <a:rPr lang="en-US" altLang="en-US" dirty="0" err="1"/>
              <a:t>zile</a:t>
            </a:r>
            <a:r>
              <a:rPr lang="en-US" altLang="en-US" dirty="0"/>
              <a:t> </a:t>
            </a:r>
            <a:r>
              <a:rPr lang="en-US" altLang="en-US" dirty="0" err="1"/>
              <a:t>nyeupe</a:t>
            </a:r>
            <a:r>
              <a:rPr lang="en-US" altLang="en-US" dirty="0"/>
              <a:t> </a:t>
            </a:r>
            <a:r>
              <a:rPr lang="en-US" altLang="en-US" dirty="0" err="1"/>
              <a:t>zinaonyesha</a:t>
            </a:r>
            <a:r>
              <a:rPr lang="en-US" altLang="en-US" dirty="0"/>
              <a:t> </a:t>
            </a:r>
            <a:r>
              <a:rPr lang="en-US" altLang="en-US" dirty="0" err="1"/>
              <a:t>hapa</a:t>
            </a:r>
            <a:r>
              <a:rPr lang="en-US" altLang="en-US" dirty="0"/>
              <a:t>) </a:t>
            </a:r>
            <a:r>
              <a:rPr lang="en-US" altLang="en-US" dirty="0" err="1"/>
              <a:t>na</a:t>
            </a:r>
            <a:r>
              <a:rPr lang="en-US" altLang="en-US" dirty="0"/>
              <a:t> </a:t>
            </a:r>
            <a:r>
              <a:rPr lang="en-US" altLang="en-US" dirty="0" err="1"/>
              <a:t>nusu</a:t>
            </a:r>
            <a:r>
              <a:rPr lang="en-US" altLang="en-US" dirty="0"/>
              <a:t> </a:t>
            </a:r>
            <a:r>
              <a:rPr lang="en-US" altLang="en-US" dirty="0" err="1"/>
              <a:t>hutoka</a:t>
            </a:r>
            <a:r>
              <a:rPr lang="en-US" altLang="en-US" dirty="0"/>
              <a:t> </a:t>
            </a:r>
            <a:r>
              <a:rPr lang="en-US" altLang="en-US" dirty="0" err="1"/>
              <a:t>kwa</a:t>
            </a:r>
            <a:r>
              <a:rPr lang="en-US" altLang="en-US" dirty="0"/>
              <a:t> </a:t>
            </a:r>
            <a:r>
              <a:rPr lang="en-US" altLang="en-US" dirty="0" err="1"/>
              <a:t>aina</a:t>
            </a:r>
            <a:r>
              <a:rPr lang="en-US" altLang="en-US" dirty="0"/>
              <a:t> </a:t>
            </a:r>
            <a:r>
              <a:rPr lang="en-US" altLang="en-US" dirty="0" err="1"/>
              <a:t>ya</a:t>
            </a:r>
            <a:r>
              <a:rPr lang="en-US" altLang="en-US" dirty="0"/>
              <a:t> </a:t>
            </a:r>
            <a:r>
              <a:rPr lang="en-US" altLang="en-US" dirty="0" err="1"/>
              <a:t>porini</a:t>
            </a:r>
            <a:r>
              <a:rPr lang="en-US" altLang="en-US" dirty="0"/>
              <a:t> (</a:t>
            </a:r>
            <a:r>
              <a:rPr lang="en-US" altLang="en-US" dirty="0" err="1"/>
              <a:t>hizo</a:t>
            </a:r>
            <a:r>
              <a:rPr lang="en-US" altLang="en-US" dirty="0"/>
              <a:t> </a:t>
            </a:r>
            <a:r>
              <a:rPr lang="en-US" altLang="en-US" dirty="0" err="1"/>
              <a:t>ni</a:t>
            </a:r>
            <a:r>
              <a:rPr lang="en-US" altLang="en-US" dirty="0"/>
              <a:t> </a:t>
            </a:r>
            <a:r>
              <a:rPr lang="en-US" altLang="en-US" dirty="0" err="1"/>
              <a:t>aina</a:t>
            </a:r>
            <a:r>
              <a:rPr lang="en-US" altLang="en-US" dirty="0"/>
              <a:t> za </a:t>
            </a:r>
            <a:r>
              <a:rPr lang="en-US" altLang="en-US" dirty="0" err="1"/>
              <a:t>njano</a:t>
            </a:r>
            <a:r>
              <a:rPr lang="en-US" altLang="en-US" dirty="0"/>
              <a:t> </a:t>
            </a:r>
            <a:r>
              <a:rPr lang="en-US" altLang="en-US" dirty="0" err="1"/>
              <a:t>zinazoonyesha</a:t>
            </a:r>
            <a:r>
              <a:rPr lang="en-US" altLang="en-US" dirty="0"/>
              <a:t> </a:t>
            </a:r>
            <a:r>
              <a:rPr lang="en-US" altLang="en-US" dirty="0" err="1"/>
              <a:t>hapo</a:t>
            </a:r>
            <a:r>
              <a:rPr lang="en-US" altLang="en-US" dirty="0"/>
              <a:t> </a:t>
            </a:r>
            <a:r>
              <a:rPr lang="en-US" altLang="en-US" dirty="0" err="1"/>
              <a:t>juu</a:t>
            </a:r>
            <a:r>
              <a:rPr lang="en-US" altLang="en-US" dirty="0"/>
              <a:t>). </a:t>
            </a:r>
            <a:r>
              <a:rPr lang="en-US" altLang="en-US" dirty="0" err="1"/>
              <a:t>Sasa</a:t>
            </a:r>
            <a:r>
              <a:rPr lang="en-US" altLang="en-US" dirty="0"/>
              <a:t>, </a:t>
            </a:r>
            <a:r>
              <a:rPr lang="en-US" altLang="en-US" dirty="0" err="1"/>
              <a:t>unaweza</a:t>
            </a:r>
            <a:r>
              <a:rPr lang="en-US" altLang="en-US" dirty="0"/>
              <a:t> </a:t>
            </a:r>
            <a:r>
              <a:rPr lang="en-US" altLang="en-US" dirty="0" err="1"/>
              <a:t>kuchagua</a:t>
            </a:r>
            <a:r>
              <a:rPr lang="en-US" altLang="en-US" dirty="0"/>
              <a:t> </a:t>
            </a:r>
            <a:r>
              <a:rPr lang="en-US" altLang="en-US" dirty="0" err="1"/>
              <a:t>zile</a:t>
            </a:r>
            <a:r>
              <a:rPr lang="en-US" altLang="en-US" dirty="0"/>
              <a:t> </a:t>
            </a:r>
            <a:r>
              <a:rPr lang="en-US" altLang="en-US" dirty="0" err="1"/>
              <a:t>ambazo</a:t>
            </a:r>
            <a:r>
              <a:rPr lang="en-US" altLang="en-US" dirty="0"/>
              <a:t> </a:t>
            </a:r>
            <a:r>
              <a:rPr lang="en-US" altLang="en-US" dirty="0" err="1"/>
              <a:t>unayo</a:t>
            </a:r>
            <a:r>
              <a:rPr lang="en-US" altLang="en-US" dirty="0"/>
              <a:t> gene </a:t>
            </a:r>
            <a:r>
              <a:rPr lang="en-US" altLang="en-US" dirty="0" err="1"/>
              <a:t>unayotaka</a:t>
            </a:r>
            <a:r>
              <a:rPr lang="en-US" altLang="en-US" dirty="0"/>
              <a:t>, </a:t>
            </a:r>
            <a:r>
              <a:rPr lang="en-US" altLang="en-US" dirty="0" err="1"/>
              <a:t>zina</a:t>
            </a:r>
            <a:r>
              <a:rPr lang="en-US" altLang="en-US" dirty="0"/>
              <a:t> </a:t>
            </a:r>
            <a:r>
              <a:rPr lang="en-US" altLang="en-US" dirty="0" err="1"/>
              <a:t>sifa</a:t>
            </a:r>
            <a:r>
              <a:rPr lang="en-US" altLang="en-US" dirty="0"/>
              <a:t> </a:t>
            </a:r>
            <a:r>
              <a:rPr lang="en-US" altLang="en-US" dirty="0" err="1"/>
              <a:t>unazotaka</a:t>
            </a:r>
            <a:r>
              <a:rPr lang="en-US" altLang="en-US" dirty="0"/>
              <a:t>, </a:t>
            </a:r>
            <a:r>
              <a:rPr lang="en-US" altLang="en-US" dirty="0" err="1"/>
              <a:t>lakini</a:t>
            </a:r>
            <a:r>
              <a:rPr lang="en-US" altLang="en-US" dirty="0"/>
              <a:t> </a:t>
            </a:r>
            <a:r>
              <a:rPr lang="en-US" altLang="en-US" dirty="0" err="1"/>
              <a:t>huweka</a:t>
            </a:r>
            <a:r>
              <a:rPr lang="en-US" altLang="en-US" dirty="0"/>
              <a:t> </a:t>
            </a:r>
            <a:r>
              <a:rPr lang="en-US" altLang="en-US" dirty="0" err="1"/>
              <a:t>jeni</a:t>
            </a:r>
            <a:r>
              <a:rPr lang="en-US" altLang="en-US" dirty="0"/>
              <a:t> </a:t>
            </a:r>
            <a:r>
              <a:rPr lang="en-US" altLang="en-US" dirty="0" err="1"/>
              <a:t>zingine</a:t>
            </a:r>
            <a:r>
              <a:rPr lang="en-US" altLang="en-US" dirty="0"/>
              <a:t> </a:t>
            </a:r>
            <a:r>
              <a:rPr lang="en-US" altLang="en-US" dirty="0" err="1"/>
              <a:t>nyingi</a:t>
            </a:r>
            <a:r>
              <a:rPr lang="en-US" altLang="en-US" dirty="0"/>
              <a:t> </a:t>
            </a:r>
            <a:r>
              <a:rPr lang="en-US" altLang="en-US" dirty="0" err="1"/>
              <a:t>huko</a:t>
            </a:r>
            <a:r>
              <a:rPr lang="en-US" altLang="en-US" dirty="0"/>
              <a:t> pia </a:t>
            </a:r>
            <a:r>
              <a:rPr lang="en-US" altLang="en-US" dirty="0" err="1"/>
              <a:t>ambazo</a:t>
            </a:r>
            <a:r>
              <a:rPr lang="en-US" altLang="en-US" dirty="0"/>
              <a:t> </a:t>
            </a:r>
            <a:r>
              <a:rPr lang="en-US" altLang="en-US" dirty="0" err="1"/>
              <a:t>labda</a:t>
            </a:r>
            <a:r>
              <a:rPr lang="en-US" altLang="en-US" dirty="0"/>
              <a:t> </a:t>
            </a:r>
            <a:r>
              <a:rPr lang="en-US" altLang="en-US" dirty="0" err="1"/>
              <a:t>hautaki</a:t>
            </a:r>
            <a:r>
              <a:rPr lang="en-US" altLang="en-US" dirty="0"/>
              <a:t>. Na </a:t>
            </a:r>
            <a:r>
              <a:rPr lang="en-US" altLang="en-US" dirty="0" err="1"/>
              <a:t>kwa</a:t>
            </a:r>
            <a:r>
              <a:rPr lang="en-US" altLang="en-US" dirty="0"/>
              <a:t> </a:t>
            </a:r>
            <a:r>
              <a:rPr lang="en-US" altLang="en-US" dirty="0" err="1"/>
              <a:t>hivyo</a:t>
            </a:r>
            <a:r>
              <a:rPr lang="en-US" altLang="en-US" dirty="0"/>
              <a:t> </a:t>
            </a:r>
            <a:r>
              <a:rPr lang="en-US" altLang="en-US" dirty="0" err="1"/>
              <a:t>unachofanya</a:t>
            </a:r>
            <a:r>
              <a:rPr lang="en-US" altLang="en-US" dirty="0"/>
              <a:t> </a:t>
            </a:r>
            <a:r>
              <a:rPr lang="en-US" altLang="en-US" dirty="0" err="1"/>
              <a:t>sasa</a:t>
            </a:r>
            <a:r>
              <a:rPr lang="en-US" altLang="en-US" dirty="0"/>
              <a:t>, je! </a:t>
            </a:r>
            <a:r>
              <a:rPr lang="en-US" altLang="en-US" dirty="0" err="1"/>
              <a:t>Unaendelea</a:t>
            </a:r>
            <a:r>
              <a:rPr lang="en-US" altLang="en-US" dirty="0"/>
              <a:t> </a:t>
            </a:r>
            <a:r>
              <a:rPr lang="en-US" altLang="en-US" dirty="0" err="1"/>
              <a:t>kuvuka</a:t>
            </a:r>
            <a:r>
              <a:rPr lang="en-US" altLang="en-US" dirty="0"/>
              <a:t> </a:t>
            </a:r>
            <a:r>
              <a:rPr lang="en-US" altLang="en-US" dirty="0" err="1"/>
              <a:t>mahuluti</a:t>
            </a:r>
            <a:r>
              <a:rPr lang="en-US" altLang="en-US" dirty="0"/>
              <a:t> </a:t>
            </a:r>
            <a:r>
              <a:rPr lang="en-US" altLang="en-US" dirty="0" err="1"/>
              <a:t>haya</a:t>
            </a:r>
            <a:r>
              <a:rPr lang="en-US" altLang="en-US" dirty="0"/>
              <a:t> </a:t>
            </a:r>
            <a:r>
              <a:rPr lang="en-US" altLang="en-US" dirty="0" err="1"/>
              <a:t>kurudi</a:t>
            </a:r>
            <a:r>
              <a:rPr lang="en-US" altLang="en-US" dirty="0"/>
              <a:t> </a:t>
            </a:r>
            <a:r>
              <a:rPr lang="en-US" altLang="en-US" dirty="0" err="1"/>
              <a:t>kwenye</a:t>
            </a:r>
            <a:r>
              <a:rPr lang="en-US" altLang="en-US" dirty="0"/>
              <a:t> </a:t>
            </a:r>
            <a:r>
              <a:rPr lang="en-US" altLang="en-US" dirty="0" err="1"/>
              <a:t>ile</a:t>
            </a:r>
            <a:r>
              <a:rPr lang="en-US" altLang="en-US" dirty="0"/>
              <a:t> </a:t>
            </a:r>
            <a:r>
              <a:rPr lang="en-US" altLang="en-US" dirty="0" err="1"/>
              <a:t>ya</a:t>
            </a:r>
            <a:r>
              <a:rPr lang="en-US" altLang="en-US" dirty="0"/>
              <a:t> </a:t>
            </a:r>
            <a:r>
              <a:rPr lang="en-US" altLang="en-US" dirty="0" err="1"/>
              <a:t>asili</a:t>
            </a:r>
            <a:r>
              <a:rPr lang="en-US" altLang="en-US" dirty="0"/>
              <a:t> </a:t>
            </a:r>
            <a:r>
              <a:rPr lang="en-US" altLang="en-US" dirty="0" err="1"/>
              <a:t>ili</a:t>
            </a:r>
            <a:r>
              <a:rPr lang="en-US" altLang="en-US" dirty="0"/>
              <a:t> </a:t>
            </a:r>
            <a:r>
              <a:rPr lang="en-US" altLang="en-US" dirty="0" err="1"/>
              <a:t>unaendelea</a:t>
            </a:r>
            <a:r>
              <a:rPr lang="en-US" altLang="en-US" dirty="0"/>
              <a:t> </a:t>
            </a:r>
            <a:r>
              <a:rPr lang="en-US" altLang="en-US" dirty="0" err="1"/>
              <a:t>kuongeza</a:t>
            </a:r>
            <a:r>
              <a:rPr lang="en-US" altLang="en-US" dirty="0"/>
              <a:t> </a:t>
            </a:r>
            <a:r>
              <a:rPr lang="en-US" altLang="en-US" dirty="0" err="1"/>
              <a:t>zaidi</a:t>
            </a:r>
            <a:r>
              <a:rPr lang="en-US" altLang="en-US" dirty="0"/>
              <a:t> </a:t>
            </a:r>
            <a:r>
              <a:rPr lang="en-US" altLang="en-US" dirty="0" err="1"/>
              <a:t>na</a:t>
            </a:r>
            <a:r>
              <a:rPr lang="en-US" altLang="en-US" dirty="0"/>
              <a:t> </a:t>
            </a:r>
            <a:r>
              <a:rPr lang="en-US" altLang="en-US" dirty="0" err="1"/>
              <a:t>zaidi</a:t>
            </a:r>
            <a:r>
              <a:rPr lang="en-US" altLang="en-US" dirty="0"/>
              <a:t> </a:t>
            </a:r>
            <a:r>
              <a:rPr lang="en-US" altLang="en-US" dirty="0" err="1"/>
              <a:t>ya</a:t>
            </a:r>
            <a:r>
              <a:rPr lang="en-US" altLang="en-US" dirty="0"/>
              <a:t> </a:t>
            </a:r>
            <a:r>
              <a:rPr lang="en-US" altLang="en-US" dirty="0" err="1"/>
              <a:t>jeni</a:t>
            </a:r>
            <a:r>
              <a:rPr lang="en-US" altLang="en-US" dirty="0"/>
              <a:t> </a:t>
            </a:r>
            <a:r>
              <a:rPr lang="en-US" altLang="en-US" dirty="0" err="1"/>
              <a:t>lililowekwa</a:t>
            </a:r>
            <a:r>
              <a:rPr lang="en-US" altLang="en-US" dirty="0"/>
              <a:t> </a:t>
            </a:r>
            <a:r>
              <a:rPr lang="en-US" altLang="en-US" dirty="0" err="1"/>
              <a:t>kwenye</a:t>
            </a:r>
            <a:r>
              <a:rPr lang="en-US" altLang="en-US" dirty="0"/>
              <a:t> </a:t>
            </a:r>
            <a:r>
              <a:rPr lang="en-US" altLang="en-US" dirty="0" err="1"/>
              <a:t>mahuluti</a:t>
            </a:r>
            <a:r>
              <a:rPr lang="en-US" altLang="en-US" dirty="0"/>
              <a:t> </a:t>
            </a:r>
            <a:r>
              <a:rPr lang="en-US" altLang="en-US" dirty="0" err="1"/>
              <a:t>ambayo</a:t>
            </a:r>
            <a:r>
              <a:rPr lang="en-US" altLang="en-US" dirty="0"/>
              <a:t> </a:t>
            </a:r>
            <a:r>
              <a:rPr lang="en-US" altLang="en-US" dirty="0" err="1"/>
              <a:t>umekuwa</a:t>
            </a:r>
            <a:r>
              <a:rPr lang="en-US" altLang="en-US" dirty="0"/>
              <a:t> </a:t>
            </a:r>
            <a:r>
              <a:rPr lang="en-US" altLang="en-US" dirty="0" err="1"/>
              <a:t>ukitengeneza</a:t>
            </a:r>
            <a:r>
              <a:rPr lang="en-US" altLang="en-US" dirty="0"/>
              <a:t> </a:t>
            </a:r>
            <a:r>
              <a:rPr lang="en-US" altLang="en-US" dirty="0" err="1"/>
              <a:t>hadi</a:t>
            </a:r>
            <a:r>
              <a:rPr lang="en-US" altLang="en-US" dirty="0"/>
              <a:t> </a:t>
            </a:r>
            <a:r>
              <a:rPr lang="en-US" altLang="en-US" dirty="0" err="1"/>
              <a:t>mwishowe</a:t>
            </a:r>
            <a:r>
              <a:rPr lang="en-US" altLang="en-US" dirty="0"/>
              <a:t> </a:t>
            </a:r>
            <a:r>
              <a:rPr lang="en-US" altLang="en-US" dirty="0" err="1"/>
              <a:t>utapata</a:t>
            </a:r>
            <a:r>
              <a:rPr lang="en-US" altLang="en-US" dirty="0"/>
              <a:t> </a:t>
            </a:r>
            <a:r>
              <a:rPr lang="en-US" altLang="en-US" dirty="0" err="1"/>
              <a:t>aina</a:t>
            </a:r>
            <a:r>
              <a:rPr lang="en-US" altLang="en-US" dirty="0"/>
              <a:t> </a:t>
            </a:r>
            <a:r>
              <a:rPr lang="en-US" altLang="en-US" dirty="0" err="1"/>
              <a:t>unayotaka</a:t>
            </a:r>
            <a:r>
              <a:rPr lang="en-US" altLang="en-US" dirty="0"/>
              <a:t>, </a:t>
            </a:r>
            <a:r>
              <a:rPr lang="en-US" altLang="en-US" dirty="0" err="1"/>
              <a:t>ambayo</a:t>
            </a:r>
            <a:r>
              <a:rPr lang="en-US" altLang="en-US" dirty="0"/>
              <a:t> </a:t>
            </a:r>
            <a:r>
              <a:rPr lang="en-US" altLang="en-US" dirty="0" err="1"/>
              <a:t>huchaguliwa</a:t>
            </a:r>
            <a:r>
              <a:rPr lang="en-US" altLang="en-US" dirty="0"/>
              <a:t> </a:t>
            </a:r>
            <a:r>
              <a:rPr lang="en-US" altLang="en-US" dirty="0" err="1"/>
              <a:t>na</a:t>
            </a:r>
            <a:r>
              <a:rPr lang="en-US" altLang="en-US" dirty="0"/>
              <a:t> </a:t>
            </a:r>
            <a:r>
              <a:rPr lang="en-US" altLang="en-US" dirty="0" err="1"/>
              <a:t>ile</a:t>
            </a:r>
            <a:r>
              <a:rPr lang="en-US" altLang="en-US" dirty="0"/>
              <a:t> </a:t>
            </a:r>
            <a:r>
              <a:rPr lang="en-US" altLang="en-US" dirty="0" err="1"/>
              <a:t>unayotaka</a:t>
            </a:r>
            <a:r>
              <a:rPr lang="en-US" altLang="en-US" dirty="0"/>
              <a:t> (</a:t>
            </a:r>
            <a:r>
              <a:rPr lang="en-US" altLang="en-US" dirty="0" err="1"/>
              <a:t>kinachotokea</a:t>
            </a:r>
            <a:r>
              <a:rPr lang="en-US" altLang="en-US" dirty="0"/>
              <a:t>, </a:t>
            </a:r>
            <a:r>
              <a:rPr lang="en-US" altLang="en-US" dirty="0" err="1"/>
              <a:t>sawa</a:t>
            </a:r>
            <a:r>
              <a:rPr lang="en-US" altLang="en-US" dirty="0"/>
              <a:t>!) </a:t>
            </a:r>
            <a:r>
              <a:rPr lang="en-US" altLang="en-US" dirty="0" err="1"/>
              <a:t>kwa</a:t>
            </a:r>
            <a:r>
              <a:rPr lang="en-US" altLang="en-US" dirty="0"/>
              <a:t> </a:t>
            </a:r>
            <a:r>
              <a:rPr lang="en-US" altLang="en-US" dirty="0" err="1"/>
              <a:t>kuongeza</a:t>
            </a:r>
            <a:r>
              <a:rPr lang="en-US" altLang="en-US" dirty="0"/>
              <a:t> pia </a:t>
            </a:r>
            <a:r>
              <a:rPr lang="en-US" altLang="en-US" dirty="0" err="1"/>
              <a:t>ina</a:t>
            </a:r>
            <a:r>
              <a:rPr lang="en-US" altLang="en-US" dirty="0"/>
              <a:t> </a:t>
            </a:r>
            <a:r>
              <a:rPr lang="en-US" altLang="en-US" dirty="0" err="1"/>
              <a:t>sifa</a:t>
            </a:r>
            <a:r>
              <a:rPr lang="en-US" altLang="en-US" dirty="0"/>
              <a:t> </a:t>
            </a:r>
            <a:r>
              <a:rPr lang="en-US" altLang="en-US" dirty="0" err="1"/>
              <a:t>zingine</a:t>
            </a:r>
            <a:r>
              <a:rPr lang="en-US" altLang="en-US" dirty="0"/>
              <a:t> </a:t>
            </a:r>
            <a:r>
              <a:rPr lang="en-US" altLang="en-US" dirty="0" err="1"/>
              <a:t>ambazo</a:t>
            </a:r>
            <a:r>
              <a:rPr lang="en-US" altLang="en-US" dirty="0"/>
              <a:t> </a:t>
            </a:r>
            <a:r>
              <a:rPr lang="en-US" altLang="en-US" dirty="0" err="1"/>
              <a:t>hatujui</a:t>
            </a:r>
            <a:r>
              <a:rPr lang="en-US" altLang="en-US" dirty="0"/>
              <a:t> </a:t>
            </a:r>
            <a:r>
              <a:rPr lang="en-US" altLang="en-US" dirty="0" err="1"/>
              <a:t>zinafikia</a:t>
            </a:r>
            <a:r>
              <a:rPr lang="en-US" altLang="en-US" dirty="0"/>
              <a:t> </a:t>
            </a:r>
            <a:r>
              <a:rPr lang="en-US" altLang="en-US" dirty="0" err="1"/>
              <a:t>wapi</a:t>
            </a:r>
            <a:r>
              <a:rPr lang="en-US" altLang="en-US" dirty="0"/>
              <a:t>, </a:t>
            </a:r>
            <a:r>
              <a:rPr lang="en-US" altLang="en-US" dirty="0" err="1"/>
              <a:t>lakini</a:t>
            </a:r>
            <a:r>
              <a:rPr lang="en-US" altLang="en-US" dirty="0"/>
              <a:t> </a:t>
            </a:r>
            <a:r>
              <a:rPr lang="en-US" altLang="en-US" dirty="0" err="1"/>
              <a:t>zinaonekana</a:t>
            </a:r>
            <a:r>
              <a:rPr lang="en-US" altLang="en-US" dirty="0"/>
              <a:t> </a:t>
            </a:r>
            <a:r>
              <a:rPr lang="en-US" altLang="en-US" dirty="0" err="1"/>
              <a:t>haziathiri</a:t>
            </a:r>
            <a:r>
              <a:rPr lang="en-US" altLang="en-US" dirty="0"/>
              <a:t> </a:t>
            </a:r>
            <a:r>
              <a:rPr lang="en-US" altLang="en-US" dirty="0" err="1"/>
              <a:t>jinsi</a:t>
            </a:r>
            <a:r>
              <a:rPr lang="en-US" altLang="en-US" dirty="0"/>
              <a:t> </a:t>
            </a:r>
            <a:r>
              <a:rPr lang="en-US" altLang="en-US" dirty="0" err="1"/>
              <a:t>inakua</a:t>
            </a:r>
            <a:r>
              <a:rPr lang="en-US" altLang="en-US" dirty="0"/>
              <a:t>. Na </a:t>
            </a:r>
            <a:r>
              <a:rPr lang="en-US" altLang="en-US" dirty="0" err="1"/>
              <a:t>kwa</a:t>
            </a:r>
            <a:r>
              <a:rPr lang="en-US" altLang="en-US" dirty="0"/>
              <a:t> </a:t>
            </a:r>
            <a:r>
              <a:rPr lang="en-US" altLang="en-US" dirty="0" err="1"/>
              <a:t>hivyo</a:t>
            </a:r>
            <a:r>
              <a:rPr lang="en-US" altLang="en-US" dirty="0"/>
              <a:t> </a:t>
            </a:r>
            <a:r>
              <a:rPr lang="en-US" altLang="en-US" dirty="0" err="1"/>
              <a:t>hiyo</a:t>
            </a:r>
            <a:r>
              <a:rPr lang="en-US" altLang="en-US" dirty="0"/>
              <a:t> </a:t>
            </a:r>
            <a:r>
              <a:rPr lang="en-US" altLang="en-US" dirty="0" err="1"/>
              <a:t>inamaanisha</a:t>
            </a:r>
            <a:r>
              <a:rPr lang="en-US" altLang="en-US" dirty="0"/>
              <a:t> </a:t>
            </a:r>
            <a:r>
              <a:rPr lang="en-US" altLang="en-US" dirty="0" err="1"/>
              <a:t>lazima</a:t>
            </a:r>
            <a:r>
              <a:rPr lang="en-US" altLang="en-US" dirty="0"/>
              <a:t> </a:t>
            </a:r>
            <a:r>
              <a:rPr lang="en-US" altLang="en-US" dirty="0" err="1"/>
              <a:t>utambue</a:t>
            </a:r>
            <a:r>
              <a:rPr lang="en-US" altLang="en-US" dirty="0"/>
              <a:t> </a:t>
            </a:r>
            <a:r>
              <a:rPr lang="en-US" altLang="en-US" dirty="0" err="1"/>
              <a:t>kuwa</a:t>
            </a:r>
            <a:r>
              <a:rPr lang="en-US" altLang="en-US" dirty="0"/>
              <a:t> </a:t>
            </a:r>
            <a:r>
              <a:rPr lang="en-US" altLang="en-US" dirty="0" err="1"/>
              <a:t>ukiangalia</a:t>
            </a:r>
            <a:r>
              <a:rPr lang="en-US" altLang="en-US" dirty="0"/>
              <a:t> </a:t>
            </a:r>
            <a:r>
              <a:rPr lang="en-US" altLang="en-US" dirty="0" err="1"/>
              <a:t>kitu</a:t>
            </a:r>
            <a:r>
              <a:rPr lang="en-US" altLang="en-US" dirty="0"/>
              <a:t> </a:t>
            </a:r>
            <a:r>
              <a:rPr lang="en-US" altLang="en-US" dirty="0" err="1"/>
              <a:t>chochote</a:t>
            </a:r>
            <a:r>
              <a:rPr lang="en-US" altLang="en-US" dirty="0"/>
              <a:t> </a:t>
            </a:r>
            <a:r>
              <a:rPr lang="en-US" altLang="en-US" dirty="0" err="1"/>
              <a:t>ambacho</a:t>
            </a:r>
            <a:r>
              <a:rPr lang="en-US" altLang="en-US" dirty="0"/>
              <a:t> </a:t>
            </a:r>
            <a:r>
              <a:rPr lang="en-US" altLang="en-US" dirty="0" err="1"/>
              <a:t>kimehifadhiwa</a:t>
            </a:r>
            <a:r>
              <a:rPr lang="en-US" altLang="en-US" dirty="0"/>
              <a:t> </a:t>
            </a:r>
            <a:r>
              <a:rPr lang="en-US" altLang="en-US" dirty="0" err="1"/>
              <a:t>kwa</a:t>
            </a:r>
            <a:r>
              <a:rPr lang="en-US" altLang="en-US" dirty="0"/>
              <a:t> </a:t>
            </a:r>
            <a:r>
              <a:rPr lang="en-US" altLang="en-US" dirty="0" err="1"/>
              <a:t>asili</a:t>
            </a:r>
            <a:r>
              <a:rPr lang="en-US" altLang="en-US" dirty="0"/>
              <a:t>, </a:t>
            </a:r>
            <a:r>
              <a:rPr lang="en-US" altLang="en-US" dirty="0" err="1"/>
              <a:t>unajua</a:t>
            </a:r>
            <a:r>
              <a:rPr lang="en-US" altLang="en-US" dirty="0"/>
              <a:t> mambo </a:t>
            </a:r>
            <a:r>
              <a:rPr lang="en-US" altLang="en-US" dirty="0" err="1"/>
              <a:t>kadhaa</a:t>
            </a:r>
            <a:r>
              <a:rPr lang="en-US" altLang="en-US" dirty="0"/>
              <a:t> </a:t>
            </a:r>
            <a:r>
              <a:rPr lang="en-US" altLang="en-US" dirty="0" err="1"/>
              <a:t>ambayo</a:t>
            </a:r>
            <a:r>
              <a:rPr lang="en-US" altLang="en-US" dirty="0"/>
              <a:t> </a:t>
            </a:r>
            <a:r>
              <a:rPr lang="en-US" altLang="en-US" dirty="0" err="1"/>
              <a:t>yamo</a:t>
            </a:r>
            <a:r>
              <a:rPr lang="en-US" altLang="en-US" dirty="0"/>
              <a:t>, </a:t>
            </a:r>
            <a:r>
              <a:rPr lang="en-US" altLang="en-US" dirty="0" err="1"/>
              <a:t>lakini</a:t>
            </a:r>
            <a:r>
              <a:rPr lang="en-US" altLang="en-US" dirty="0"/>
              <a:t> </a:t>
            </a:r>
            <a:r>
              <a:rPr lang="en-US" altLang="en-US" dirty="0" err="1"/>
              <a:t>kuna</a:t>
            </a:r>
            <a:r>
              <a:rPr lang="en-US" altLang="en-US" dirty="0"/>
              <a:t> mambo </a:t>
            </a:r>
            <a:r>
              <a:rPr lang="en-US" altLang="en-US" dirty="0" err="1"/>
              <a:t>mengi</a:t>
            </a:r>
            <a:r>
              <a:rPr lang="en-US" altLang="en-US" dirty="0"/>
              <a:t> </a:t>
            </a:r>
            <a:r>
              <a:rPr lang="en-US" altLang="en-US" dirty="0" err="1"/>
              <a:t>ambayo</a:t>
            </a:r>
            <a:r>
              <a:rPr lang="en-US" altLang="en-US" dirty="0"/>
              <a:t> </a:t>
            </a:r>
            <a:r>
              <a:rPr lang="en-US" altLang="en-US" dirty="0" err="1"/>
              <a:t>haujui</a:t>
            </a:r>
            <a:r>
              <a:rPr lang="en-US" altLang="en-US" dirty="0"/>
              <a:t>. Nami </a:t>
            </a:r>
            <a:r>
              <a:rPr lang="en-US" altLang="en-US" dirty="0" err="1"/>
              <a:t>nitakuonyesha</a:t>
            </a:r>
            <a:r>
              <a:rPr lang="en-US" altLang="en-US" dirty="0"/>
              <a:t> </a:t>
            </a:r>
            <a:r>
              <a:rPr lang="en-US" altLang="en-US" dirty="0" err="1"/>
              <a:t>matokeo</a:t>
            </a:r>
            <a:r>
              <a:rPr lang="en-US" altLang="en-US" dirty="0"/>
              <a:t> </a:t>
            </a:r>
            <a:r>
              <a:rPr lang="en-US" altLang="en-US" dirty="0" err="1"/>
              <a:t>ya</a:t>
            </a:r>
            <a:r>
              <a:rPr lang="en-US" altLang="en-US" dirty="0"/>
              <a:t> </a:t>
            </a:r>
            <a:r>
              <a:rPr lang="en-US" altLang="en-US" dirty="0" err="1"/>
              <a:t>hiyo</a:t>
            </a:r>
            <a:r>
              <a:rPr lang="en-US" altLang="en-US" dirty="0"/>
              <a:t> </a:t>
            </a:r>
            <a:r>
              <a:rPr lang="en-US" altLang="en-US" dirty="0" err="1"/>
              <a:t>ambayo</a:t>
            </a:r>
            <a:r>
              <a:rPr lang="en-US" altLang="en-US" dirty="0"/>
              <a:t> </a:t>
            </a:r>
            <a:r>
              <a:rPr lang="en-US" altLang="en-US" dirty="0" err="1"/>
              <a:t>hutokana</a:t>
            </a:r>
            <a:r>
              <a:rPr lang="en-US" altLang="en-US" dirty="0"/>
              <a:t> </a:t>
            </a:r>
            <a:r>
              <a:rPr lang="en-US" altLang="en-US" dirty="0" err="1"/>
              <a:t>na</a:t>
            </a:r>
            <a:r>
              <a:rPr lang="en-US" altLang="en-US" dirty="0"/>
              <a:t> </a:t>
            </a:r>
            <a:r>
              <a:rPr lang="en-US" altLang="en-US" dirty="0" err="1"/>
              <a:t>ufugaji</a:t>
            </a:r>
            <a:r>
              <a:rPr lang="en-US" altLang="en-US" dirty="0"/>
              <a:t> </a:t>
            </a:r>
            <a:r>
              <a:rPr lang="en-US" altLang="en-US" dirty="0" err="1"/>
              <a:t>wa</a:t>
            </a:r>
            <a:r>
              <a:rPr lang="en-US" altLang="en-US" dirty="0"/>
              <a:t> </a:t>
            </a:r>
            <a:r>
              <a:rPr lang="en-US" altLang="en-US" dirty="0" err="1"/>
              <a:t>kitamaduni</a:t>
            </a:r>
            <a:r>
              <a:rPr lang="en-US" altLang="en-US" dirty="0"/>
              <a:t>.</a:t>
            </a:r>
          </a:p>
          <a:p>
            <a:endParaRPr lang="en-US" altLang="en-US" dirty="0"/>
          </a:p>
          <a:p>
            <a:r>
              <a:rPr lang="en-US" altLang="en-US" dirty="0" err="1"/>
              <a:t>Kwenye</a:t>
            </a:r>
            <a:r>
              <a:rPr lang="en-US" altLang="en-US" dirty="0"/>
              <a:t> </a:t>
            </a:r>
            <a:r>
              <a:rPr lang="en-US" altLang="en-US" dirty="0" err="1"/>
              <a:t>upande</a:t>
            </a:r>
            <a:r>
              <a:rPr lang="en-US" altLang="en-US" dirty="0"/>
              <a:t> </a:t>
            </a:r>
            <a:r>
              <a:rPr lang="en-US" altLang="en-US" dirty="0" err="1"/>
              <a:t>wa</a:t>
            </a:r>
            <a:r>
              <a:rPr lang="en-US" altLang="en-US" dirty="0"/>
              <a:t> </a:t>
            </a:r>
            <a:r>
              <a:rPr lang="en-US" altLang="en-US" dirty="0" err="1"/>
              <a:t>kulia</a:t>
            </a:r>
            <a:r>
              <a:rPr lang="en-US" altLang="en-US" dirty="0"/>
              <a:t> </a:t>
            </a:r>
            <a:r>
              <a:rPr lang="en-US" altLang="en-US" dirty="0" err="1"/>
              <a:t>ni</a:t>
            </a:r>
            <a:r>
              <a:rPr lang="en-US" altLang="en-US" dirty="0"/>
              <a:t> </a:t>
            </a:r>
            <a:r>
              <a:rPr lang="en-US" altLang="en-US" dirty="0" err="1"/>
              <a:t>njia</a:t>
            </a:r>
            <a:r>
              <a:rPr lang="en-US" altLang="en-US" dirty="0"/>
              <a:t> </a:t>
            </a:r>
            <a:r>
              <a:rPr lang="en-US" altLang="en-US" dirty="0" err="1"/>
              <a:t>ambayo</a:t>
            </a:r>
            <a:r>
              <a:rPr lang="en-US" altLang="en-US" dirty="0"/>
              <a:t> Marc von Montague </a:t>
            </a:r>
            <a:r>
              <a:rPr lang="en-US" altLang="en-US" dirty="0" err="1"/>
              <a:t>aligundua</a:t>
            </a:r>
            <a:r>
              <a:rPr lang="en-US" altLang="en-US" dirty="0"/>
              <a:t> </a:t>
            </a:r>
            <a:r>
              <a:rPr lang="en-US" altLang="en-US" dirty="0" err="1"/>
              <a:t>bakteria</a:t>
            </a:r>
            <a:r>
              <a:rPr lang="en-US" altLang="en-US" dirty="0"/>
              <a:t> </a:t>
            </a:r>
            <a:r>
              <a:rPr lang="en-US" altLang="en-US" dirty="0" err="1"/>
              <a:t>waliweza</a:t>
            </a:r>
            <a:r>
              <a:rPr lang="en-US" altLang="en-US" dirty="0"/>
              <a:t> </a:t>
            </a:r>
            <a:r>
              <a:rPr lang="en-US" altLang="en-US" dirty="0" err="1"/>
              <a:t>kuhamisha</a:t>
            </a:r>
            <a:r>
              <a:rPr lang="en-US" altLang="en-US" dirty="0"/>
              <a:t> DNA </a:t>
            </a:r>
            <a:r>
              <a:rPr lang="en-US" altLang="en-US" dirty="0" err="1"/>
              <a:t>kuwa</a:t>
            </a:r>
            <a:r>
              <a:rPr lang="en-US" altLang="en-US" dirty="0"/>
              <a:t> </a:t>
            </a:r>
            <a:r>
              <a:rPr lang="en-US" altLang="en-US" dirty="0" err="1"/>
              <a:t>mimea</a:t>
            </a:r>
            <a:r>
              <a:rPr lang="en-US" altLang="en-US" dirty="0"/>
              <a:t>. </a:t>
            </a:r>
            <a:r>
              <a:rPr lang="en-US" altLang="en-US" dirty="0" err="1"/>
              <a:t>Alisoma</a:t>
            </a:r>
            <a:r>
              <a:rPr lang="en-US" altLang="en-US" dirty="0"/>
              <a:t> </a:t>
            </a:r>
            <a:r>
              <a:rPr lang="en-US" altLang="en-US" dirty="0" err="1"/>
              <a:t>kitu</a:t>
            </a:r>
            <a:r>
              <a:rPr lang="en-US" altLang="en-US" dirty="0"/>
              <a:t> </a:t>
            </a:r>
            <a:r>
              <a:rPr lang="en-US" altLang="en-US" dirty="0" err="1"/>
              <a:t>kinachoitwa</a:t>
            </a:r>
            <a:r>
              <a:rPr lang="en-US" altLang="en-US" dirty="0"/>
              <a:t> Agrobacterium </a:t>
            </a:r>
            <a:r>
              <a:rPr lang="en-US" altLang="en-US" dirty="0" err="1"/>
              <a:t>na</a:t>
            </a:r>
            <a:r>
              <a:rPr lang="en-US" altLang="en-US" dirty="0"/>
              <a:t> </a:t>
            </a:r>
            <a:r>
              <a:rPr lang="en-US" altLang="en-US" dirty="0" err="1"/>
              <a:t>ina</a:t>
            </a:r>
            <a:r>
              <a:rPr lang="en-US" altLang="en-US" dirty="0"/>
              <a:t> </a:t>
            </a:r>
            <a:r>
              <a:rPr lang="en-US" altLang="en-US" dirty="0" err="1"/>
              <a:t>kipande</a:t>
            </a:r>
            <a:r>
              <a:rPr lang="en-US" altLang="en-US" dirty="0"/>
              <a:t> </a:t>
            </a:r>
            <a:r>
              <a:rPr lang="en-US" altLang="en-US" dirty="0" err="1"/>
              <a:t>kidogo</a:t>
            </a:r>
            <a:r>
              <a:rPr lang="en-US" altLang="en-US" dirty="0"/>
              <a:t> cha DNA </a:t>
            </a:r>
            <a:r>
              <a:rPr lang="en-US" altLang="en-US" dirty="0" err="1"/>
              <a:t>ndani</a:t>
            </a:r>
            <a:r>
              <a:rPr lang="en-US" altLang="en-US" dirty="0"/>
              <a:t> </a:t>
            </a:r>
            <a:r>
              <a:rPr lang="en-US" altLang="en-US" dirty="0" err="1"/>
              <a:t>yake</a:t>
            </a:r>
            <a:r>
              <a:rPr lang="en-US" altLang="en-US" dirty="0"/>
              <a:t> (</a:t>
            </a:r>
            <a:r>
              <a:rPr lang="en-US" altLang="en-US" dirty="0" err="1"/>
              <a:t>tunaiita</a:t>
            </a:r>
            <a:r>
              <a:rPr lang="en-US" altLang="en-US" dirty="0"/>
              <a:t> plasmid) </a:t>
            </a:r>
            <a:r>
              <a:rPr lang="en-US" altLang="en-US" dirty="0" err="1"/>
              <a:t>iliyo</a:t>
            </a:r>
            <a:r>
              <a:rPr lang="en-US" altLang="en-US" dirty="0"/>
              <a:t> </a:t>
            </a:r>
            <a:r>
              <a:rPr lang="en-US" altLang="en-US" dirty="0" err="1"/>
              <a:t>kwenye</a:t>
            </a:r>
            <a:r>
              <a:rPr lang="en-US" altLang="en-US" dirty="0"/>
              <a:t> </a:t>
            </a:r>
            <a:r>
              <a:rPr lang="en-US" altLang="en-US" dirty="0" err="1"/>
              <a:t>bakteria</a:t>
            </a:r>
            <a:r>
              <a:rPr lang="en-US" altLang="en-US" dirty="0"/>
              <a:t> </a:t>
            </a:r>
            <a:r>
              <a:rPr lang="en-US" altLang="en-US" dirty="0" err="1"/>
              <a:t>na</a:t>
            </a:r>
            <a:r>
              <a:rPr lang="en-US" altLang="en-US" dirty="0"/>
              <a:t> bacterium </a:t>
            </a:r>
            <a:r>
              <a:rPr lang="en-US" altLang="en-US" dirty="0" err="1"/>
              <a:t>hii</a:t>
            </a:r>
            <a:r>
              <a:rPr lang="en-US" altLang="en-US" dirty="0"/>
              <a:t> </a:t>
            </a:r>
            <a:r>
              <a:rPr lang="en-US" altLang="en-US" dirty="0" err="1"/>
              <a:t>imegundua</a:t>
            </a:r>
            <a:r>
              <a:rPr lang="en-US" altLang="en-US" dirty="0"/>
              <a:t> </a:t>
            </a:r>
            <a:r>
              <a:rPr lang="en-US" altLang="en-US" dirty="0" err="1"/>
              <a:t>jinsi</a:t>
            </a:r>
            <a:r>
              <a:rPr lang="en-US" altLang="en-US" dirty="0"/>
              <a:t> </a:t>
            </a:r>
            <a:r>
              <a:rPr lang="en-US" altLang="en-US" dirty="0" err="1"/>
              <a:t>ya</a:t>
            </a:r>
            <a:r>
              <a:rPr lang="en-US" altLang="en-US" dirty="0"/>
              <a:t> </a:t>
            </a:r>
            <a:r>
              <a:rPr lang="en-US" altLang="en-US" dirty="0" err="1"/>
              <a:t>kuipeleka</a:t>
            </a:r>
            <a:r>
              <a:rPr lang="en-US" altLang="en-US" dirty="0"/>
              <a:t> </a:t>
            </a:r>
            <a:r>
              <a:rPr lang="en-US" altLang="en-US" dirty="0" err="1"/>
              <a:t>kwenye</a:t>
            </a:r>
            <a:r>
              <a:rPr lang="en-US" altLang="en-US" dirty="0"/>
              <a:t> </a:t>
            </a:r>
            <a:r>
              <a:rPr lang="en-US" altLang="en-US" dirty="0" err="1"/>
              <a:t>kiini</a:t>
            </a:r>
            <a:r>
              <a:rPr lang="en-US" altLang="en-US" dirty="0"/>
              <a:t> cha </a:t>
            </a:r>
            <a:r>
              <a:rPr lang="en-US" altLang="en-US" dirty="0" err="1"/>
              <a:t>mmea</a:t>
            </a:r>
            <a:r>
              <a:rPr lang="en-US" altLang="en-US" dirty="0"/>
              <a:t> </a:t>
            </a:r>
            <a:r>
              <a:rPr lang="en-US" altLang="en-US" dirty="0" err="1"/>
              <a:t>ambacho</a:t>
            </a:r>
            <a:r>
              <a:rPr lang="en-US" altLang="en-US" dirty="0"/>
              <a:t> agrobacterium </a:t>
            </a:r>
            <a:r>
              <a:rPr lang="en-US" altLang="en-US" dirty="0" err="1"/>
              <a:t>inapenda</a:t>
            </a:r>
            <a:r>
              <a:rPr lang="en-US" altLang="en-US" dirty="0"/>
              <a:t> </a:t>
            </a:r>
            <a:r>
              <a:rPr lang="en-US" altLang="en-US" dirty="0" err="1"/>
              <a:t>kukua</a:t>
            </a:r>
            <a:r>
              <a:rPr lang="en-US" altLang="en-US" dirty="0"/>
              <a:t>. Na </a:t>
            </a:r>
            <a:r>
              <a:rPr lang="en-US" altLang="en-US" dirty="0" err="1"/>
              <a:t>kile</a:t>
            </a:r>
            <a:r>
              <a:rPr lang="en-US" altLang="en-US" dirty="0"/>
              <a:t> Marc </a:t>
            </a:r>
            <a:r>
              <a:rPr lang="en-US" altLang="en-US" dirty="0" err="1"/>
              <a:t>aligundua</a:t>
            </a:r>
            <a:r>
              <a:rPr lang="en-US" altLang="en-US" dirty="0"/>
              <a:t> </a:t>
            </a:r>
            <a:r>
              <a:rPr lang="en-US" altLang="en-US" dirty="0" err="1"/>
              <a:t>vizuri</a:t>
            </a:r>
            <a:r>
              <a:rPr lang="en-US" altLang="en-US" dirty="0"/>
              <a:t> </a:t>
            </a:r>
            <a:r>
              <a:rPr lang="en-US" altLang="en-US" dirty="0" err="1"/>
              <a:t>ni</a:t>
            </a:r>
            <a:r>
              <a:rPr lang="en-US" altLang="en-US" dirty="0"/>
              <a:t> </a:t>
            </a:r>
            <a:r>
              <a:rPr lang="en-US" altLang="en-US" dirty="0" err="1"/>
              <a:t>kwamba</a:t>
            </a:r>
            <a:r>
              <a:rPr lang="en-US" altLang="en-US" dirty="0"/>
              <a:t> </a:t>
            </a:r>
            <a:r>
              <a:rPr lang="en-US" altLang="en-US" dirty="0" err="1"/>
              <a:t>ikiwa</a:t>
            </a:r>
            <a:r>
              <a:rPr lang="en-US" altLang="en-US" dirty="0"/>
              <a:t> plasmid </a:t>
            </a:r>
            <a:r>
              <a:rPr lang="en-US" altLang="en-US" dirty="0" err="1"/>
              <a:t>hii</a:t>
            </a:r>
            <a:r>
              <a:rPr lang="en-US" altLang="en-US" dirty="0"/>
              <a:t> </a:t>
            </a:r>
            <a:r>
              <a:rPr lang="en-US" altLang="en-US" dirty="0" err="1"/>
              <a:t>ingefanya</a:t>
            </a:r>
            <a:r>
              <a:rPr lang="en-US" altLang="en-US" dirty="0"/>
              <a:t> </a:t>
            </a:r>
            <a:r>
              <a:rPr lang="en-US" altLang="en-US" dirty="0" err="1"/>
              <a:t>hivyo</a:t>
            </a:r>
            <a:r>
              <a:rPr lang="en-US" altLang="en-US" dirty="0"/>
              <a:t> </a:t>
            </a:r>
            <a:r>
              <a:rPr lang="en-US" altLang="en-US" dirty="0" err="1"/>
              <a:t>kwa</a:t>
            </a:r>
            <a:r>
              <a:rPr lang="en-US" altLang="en-US" dirty="0"/>
              <a:t> </a:t>
            </a:r>
            <a:r>
              <a:rPr lang="en-US" altLang="en-US" dirty="0" err="1"/>
              <a:t>asili</a:t>
            </a:r>
            <a:r>
              <a:rPr lang="en-US" altLang="en-US" dirty="0"/>
              <a:t>, </a:t>
            </a:r>
            <a:r>
              <a:rPr lang="en-US" altLang="en-US" dirty="0" err="1"/>
              <a:t>na</a:t>
            </a:r>
            <a:r>
              <a:rPr lang="en-US" altLang="en-US" dirty="0"/>
              <a:t> </a:t>
            </a:r>
            <a:r>
              <a:rPr lang="en-US" altLang="en-US" dirty="0" err="1"/>
              <a:t>tunafanya</a:t>
            </a:r>
            <a:r>
              <a:rPr lang="en-US" altLang="en-US" dirty="0"/>
              <a:t> </a:t>
            </a:r>
            <a:r>
              <a:rPr lang="en-US" altLang="en-US" dirty="0" err="1"/>
              <a:t>hivyo</a:t>
            </a:r>
            <a:r>
              <a:rPr lang="en-US" altLang="en-US" dirty="0"/>
              <a:t> </a:t>
            </a:r>
            <a:r>
              <a:rPr lang="en-US" altLang="en-US" dirty="0" err="1"/>
              <a:t>na</a:t>
            </a:r>
            <a:r>
              <a:rPr lang="en-US" altLang="en-US" dirty="0"/>
              <a:t> </a:t>
            </a:r>
            <a:r>
              <a:rPr lang="en-US" altLang="en-US" dirty="0" err="1"/>
              <a:t>jeni</a:t>
            </a:r>
            <a:r>
              <a:rPr lang="en-US" altLang="en-US" dirty="0"/>
              <a:t> </a:t>
            </a:r>
            <a:r>
              <a:rPr lang="en-US" altLang="en-US" dirty="0" err="1"/>
              <a:t>ambayo</a:t>
            </a:r>
            <a:r>
              <a:rPr lang="en-US" altLang="en-US" dirty="0"/>
              <a:t> </a:t>
            </a:r>
            <a:r>
              <a:rPr lang="en-US" altLang="en-US" dirty="0" err="1"/>
              <a:t>tayari</a:t>
            </a:r>
            <a:r>
              <a:rPr lang="en-US" altLang="en-US" dirty="0"/>
              <a:t> </a:t>
            </a:r>
            <a:r>
              <a:rPr lang="en-US" altLang="en-US" dirty="0" err="1"/>
              <a:t>ilikuwa</a:t>
            </a:r>
            <a:r>
              <a:rPr lang="en-US" altLang="en-US" dirty="0"/>
              <a:t> </a:t>
            </a:r>
            <a:r>
              <a:rPr lang="en-US" altLang="en-US" dirty="0" err="1"/>
              <a:t>kwenye</a:t>
            </a:r>
            <a:r>
              <a:rPr lang="en-US" altLang="en-US" dirty="0"/>
              <a:t> plasmid, </a:t>
            </a:r>
            <a:r>
              <a:rPr lang="en-US" altLang="en-US" dirty="0" err="1"/>
              <a:t>labda</a:t>
            </a:r>
            <a:r>
              <a:rPr lang="en-US" altLang="en-US" dirty="0"/>
              <a:t> </a:t>
            </a:r>
            <a:r>
              <a:rPr lang="en-US" altLang="en-US" dirty="0" err="1"/>
              <a:t>tunaweza</a:t>
            </a:r>
            <a:r>
              <a:rPr lang="en-US" altLang="en-US" dirty="0"/>
              <a:t> </a:t>
            </a:r>
            <a:r>
              <a:rPr lang="en-US" altLang="en-US" dirty="0" err="1"/>
              <a:t>kuchukua</a:t>
            </a:r>
            <a:r>
              <a:rPr lang="en-US" altLang="en-US" dirty="0"/>
              <a:t> </a:t>
            </a:r>
            <a:r>
              <a:rPr lang="en-US" altLang="en-US" dirty="0" err="1"/>
              <a:t>jeni</a:t>
            </a:r>
            <a:r>
              <a:rPr lang="en-US" altLang="en-US" dirty="0"/>
              <a:t> </a:t>
            </a:r>
            <a:r>
              <a:rPr lang="en-US" altLang="en-US" dirty="0" err="1"/>
              <a:t>ambayo</a:t>
            </a:r>
            <a:r>
              <a:rPr lang="en-US" altLang="en-US" dirty="0"/>
              <a:t> </a:t>
            </a:r>
            <a:r>
              <a:rPr lang="en-US" altLang="en-US" dirty="0" err="1"/>
              <a:t>tunataka</a:t>
            </a:r>
            <a:r>
              <a:rPr lang="en-US" altLang="en-US" dirty="0"/>
              <a:t> </a:t>
            </a:r>
            <a:r>
              <a:rPr lang="en-US" altLang="en-US" dirty="0" err="1"/>
              <a:t>kuweka</a:t>
            </a:r>
            <a:r>
              <a:rPr lang="en-US" altLang="en-US" dirty="0"/>
              <a:t> </a:t>
            </a:r>
            <a:r>
              <a:rPr lang="en-US" altLang="en-US" dirty="0" err="1"/>
              <a:t>kwenye</a:t>
            </a:r>
            <a:r>
              <a:rPr lang="en-US" altLang="en-US" dirty="0"/>
              <a:t> </a:t>
            </a:r>
            <a:r>
              <a:rPr lang="en-US" altLang="en-US" dirty="0" err="1"/>
              <a:t>mmea</a:t>
            </a:r>
            <a:r>
              <a:rPr lang="en-US" altLang="en-US" dirty="0"/>
              <a:t>, </a:t>
            </a:r>
            <a:r>
              <a:rPr lang="en-US" altLang="en-US" dirty="0" err="1"/>
              <a:t>kuiweka</a:t>
            </a:r>
            <a:r>
              <a:rPr lang="en-US" altLang="en-US" dirty="0"/>
              <a:t> </a:t>
            </a:r>
            <a:r>
              <a:rPr lang="en-US" altLang="en-US" dirty="0" err="1"/>
              <a:t>kwenye</a:t>
            </a:r>
            <a:r>
              <a:rPr lang="en-US" altLang="en-US" dirty="0"/>
              <a:t> plasmid </a:t>
            </a:r>
            <a:r>
              <a:rPr lang="en-US" altLang="en-US" dirty="0" err="1"/>
              <a:t>na</a:t>
            </a:r>
            <a:r>
              <a:rPr lang="en-US" altLang="en-US" dirty="0"/>
              <a:t> </a:t>
            </a:r>
            <a:r>
              <a:rPr lang="en-US" altLang="en-US" dirty="0" err="1"/>
              <a:t>kutumia</a:t>
            </a:r>
            <a:r>
              <a:rPr lang="en-US" altLang="en-US" dirty="0"/>
              <a:t> agrobacterium </a:t>
            </a:r>
            <a:r>
              <a:rPr lang="en-US" altLang="en-US" dirty="0" err="1"/>
              <a:t>kuiweka</a:t>
            </a:r>
            <a:r>
              <a:rPr lang="en-US" altLang="en-US" dirty="0"/>
              <a:t> </a:t>
            </a:r>
            <a:r>
              <a:rPr lang="en-US" altLang="en-US" dirty="0" err="1"/>
              <a:t>ndani</a:t>
            </a:r>
            <a:r>
              <a:rPr lang="en-US" altLang="en-US" dirty="0"/>
              <a:t> </a:t>
            </a:r>
            <a:r>
              <a:rPr lang="en-US" altLang="en-US" dirty="0" err="1"/>
              <a:t>ya</a:t>
            </a:r>
            <a:r>
              <a:rPr lang="en-US" altLang="en-US" dirty="0"/>
              <a:t> </a:t>
            </a:r>
            <a:r>
              <a:rPr lang="en-US" altLang="en-US" dirty="0" err="1"/>
              <a:t>mmea</a:t>
            </a:r>
            <a:r>
              <a:rPr lang="en-US" altLang="en-US" dirty="0"/>
              <a:t>. </a:t>
            </a:r>
            <a:r>
              <a:rPr lang="en-US" altLang="en-US" dirty="0" err="1"/>
              <a:t>Alifanya</a:t>
            </a:r>
            <a:r>
              <a:rPr lang="en-US" altLang="en-US" dirty="0"/>
              <a:t> </a:t>
            </a:r>
            <a:r>
              <a:rPr lang="en-US" altLang="en-US" dirty="0" err="1"/>
              <a:t>hivyo</a:t>
            </a:r>
            <a:r>
              <a:rPr lang="en-US" altLang="en-US" dirty="0"/>
              <a:t>, </a:t>
            </a:r>
            <a:r>
              <a:rPr lang="en-US" altLang="en-US" dirty="0" err="1"/>
              <a:t>ilifanya</a:t>
            </a:r>
            <a:r>
              <a:rPr lang="en-US" altLang="en-US" dirty="0"/>
              <a:t> </a:t>
            </a:r>
            <a:r>
              <a:rPr lang="en-US" altLang="en-US" dirty="0" err="1"/>
              <a:t>kazi</a:t>
            </a:r>
            <a:r>
              <a:rPr lang="en-US" altLang="en-US" dirty="0"/>
              <a:t> </a:t>
            </a:r>
            <a:r>
              <a:rPr lang="en-US" altLang="en-US" dirty="0" err="1"/>
              <a:t>vizuri</a:t>
            </a:r>
            <a:r>
              <a:rPr lang="en-US" altLang="en-US" dirty="0"/>
              <a:t> </a:t>
            </a:r>
            <a:r>
              <a:rPr lang="en-US" altLang="en-US" dirty="0" err="1"/>
              <a:t>na</a:t>
            </a:r>
            <a:r>
              <a:rPr lang="en-US" altLang="en-US" dirty="0"/>
              <a:t> </a:t>
            </a:r>
            <a:r>
              <a:rPr lang="en-US" altLang="en-US" dirty="0" err="1"/>
              <a:t>hii</a:t>
            </a:r>
            <a:r>
              <a:rPr lang="en-US" altLang="en-US" dirty="0"/>
              <a:t> </a:t>
            </a:r>
            <a:r>
              <a:rPr lang="en-US" altLang="en-US" dirty="0" err="1"/>
              <a:t>ilikuwa</a:t>
            </a:r>
            <a:r>
              <a:rPr lang="en-US" altLang="en-US" dirty="0"/>
              <a:t> </a:t>
            </a:r>
            <a:r>
              <a:rPr lang="en-US" altLang="en-US" dirty="0" err="1"/>
              <a:t>msingi</a:t>
            </a:r>
            <a:r>
              <a:rPr lang="en-US" altLang="en-US" dirty="0"/>
              <a:t> </a:t>
            </a:r>
            <a:r>
              <a:rPr lang="en-US" altLang="en-US" dirty="0" err="1"/>
              <a:t>wa</a:t>
            </a:r>
            <a:r>
              <a:rPr lang="en-US" altLang="en-US" dirty="0"/>
              <a:t> </a:t>
            </a:r>
            <a:r>
              <a:rPr lang="en-US" altLang="en-US" dirty="0" err="1"/>
              <a:t>kile</a:t>
            </a:r>
            <a:r>
              <a:rPr lang="en-US" altLang="en-US" dirty="0"/>
              <a:t> </a:t>
            </a:r>
            <a:r>
              <a:rPr lang="en-US" altLang="en-US" dirty="0" err="1"/>
              <a:t>kinachoitwa</a:t>
            </a:r>
            <a:r>
              <a:rPr lang="en-US" altLang="en-US" dirty="0"/>
              <a:t> GMO's (</a:t>
            </a:r>
            <a:r>
              <a:rPr lang="en-US" altLang="en-US" dirty="0" err="1"/>
              <a:t>Viumbe</a:t>
            </a:r>
            <a:r>
              <a:rPr lang="en-US" altLang="en-US" dirty="0"/>
              <a:t> </a:t>
            </a:r>
            <a:r>
              <a:rPr lang="en-US" altLang="en-US" dirty="0" err="1"/>
              <a:t>Iliyorekebishwa</a:t>
            </a:r>
            <a:r>
              <a:rPr lang="en-US" altLang="en-US" dirty="0"/>
              <a:t> </a:t>
            </a:r>
            <a:r>
              <a:rPr lang="en-US" altLang="en-US" dirty="0" err="1"/>
              <a:t>kwa</a:t>
            </a:r>
            <a:r>
              <a:rPr lang="en-US" altLang="en-US" dirty="0"/>
              <a:t> </a:t>
            </a:r>
            <a:r>
              <a:rPr lang="en-US" altLang="en-US" dirty="0" err="1"/>
              <a:t>Viini</a:t>
            </a:r>
            <a:r>
              <a:rPr lang="en-US" altLang="en-US" dirty="0"/>
              <a:t>). </a:t>
            </a:r>
            <a:r>
              <a:rPr lang="en-US" altLang="en-US" dirty="0" err="1"/>
              <a:t>Hili</a:t>
            </a:r>
            <a:r>
              <a:rPr lang="en-US" altLang="en-US" dirty="0"/>
              <a:t> </a:t>
            </a:r>
            <a:r>
              <a:rPr lang="en-US" altLang="en-US" dirty="0" err="1"/>
              <a:t>sio</a:t>
            </a:r>
            <a:r>
              <a:rPr lang="en-US" altLang="en-US" dirty="0"/>
              <a:t> </a:t>
            </a:r>
            <a:r>
              <a:rPr lang="en-US" altLang="en-US" dirty="0" err="1"/>
              <a:t>jambo</a:t>
            </a:r>
            <a:r>
              <a:rPr lang="en-US" altLang="en-US" dirty="0"/>
              <a:t> </a:t>
            </a:r>
            <a:r>
              <a:rPr lang="en-US" altLang="en-US" dirty="0" err="1"/>
              <a:t>lisilo</a:t>
            </a:r>
            <a:r>
              <a:rPr lang="en-US" altLang="en-US" dirty="0"/>
              <a:t> la </a:t>
            </a:r>
            <a:r>
              <a:rPr lang="en-US" altLang="en-US" dirty="0" err="1"/>
              <a:t>kawaida</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maumbile</a:t>
            </a:r>
            <a:r>
              <a:rPr lang="en-US" altLang="en-US" dirty="0"/>
              <a:t> </a:t>
            </a:r>
            <a:r>
              <a:rPr lang="en-US" altLang="en-US" dirty="0" err="1"/>
              <a:t>gani</a:t>
            </a:r>
            <a:r>
              <a:rPr lang="en-US" altLang="en-US" dirty="0"/>
              <a:t> </a:t>
            </a:r>
            <a:r>
              <a:rPr lang="en-US" altLang="en-US" dirty="0" err="1"/>
              <a:t>wakati</a:t>
            </a:r>
            <a:r>
              <a:rPr lang="en-US" altLang="en-US" dirty="0"/>
              <a:t> </a:t>
            </a:r>
            <a:r>
              <a:rPr lang="en-US" altLang="en-US" dirty="0" err="1"/>
              <a:t>wote</a:t>
            </a:r>
            <a:r>
              <a:rPr lang="en-US" altLang="en-US" dirty="0"/>
              <a:t> </a:t>
            </a:r>
            <a:r>
              <a:rPr lang="en-US" altLang="en-US" dirty="0" err="1"/>
              <a:t>na</a:t>
            </a:r>
            <a:r>
              <a:rPr lang="en-US" altLang="en-US" dirty="0"/>
              <a:t> </a:t>
            </a:r>
            <a:r>
              <a:rPr lang="en-US" altLang="en-US" dirty="0" err="1"/>
              <a:t>sasa</a:t>
            </a:r>
            <a:r>
              <a:rPr lang="en-US" altLang="en-US" dirty="0"/>
              <a:t> </a:t>
            </a:r>
            <a:r>
              <a:rPr lang="en-US" altLang="en-US" dirty="0" err="1"/>
              <a:t>tunajua</a:t>
            </a:r>
            <a:r>
              <a:rPr lang="en-US" altLang="en-US" dirty="0"/>
              <a:t> </a:t>
            </a:r>
            <a:r>
              <a:rPr lang="en-US" altLang="en-US" dirty="0" err="1"/>
              <a:t>kwani</a:t>
            </a:r>
            <a:r>
              <a:rPr lang="en-US" altLang="en-US" dirty="0"/>
              <a:t> </a:t>
            </a:r>
            <a:r>
              <a:rPr lang="en-US" altLang="en-US" dirty="0" err="1"/>
              <a:t>tumekuwa</a:t>
            </a:r>
            <a:r>
              <a:rPr lang="en-US" altLang="en-US" dirty="0"/>
              <a:t> </a:t>
            </a:r>
            <a:r>
              <a:rPr lang="en-US" altLang="en-US" dirty="0" err="1"/>
              <a:t>tukifuatilia</a:t>
            </a:r>
            <a:r>
              <a:rPr lang="en-US" altLang="en-US" dirty="0"/>
              <a:t> genomes </a:t>
            </a:r>
            <a:r>
              <a:rPr lang="en-US" altLang="en-US" dirty="0" err="1"/>
              <a:t>ya</a:t>
            </a:r>
            <a:r>
              <a:rPr lang="en-US" altLang="en-US" dirty="0"/>
              <a:t> </a:t>
            </a:r>
            <a:r>
              <a:rPr lang="en-US" altLang="en-US" dirty="0" err="1"/>
              <a:t>mimea</a:t>
            </a:r>
            <a:r>
              <a:rPr lang="en-US" altLang="en-US" dirty="0"/>
              <a:t> </a:t>
            </a:r>
            <a:r>
              <a:rPr lang="en-US" altLang="en-US" dirty="0" err="1"/>
              <a:t>hii</a:t>
            </a:r>
            <a:r>
              <a:rPr lang="en-US" altLang="en-US" dirty="0"/>
              <a:t>, </a:t>
            </a:r>
            <a:r>
              <a:rPr lang="en-US" altLang="en-US" dirty="0" err="1"/>
              <a:t>tunagundua</a:t>
            </a:r>
            <a:r>
              <a:rPr lang="en-US" altLang="en-US" dirty="0"/>
              <a:t> </a:t>
            </a:r>
            <a:r>
              <a:rPr lang="en-US" altLang="en-US" dirty="0" err="1"/>
              <a:t>walichukua</a:t>
            </a:r>
            <a:r>
              <a:rPr lang="en-US" altLang="en-US" dirty="0"/>
              <a:t> </a:t>
            </a:r>
            <a:r>
              <a:rPr lang="en-US" altLang="en-US" dirty="0" err="1"/>
              <a:t>jeni</a:t>
            </a:r>
            <a:r>
              <a:rPr lang="en-US" altLang="en-US" dirty="0"/>
              <a:t> </a:t>
            </a:r>
            <a:r>
              <a:rPr lang="en-US" altLang="en-US" dirty="0" err="1"/>
              <a:t>kutoka</a:t>
            </a:r>
            <a:r>
              <a:rPr lang="en-US" altLang="en-US" dirty="0"/>
              <a:t> </a:t>
            </a:r>
            <a:r>
              <a:rPr lang="en-US" altLang="en-US" dirty="0" err="1"/>
              <a:t>kwa</a:t>
            </a:r>
            <a:r>
              <a:rPr lang="en-US" altLang="en-US" dirty="0"/>
              <a:t> </a:t>
            </a:r>
            <a:r>
              <a:rPr lang="en-US" altLang="en-US" dirty="0" err="1"/>
              <a:t>kila</a:t>
            </a:r>
            <a:r>
              <a:rPr lang="en-US" altLang="en-US" dirty="0"/>
              <a:t> </a:t>
            </a:r>
            <a:r>
              <a:rPr lang="en-US" altLang="en-US" dirty="0" err="1"/>
              <a:t>aina</a:t>
            </a:r>
            <a:r>
              <a:rPr lang="en-US" altLang="en-US" dirty="0"/>
              <a:t> </a:t>
            </a:r>
            <a:r>
              <a:rPr lang="en-US" altLang="en-US" dirty="0" err="1"/>
              <a:t>ya</a:t>
            </a:r>
            <a:r>
              <a:rPr lang="en-US" altLang="en-US" dirty="0"/>
              <a:t> </a:t>
            </a:r>
            <a:r>
              <a:rPr lang="en-US" altLang="en-US" dirty="0" err="1"/>
              <a:t>vitu</a:t>
            </a:r>
            <a:r>
              <a:rPr lang="en-US" altLang="en-US" dirty="0"/>
              <a:t> </a:t>
            </a:r>
            <a:r>
              <a:rPr lang="en-US" altLang="en-US" dirty="0" err="1"/>
              <a:t>ambavyo</a:t>
            </a:r>
            <a:r>
              <a:rPr lang="en-US" altLang="en-US" dirty="0"/>
              <a:t> </a:t>
            </a:r>
            <a:r>
              <a:rPr lang="en-US" altLang="en-US" dirty="0" err="1"/>
              <a:t>hatukuwa</a:t>
            </a:r>
            <a:r>
              <a:rPr lang="en-US" altLang="en-US" dirty="0"/>
              <a:t> </a:t>
            </a:r>
            <a:r>
              <a:rPr lang="en-US" altLang="en-US" dirty="0" err="1"/>
              <a:t>na</a:t>
            </a:r>
            <a:r>
              <a:rPr lang="en-US" altLang="en-US" dirty="0"/>
              <a:t> </a:t>
            </a:r>
            <a:r>
              <a:rPr lang="en-US" altLang="en-US" dirty="0" err="1"/>
              <a:t>wazo</a:t>
            </a:r>
            <a:r>
              <a:rPr lang="en-US" altLang="en-US" dirty="0"/>
              <a:t> </a:t>
            </a:r>
            <a:r>
              <a:rPr lang="en-US" altLang="en-US" dirty="0" err="1"/>
              <a:t>juu</a:t>
            </a:r>
            <a:r>
              <a:rPr lang="en-US" altLang="en-US" dirty="0"/>
              <a:t> </a:t>
            </a:r>
            <a:r>
              <a:rPr lang="en-US" altLang="en-US" dirty="0" err="1"/>
              <a:t>ya</a:t>
            </a:r>
            <a:r>
              <a:rPr lang="en-US" altLang="en-US" dirty="0"/>
              <a:t> </a:t>
            </a:r>
            <a:r>
              <a:rPr lang="en-US" altLang="en-US" dirty="0" err="1"/>
              <a:t>kabla</a:t>
            </a:r>
            <a:r>
              <a:rPr lang="en-US" altLang="en-US" dirty="0"/>
              <a:t>. </a:t>
            </a:r>
            <a:r>
              <a:rPr lang="en-US" altLang="en-US" dirty="0" err="1"/>
              <a:t>Hiki</a:t>
            </a:r>
            <a:r>
              <a:rPr lang="en-US" altLang="en-US" dirty="0"/>
              <a:t> </a:t>
            </a:r>
            <a:r>
              <a:rPr lang="en-US" altLang="en-US" dirty="0" err="1"/>
              <a:t>ni</a:t>
            </a:r>
            <a:r>
              <a:rPr lang="en-US" altLang="en-US" dirty="0"/>
              <a:t> </a:t>
            </a:r>
            <a:r>
              <a:rPr lang="en-US" altLang="en-US" dirty="0" err="1"/>
              <a:t>kitu</a:t>
            </a:r>
            <a:r>
              <a:rPr lang="en-US" altLang="en-US" dirty="0"/>
              <a:t> </a:t>
            </a:r>
            <a:r>
              <a:rPr lang="en-US" altLang="en-US" dirty="0" err="1"/>
              <a:t>kinachoendelea</a:t>
            </a:r>
            <a:r>
              <a:rPr lang="en-US" altLang="en-US" dirty="0"/>
              <a:t> </a:t>
            </a:r>
            <a:r>
              <a:rPr lang="en-US" altLang="en-US" dirty="0" err="1"/>
              <a:t>katika</a:t>
            </a:r>
            <a:r>
              <a:rPr lang="en-US" altLang="en-US" dirty="0"/>
              <a:t> </a:t>
            </a:r>
            <a:r>
              <a:rPr lang="en-US" altLang="en-US" dirty="0" err="1"/>
              <a:t>maumbile</a:t>
            </a:r>
            <a:r>
              <a:rPr lang="en-US" altLang="en-US" dirty="0"/>
              <a:t> </a:t>
            </a:r>
            <a:r>
              <a:rPr lang="en-US" altLang="en-US" dirty="0" err="1"/>
              <a:t>wakati</a:t>
            </a:r>
            <a:r>
              <a:rPr lang="en-US" altLang="en-US" dirty="0"/>
              <a:t> </a:t>
            </a:r>
            <a:r>
              <a:rPr lang="en-US" altLang="en-US" dirty="0" err="1"/>
              <a:t>wote</a:t>
            </a:r>
            <a:r>
              <a:rPr lang="en-US" altLang="en-US" dirty="0"/>
              <a:t>. </a:t>
            </a:r>
            <a:r>
              <a:rPr lang="en-US" altLang="en-US" dirty="0" err="1"/>
              <a:t>Bado</a:t>
            </a:r>
            <a:r>
              <a:rPr lang="en-US" altLang="en-US" dirty="0"/>
              <a:t> Greenpeace </a:t>
            </a:r>
            <a:r>
              <a:rPr lang="en-US" altLang="en-US" dirty="0" err="1"/>
              <a:t>itasema</a:t>
            </a:r>
            <a:r>
              <a:rPr lang="en-US" altLang="en-US" dirty="0"/>
              <a:t> </a:t>
            </a:r>
            <a:r>
              <a:rPr lang="en-US" altLang="en-US" dirty="0" err="1"/>
              <a:t>kwamba</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hatari</a:t>
            </a:r>
            <a:r>
              <a:rPr lang="en-US" altLang="en-US" dirty="0"/>
              <a:t> </a:t>
            </a:r>
            <a:r>
              <a:rPr lang="en-US" altLang="en-US" dirty="0" err="1"/>
              <a:t>kwa</a:t>
            </a:r>
            <a:r>
              <a:rPr lang="en-US" altLang="en-US" dirty="0"/>
              <a:t> </a:t>
            </a:r>
            <a:r>
              <a:rPr lang="en-US" altLang="en-US" dirty="0" err="1"/>
              <a:t>asili</a:t>
            </a:r>
            <a:r>
              <a:rPr lang="en-US" altLang="en-US" dirty="0"/>
              <a:t> </a:t>
            </a:r>
            <a:r>
              <a:rPr lang="en-US" altLang="en-US" dirty="0" err="1"/>
              <a:t>ambapo</a:t>
            </a:r>
            <a:r>
              <a:rPr lang="en-US" altLang="en-US" dirty="0"/>
              <a:t> </a:t>
            </a:r>
            <a:r>
              <a:rPr lang="en-US" altLang="en-US" dirty="0" err="1"/>
              <a:t>unachukua</a:t>
            </a:r>
            <a:r>
              <a:rPr lang="en-US" altLang="en-US" dirty="0"/>
              <a:t> gene </a:t>
            </a:r>
            <a:r>
              <a:rPr lang="en-US" altLang="en-US" dirty="0" err="1"/>
              <a:t>moja</a:t>
            </a:r>
            <a:r>
              <a:rPr lang="en-US" altLang="en-US" dirty="0"/>
              <a:t>, </a:t>
            </a:r>
            <a:r>
              <a:rPr lang="en-US" altLang="en-US" dirty="0" err="1"/>
              <a:t>unajua</a:t>
            </a:r>
            <a:r>
              <a:rPr lang="en-US" altLang="en-US" dirty="0"/>
              <a:t> </a:t>
            </a:r>
            <a:r>
              <a:rPr lang="en-US" altLang="en-US" dirty="0" err="1"/>
              <a:t>ni</a:t>
            </a:r>
            <a:r>
              <a:rPr lang="en-US" altLang="en-US" dirty="0"/>
              <a:t> </a:t>
            </a:r>
            <a:r>
              <a:rPr lang="en-US" altLang="en-US" dirty="0" err="1"/>
              <a:t>nini</a:t>
            </a:r>
            <a:r>
              <a:rPr lang="en-US" altLang="en-US" dirty="0"/>
              <a:t>, </a:t>
            </a:r>
            <a:r>
              <a:rPr lang="en-US" altLang="en-US" dirty="0" err="1"/>
              <a:t>weka</a:t>
            </a:r>
            <a:r>
              <a:rPr lang="en-US" altLang="en-US" dirty="0"/>
              <a:t> </a:t>
            </a:r>
            <a:r>
              <a:rPr lang="en-US" altLang="en-US" dirty="0" err="1"/>
              <a:t>ndani</a:t>
            </a:r>
            <a:r>
              <a:rPr lang="en-US" altLang="en-US" dirty="0"/>
              <a:t> </a:t>
            </a:r>
            <a:r>
              <a:rPr lang="en-US" altLang="en-US" dirty="0" err="1"/>
              <a:t>ya</a:t>
            </a:r>
            <a:r>
              <a:rPr lang="en-US" altLang="en-US" dirty="0"/>
              <a:t> </a:t>
            </a:r>
            <a:r>
              <a:rPr lang="en-US" altLang="en-US" dirty="0" err="1"/>
              <a:t>mmea</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hatari</a:t>
            </a:r>
            <a:r>
              <a:rPr lang="en-US" altLang="en-US" dirty="0"/>
              <a:t> </a:t>
            </a:r>
            <a:r>
              <a:rPr lang="en-US" altLang="en-US" dirty="0" err="1"/>
              <a:t>sana</a:t>
            </a:r>
            <a:r>
              <a:rPr lang="en-US" altLang="en-US" dirty="0"/>
              <a:t>. </a:t>
            </a:r>
            <a:r>
              <a:rPr lang="en-US" altLang="en-US" dirty="0" err="1"/>
              <a:t>Unachukua</a:t>
            </a:r>
            <a:r>
              <a:rPr lang="en-US" altLang="en-US" dirty="0"/>
              <a:t> </a:t>
            </a:r>
            <a:r>
              <a:rPr lang="en-US" altLang="en-US" dirty="0" err="1"/>
              <a:t>mzigo</a:t>
            </a:r>
            <a:r>
              <a:rPr lang="en-US" altLang="en-US" dirty="0"/>
              <a:t> </a:t>
            </a:r>
            <a:r>
              <a:rPr lang="en-US" altLang="en-US" dirty="0" err="1"/>
              <a:t>wa</a:t>
            </a:r>
            <a:r>
              <a:rPr lang="en-US" altLang="en-US" dirty="0"/>
              <a:t> </a:t>
            </a:r>
            <a:r>
              <a:rPr lang="en-US" altLang="en-US" dirty="0" err="1"/>
              <a:t>jeni</a:t>
            </a:r>
            <a:r>
              <a:rPr lang="en-US" altLang="en-US" dirty="0"/>
              <a:t>, </a:t>
            </a:r>
            <a:r>
              <a:rPr lang="en-US" altLang="en-US" dirty="0" err="1"/>
              <a:t>uchanganye</a:t>
            </a:r>
            <a:r>
              <a:rPr lang="en-US" altLang="en-US" dirty="0"/>
              <a:t>, </a:t>
            </a:r>
            <a:r>
              <a:rPr lang="en-US" altLang="en-US" dirty="0" err="1"/>
              <a:t>maliza</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sawa</a:t>
            </a:r>
            <a:r>
              <a:rPr lang="en-US" altLang="en-US" dirty="0"/>
              <a:t>, </a:t>
            </a:r>
            <a:r>
              <a:rPr lang="en-US" altLang="en-US" dirty="0" err="1"/>
              <a:t>hii</a:t>
            </a:r>
            <a:r>
              <a:rPr lang="en-US" altLang="en-US" dirty="0"/>
              <a:t> </a:t>
            </a:r>
            <a:r>
              <a:rPr lang="en-US" altLang="en-US" dirty="0" err="1"/>
              <a:t>ni</a:t>
            </a:r>
            <a:r>
              <a:rPr lang="en-US" altLang="en-US" dirty="0"/>
              <a:t> </a:t>
            </a:r>
            <a:r>
              <a:rPr lang="en-US" altLang="en-US" dirty="0" err="1"/>
              <a:t>sawa</a:t>
            </a:r>
            <a:r>
              <a:rPr lang="en-US" altLang="en-US" dirty="0"/>
              <a:t>. Na </a:t>
            </a:r>
            <a:r>
              <a:rPr lang="en-US" altLang="en-US" dirty="0" err="1"/>
              <a:t>kwanini</a:t>
            </a:r>
            <a:r>
              <a:rPr lang="en-US" altLang="en-US" dirty="0"/>
              <a:t>? Kwa </a:t>
            </a:r>
            <a:r>
              <a:rPr lang="en-US" altLang="en-US" dirty="0" err="1"/>
              <a:t>sababu</a:t>
            </a:r>
            <a:r>
              <a:rPr lang="en-US" altLang="en-US" dirty="0"/>
              <a:t> </a:t>
            </a:r>
            <a:r>
              <a:rPr lang="en-US" altLang="en-US" dirty="0" err="1"/>
              <a:t>tumekuwa</a:t>
            </a:r>
            <a:r>
              <a:rPr lang="en-US" altLang="en-US" dirty="0"/>
              <a:t> </a:t>
            </a:r>
            <a:r>
              <a:rPr lang="en-US" altLang="en-US" dirty="0" err="1"/>
              <a:t>tukifanya</a:t>
            </a:r>
            <a:r>
              <a:rPr lang="en-US" altLang="en-US" dirty="0"/>
              <a:t> </a:t>
            </a:r>
            <a:r>
              <a:rPr lang="en-US" altLang="en-US" dirty="0" err="1"/>
              <a:t>kwa</a:t>
            </a:r>
            <a:r>
              <a:rPr lang="en-US" altLang="en-US" dirty="0"/>
              <a:t> </a:t>
            </a:r>
            <a:r>
              <a:rPr lang="en-US" altLang="en-US" dirty="0" err="1"/>
              <a:t>muda</a:t>
            </a:r>
            <a:r>
              <a:rPr lang="en-US" altLang="en-US" dirty="0"/>
              <a:t> </a:t>
            </a:r>
            <a:r>
              <a:rPr lang="en-US" altLang="en-US" dirty="0" err="1"/>
              <a:t>mrefu</a:t>
            </a:r>
            <a:r>
              <a:rPr lang="en-US" altLang="en-US" dirty="0"/>
              <a:t> </a:t>
            </a:r>
            <a:r>
              <a:rPr lang="en-US" altLang="en-US" dirty="0" err="1"/>
              <a:t>na</a:t>
            </a:r>
            <a:r>
              <a:rPr lang="en-US" altLang="en-US" dirty="0"/>
              <a:t> </a:t>
            </a:r>
            <a:r>
              <a:rPr lang="en-US" altLang="en-US" dirty="0" err="1"/>
              <a:t>hatujawahi</a:t>
            </a:r>
            <a:r>
              <a:rPr lang="en-US" altLang="en-US" dirty="0"/>
              <a:t> </a:t>
            </a:r>
            <a:r>
              <a:rPr lang="en-US" altLang="en-US" dirty="0" err="1"/>
              <a:t>kuangalia</a:t>
            </a:r>
            <a:r>
              <a:rPr lang="en-US" altLang="en-US" dirty="0"/>
              <a:t> </a:t>
            </a:r>
            <a:r>
              <a:rPr lang="en-US" altLang="en-US" dirty="0" err="1"/>
              <a:t>kabisa</a:t>
            </a:r>
            <a:r>
              <a:rPr lang="en-US" altLang="en-US" dirty="0"/>
              <a:t> </a:t>
            </a:r>
            <a:r>
              <a:rPr lang="en-US" altLang="en-US" dirty="0" err="1"/>
              <a:t>ikiwa</a:t>
            </a:r>
            <a:r>
              <a:rPr lang="en-US" altLang="en-US" dirty="0"/>
              <a:t> </a:t>
            </a:r>
            <a:r>
              <a:rPr lang="en-US" altLang="en-US" dirty="0" err="1"/>
              <a:t>mimea</a:t>
            </a:r>
            <a:r>
              <a:rPr lang="en-US" altLang="en-US" dirty="0"/>
              <a:t> </a:t>
            </a:r>
            <a:r>
              <a:rPr lang="en-US" altLang="en-US" dirty="0" err="1"/>
              <a:t>hii</a:t>
            </a:r>
            <a:r>
              <a:rPr lang="en-US" altLang="en-US" dirty="0"/>
              <a:t> yote </a:t>
            </a:r>
            <a:r>
              <a:rPr lang="en-US" altLang="en-US" dirty="0" err="1"/>
              <a:t>iko</a:t>
            </a:r>
            <a:r>
              <a:rPr lang="en-US" altLang="en-US" dirty="0"/>
              <a:t> </a:t>
            </a:r>
            <a:r>
              <a:rPr lang="en-US" altLang="en-US" dirty="0" err="1"/>
              <a:t>salama</a:t>
            </a:r>
            <a:r>
              <a:rPr lang="en-US" altLang="en-US" dirty="0"/>
              <a:t> au </a:t>
            </a:r>
            <a:r>
              <a:rPr lang="en-US" altLang="en-US" dirty="0" err="1"/>
              <a:t>sio</a:t>
            </a:r>
            <a:r>
              <a:rPr lang="en-US" altLang="en-US" dirty="0"/>
              <a:t> </a:t>
            </a:r>
            <a:r>
              <a:rPr lang="en-US" altLang="en-US" dirty="0" err="1"/>
              <a:t>salama</a:t>
            </a:r>
            <a:r>
              <a:rPr lang="en-US" altLang="en-US" dirty="0"/>
              <a:t>.</a:t>
            </a:r>
          </a:p>
        </p:txBody>
      </p:sp>
      <p:sp>
        <p:nvSpPr>
          <p:cNvPr id="4" name="Slide Number Placeholder 3">
            <a:extLst>
              <a:ext uri="{FF2B5EF4-FFF2-40B4-BE49-F238E27FC236}">
                <a16:creationId xmlns:a16="http://schemas.microsoft.com/office/drawing/2014/main" id="{BCAAC2EF-676F-A74C-82FB-5EC671D834F9}"/>
              </a:ext>
            </a:extLst>
          </p:cNvPr>
          <p:cNvSpPr>
            <a:spLocks noGrp="1"/>
          </p:cNvSpPr>
          <p:nvPr>
            <p:ph type="sldNum" sz="quarter" idx="5"/>
          </p:nvPr>
        </p:nvSpPr>
        <p:spPr/>
        <p:txBody>
          <a:bodyPr/>
          <a:lstStyle/>
          <a:p>
            <a:pPr>
              <a:defRPr/>
            </a:pPr>
            <a:fld id="{38652BE4-C422-C742-B2A1-78A5589C0BEA}"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9FB4D20F-8111-2643-971D-F5ACFF5632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A1E46208-9F13-9245-AA95-BB5A3B2C6F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Ninapenda</a:t>
            </a:r>
            <a:r>
              <a:rPr lang="en-US" altLang="en-US" dirty="0"/>
              <a:t> </a:t>
            </a:r>
            <a:r>
              <a:rPr lang="en-US" altLang="en-US" dirty="0" err="1"/>
              <a:t>kutumia</a:t>
            </a:r>
            <a:r>
              <a:rPr lang="en-US" altLang="en-US" dirty="0"/>
              <a:t> </a:t>
            </a:r>
            <a:r>
              <a:rPr lang="en-US" altLang="en-US" dirty="0" err="1"/>
              <a:t>mlinganisho</a:t>
            </a:r>
            <a:r>
              <a:rPr lang="en-US" altLang="en-US" dirty="0"/>
              <a:t> </a:t>
            </a:r>
            <a:r>
              <a:rPr lang="en-US" altLang="en-US" dirty="0" err="1"/>
              <a:t>huu</a:t>
            </a:r>
            <a:r>
              <a:rPr lang="en-US" altLang="en-US" dirty="0"/>
              <a:t> [RR9] </a:t>
            </a:r>
            <a:r>
              <a:rPr lang="en-US" altLang="en-US" dirty="0" err="1"/>
              <a:t>kwa</a:t>
            </a:r>
            <a:r>
              <a:rPr lang="en-US" altLang="en-US" dirty="0"/>
              <a:t> </a:t>
            </a:r>
            <a:r>
              <a:rPr lang="en-US" altLang="en-US" dirty="0" err="1"/>
              <a:t>sababu</a:t>
            </a:r>
            <a:r>
              <a:rPr lang="en-US" altLang="en-US" dirty="0"/>
              <a:t> </a:t>
            </a:r>
            <a:r>
              <a:rPr lang="en-US" altLang="en-US" dirty="0" err="1"/>
              <a:t>nadhani</a:t>
            </a:r>
            <a:r>
              <a:rPr lang="en-US" altLang="en-US" dirty="0"/>
              <a:t> </a:t>
            </a:r>
            <a:r>
              <a:rPr lang="en-US" altLang="en-US" dirty="0" err="1"/>
              <a:t>watu</a:t>
            </a:r>
            <a:r>
              <a:rPr lang="en-US" altLang="en-US" dirty="0"/>
              <a:t> </a:t>
            </a:r>
            <a:r>
              <a:rPr lang="en-US" altLang="en-US" dirty="0" err="1"/>
              <a:t>wengi</a:t>
            </a:r>
            <a:r>
              <a:rPr lang="en-US" altLang="en-US" dirty="0"/>
              <a:t> </a:t>
            </a:r>
            <a:r>
              <a:rPr lang="en-US" altLang="en-US" dirty="0" err="1"/>
              <a:t>ambao</a:t>
            </a:r>
            <a:r>
              <a:rPr lang="en-US" altLang="en-US" dirty="0"/>
              <a:t> </a:t>
            </a:r>
            <a:r>
              <a:rPr lang="en-US" altLang="en-US" dirty="0" err="1"/>
              <a:t>sio</a:t>
            </a:r>
            <a:r>
              <a:rPr lang="en-US" altLang="en-US" dirty="0"/>
              <a:t> </a:t>
            </a:r>
            <a:r>
              <a:rPr lang="en-US" altLang="en-US" dirty="0" err="1"/>
              <a:t>maumbile</a:t>
            </a:r>
            <a:r>
              <a:rPr lang="en-US" altLang="en-US" dirty="0"/>
              <a:t>, </a:t>
            </a:r>
            <a:r>
              <a:rPr lang="en-US" altLang="en-US" dirty="0" err="1"/>
              <a:t>sio</a:t>
            </a:r>
            <a:r>
              <a:rPr lang="en-US" altLang="en-US" dirty="0"/>
              <a:t> </a:t>
            </a:r>
            <a:r>
              <a:rPr lang="en-US" altLang="en-US" dirty="0" err="1"/>
              <a:t>wanasayansi</a:t>
            </a:r>
            <a:r>
              <a:rPr lang="en-US" altLang="en-US" dirty="0"/>
              <a:t>, </a:t>
            </a:r>
            <a:r>
              <a:rPr lang="en-US" altLang="en-US" dirty="0" err="1"/>
              <a:t>wanapenda</a:t>
            </a:r>
            <a:r>
              <a:rPr lang="en-US" altLang="en-US" dirty="0"/>
              <a:t> </a:t>
            </a:r>
            <a:r>
              <a:rPr lang="en-US" altLang="en-US" dirty="0" err="1"/>
              <a:t>kuwa</a:t>
            </a:r>
            <a:r>
              <a:rPr lang="en-US" altLang="en-US" dirty="0"/>
              <a:t> </a:t>
            </a:r>
            <a:r>
              <a:rPr lang="en-US" altLang="en-US" dirty="0" err="1"/>
              <a:t>na</a:t>
            </a:r>
            <a:r>
              <a:rPr lang="en-US" altLang="en-US" dirty="0"/>
              <a:t> </a:t>
            </a:r>
            <a:r>
              <a:rPr lang="en-US" altLang="en-US" dirty="0" err="1"/>
              <a:t>mfano</a:t>
            </a:r>
            <a:r>
              <a:rPr lang="en-US" altLang="en-US" dirty="0"/>
              <a:t> </a:t>
            </a:r>
            <a:r>
              <a:rPr lang="en-US" altLang="en-US" dirty="0" err="1"/>
              <a:t>wa</a:t>
            </a:r>
            <a:r>
              <a:rPr lang="en-US" altLang="en-US" dirty="0"/>
              <a:t> </a:t>
            </a:r>
            <a:r>
              <a:rPr lang="en-US" altLang="en-US" dirty="0" err="1"/>
              <a:t>aina</a:t>
            </a:r>
            <a:r>
              <a:rPr lang="en-US" altLang="en-US" dirty="0"/>
              <a:t> </a:t>
            </a:r>
            <a:r>
              <a:rPr lang="en-US" altLang="en-US" dirty="0" err="1"/>
              <a:t>fulani</a:t>
            </a:r>
            <a:r>
              <a:rPr lang="en-US" altLang="en-US" dirty="0"/>
              <a:t> </a:t>
            </a:r>
            <a:r>
              <a:rPr lang="en-US" altLang="en-US" dirty="0" err="1"/>
              <a:t>ambao</a:t>
            </a:r>
            <a:r>
              <a:rPr lang="en-US" altLang="en-US" dirty="0"/>
              <a:t> </a:t>
            </a:r>
            <a:r>
              <a:rPr lang="en-US" altLang="en-US" dirty="0" err="1"/>
              <a:t>huwaonyesha</a:t>
            </a:r>
            <a:r>
              <a:rPr lang="en-US" altLang="en-US" dirty="0"/>
              <a:t> </a:t>
            </a:r>
            <a:r>
              <a:rPr lang="en-US" altLang="en-US" dirty="0" err="1"/>
              <a:t>kinachoendelea</a:t>
            </a:r>
            <a:r>
              <a:rPr lang="en-US" altLang="en-US" dirty="0"/>
              <a:t>. Na </a:t>
            </a:r>
            <a:r>
              <a:rPr lang="en-US" altLang="en-US" dirty="0" err="1"/>
              <a:t>kwa</a:t>
            </a:r>
            <a:r>
              <a:rPr lang="en-US" altLang="en-US" dirty="0"/>
              <a:t> </a:t>
            </a:r>
            <a:r>
              <a:rPr lang="en-US" altLang="en-US" dirty="0" err="1"/>
              <a:t>hivyo</a:t>
            </a:r>
            <a:r>
              <a:rPr lang="en-US" altLang="en-US" dirty="0"/>
              <a:t> </a:t>
            </a:r>
            <a:r>
              <a:rPr lang="en-US" altLang="en-US" dirty="0" err="1"/>
              <a:t>kielelezo</a:t>
            </a:r>
            <a:r>
              <a:rPr lang="en-US" altLang="en-US" dirty="0"/>
              <a:t> </a:t>
            </a:r>
            <a:r>
              <a:rPr lang="en-US" altLang="en-US" dirty="0" err="1"/>
              <a:t>ninachotumia</a:t>
            </a:r>
            <a:r>
              <a:rPr lang="en-US" altLang="en-US" dirty="0"/>
              <a:t> </a:t>
            </a:r>
            <a:r>
              <a:rPr lang="en-US" altLang="en-US" dirty="0" err="1"/>
              <a:t>ni</a:t>
            </a:r>
            <a:r>
              <a:rPr lang="en-US" altLang="en-US" dirty="0"/>
              <a:t> </a:t>
            </a:r>
            <a:r>
              <a:rPr lang="en-US" altLang="en-US" dirty="0" err="1"/>
              <a:t>hii</a:t>
            </a:r>
            <a:r>
              <a:rPr lang="en-US" altLang="en-US" dirty="0"/>
              <a:t>: Nina </a:t>
            </a:r>
            <a:r>
              <a:rPr lang="en-US" altLang="en-US" dirty="0" err="1"/>
              <a:t>gari</a:t>
            </a:r>
            <a:r>
              <a:rPr lang="en-US" altLang="en-US" dirty="0"/>
              <a:t>, </a:t>
            </a:r>
            <a:r>
              <a:rPr lang="en-US" altLang="en-US" dirty="0" err="1"/>
              <a:t>ina</a:t>
            </a:r>
            <a:r>
              <a:rPr lang="en-US" altLang="en-US" dirty="0"/>
              <a:t> </a:t>
            </a:r>
            <a:r>
              <a:rPr lang="en-US" altLang="en-US" dirty="0" err="1"/>
              <a:t>mfumo</a:t>
            </a:r>
            <a:r>
              <a:rPr lang="en-US" altLang="en-US" dirty="0"/>
              <a:t> </a:t>
            </a:r>
            <a:r>
              <a:rPr lang="en-US" altLang="en-US" dirty="0" err="1"/>
              <a:t>wa</a:t>
            </a:r>
            <a:r>
              <a:rPr lang="en-US" altLang="en-US" dirty="0"/>
              <a:t> GPS </a:t>
            </a:r>
            <a:r>
              <a:rPr lang="en-US" altLang="en-US" dirty="0" err="1"/>
              <a:t>ndani</a:t>
            </a:r>
            <a:r>
              <a:rPr lang="en-US" altLang="en-US" dirty="0"/>
              <a:t> </a:t>
            </a:r>
            <a:r>
              <a:rPr lang="en-US" altLang="en-US" dirty="0" err="1"/>
              <a:t>yake</a:t>
            </a:r>
            <a:r>
              <a:rPr lang="en-US" altLang="en-US" dirty="0"/>
              <a:t> </a:t>
            </a:r>
            <a:r>
              <a:rPr lang="en-US" altLang="en-US" dirty="0" err="1"/>
              <a:t>na</a:t>
            </a:r>
            <a:r>
              <a:rPr lang="en-US" altLang="en-US" dirty="0"/>
              <a:t> </a:t>
            </a:r>
            <a:r>
              <a:rPr lang="en-US" altLang="en-US" dirty="0" err="1"/>
              <a:t>nina</a:t>
            </a:r>
            <a:r>
              <a:rPr lang="en-US" altLang="en-US" dirty="0"/>
              <a:t> </a:t>
            </a:r>
            <a:r>
              <a:rPr lang="en-US" altLang="en-US" dirty="0" err="1"/>
              <a:t>nyingine</a:t>
            </a:r>
            <a:r>
              <a:rPr lang="en-US" altLang="en-US" dirty="0"/>
              <a:t> </a:t>
            </a:r>
            <a:r>
              <a:rPr lang="en-US" altLang="en-US" dirty="0" err="1"/>
              <a:t>nyingine</a:t>
            </a:r>
            <a:r>
              <a:rPr lang="en-US" altLang="en-US" dirty="0"/>
              <a:t> </a:t>
            </a:r>
            <a:r>
              <a:rPr lang="en-US" altLang="en-US" dirty="0" err="1"/>
              <a:t>ambayo</a:t>
            </a:r>
            <a:r>
              <a:rPr lang="en-US" altLang="en-US" dirty="0"/>
              <a:t> </a:t>
            </a:r>
            <a:r>
              <a:rPr lang="en-US" altLang="en-US" dirty="0" err="1"/>
              <a:t>haina</a:t>
            </a:r>
            <a:r>
              <a:rPr lang="en-US" altLang="en-US" dirty="0"/>
              <a:t> </a:t>
            </a:r>
            <a:r>
              <a:rPr lang="en-US" altLang="en-US" dirty="0" err="1"/>
              <a:t>mfumo</a:t>
            </a:r>
            <a:r>
              <a:rPr lang="en-US" altLang="en-US" dirty="0"/>
              <a:t> </a:t>
            </a:r>
            <a:r>
              <a:rPr lang="en-US" altLang="en-US" dirty="0" err="1"/>
              <a:t>wa</a:t>
            </a:r>
            <a:r>
              <a:rPr lang="en-US" altLang="en-US" dirty="0"/>
              <a:t> GPS </a:t>
            </a:r>
            <a:r>
              <a:rPr lang="en-US" altLang="en-US" dirty="0" err="1"/>
              <a:t>ndani</a:t>
            </a:r>
            <a:r>
              <a:rPr lang="en-US" altLang="en-US" dirty="0"/>
              <a:t> </a:t>
            </a:r>
            <a:r>
              <a:rPr lang="en-US" altLang="en-US" dirty="0" err="1"/>
              <a:t>yake</a:t>
            </a:r>
            <a:r>
              <a:rPr lang="en-US" altLang="en-US" dirty="0"/>
              <a:t>. Je! </a:t>
            </a:r>
            <a:r>
              <a:rPr lang="en-US" altLang="en-US" dirty="0" err="1"/>
              <a:t>Ninawezaje</a:t>
            </a:r>
            <a:r>
              <a:rPr lang="en-US" altLang="en-US" dirty="0"/>
              <a:t> </a:t>
            </a:r>
            <a:r>
              <a:rPr lang="en-US" altLang="en-US" dirty="0" err="1"/>
              <a:t>kusonga</a:t>
            </a:r>
            <a:r>
              <a:rPr lang="en-US" altLang="en-US" dirty="0"/>
              <a:t> </a:t>
            </a:r>
            <a:r>
              <a:rPr lang="en-US" altLang="en-US" dirty="0" err="1"/>
              <a:t>mfumo</a:t>
            </a:r>
            <a:r>
              <a:rPr lang="en-US" altLang="en-US" dirty="0"/>
              <a:t> </a:t>
            </a:r>
            <a:r>
              <a:rPr lang="en-US" altLang="en-US" dirty="0" err="1"/>
              <a:t>wa</a:t>
            </a:r>
            <a:r>
              <a:rPr lang="en-US" altLang="en-US" dirty="0"/>
              <a:t> GPS </a:t>
            </a:r>
            <a:r>
              <a:rPr lang="en-US" altLang="en-US" dirty="0" err="1"/>
              <a:t>kutoka</a:t>
            </a:r>
            <a:r>
              <a:rPr lang="en-US" altLang="en-US" dirty="0"/>
              <a:t> </a:t>
            </a:r>
            <a:r>
              <a:rPr lang="en-US" altLang="en-US" dirty="0" err="1"/>
              <a:t>gari</a:t>
            </a:r>
            <a:r>
              <a:rPr lang="en-US" altLang="en-US" dirty="0"/>
              <a:t> </a:t>
            </a:r>
            <a:r>
              <a:rPr lang="en-US" altLang="en-US" dirty="0" err="1"/>
              <a:t>moja</a:t>
            </a:r>
            <a:r>
              <a:rPr lang="en-US" altLang="en-US" dirty="0"/>
              <a:t> </a:t>
            </a:r>
            <a:r>
              <a:rPr lang="en-US" altLang="en-US" dirty="0" err="1"/>
              <a:t>kwenda</a:t>
            </a:r>
            <a:r>
              <a:rPr lang="en-US" altLang="en-US" dirty="0"/>
              <a:t> </a:t>
            </a:r>
            <a:r>
              <a:rPr lang="en-US" altLang="en-US" dirty="0" err="1"/>
              <a:t>lingine</a:t>
            </a:r>
            <a:r>
              <a:rPr lang="en-US" altLang="en-US" dirty="0"/>
              <a:t>? Kama </a:t>
            </a:r>
            <a:r>
              <a:rPr lang="en-US" altLang="en-US" dirty="0" err="1"/>
              <a:t>ningekuwa</a:t>
            </a:r>
            <a:r>
              <a:rPr lang="en-US" altLang="en-US" dirty="0"/>
              <a:t> </a:t>
            </a:r>
            <a:r>
              <a:rPr lang="en-US" altLang="en-US" dirty="0" err="1"/>
              <a:t>mfugaji</a:t>
            </a:r>
            <a:r>
              <a:rPr lang="en-US" altLang="en-US" dirty="0"/>
              <a:t> </a:t>
            </a:r>
            <a:r>
              <a:rPr lang="en-US" altLang="en-US" dirty="0" err="1"/>
              <a:t>wa</a:t>
            </a:r>
            <a:r>
              <a:rPr lang="en-US" altLang="en-US" dirty="0"/>
              <a:t> </a:t>
            </a:r>
            <a:r>
              <a:rPr lang="en-US" altLang="en-US" dirty="0" err="1"/>
              <a:t>kitamaduni</a:t>
            </a:r>
            <a:r>
              <a:rPr lang="en-US" altLang="en-US" dirty="0"/>
              <a:t>, </a:t>
            </a:r>
            <a:r>
              <a:rPr lang="en-US" altLang="en-US" dirty="0" err="1"/>
              <a:t>ningeondoa</a:t>
            </a:r>
            <a:r>
              <a:rPr lang="en-US" altLang="en-US" dirty="0"/>
              <a:t> </a:t>
            </a:r>
            <a:r>
              <a:rPr lang="en-US" altLang="en-US" dirty="0" err="1"/>
              <a:t>magari</a:t>
            </a:r>
            <a:r>
              <a:rPr lang="en-US" altLang="en-US" dirty="0"/>
              <a:t> </a:t>
            </a:r>
            <a:r>
              <a:rPr lang="en-US" altLang="en-US" dirty="0" err="1"/>
              <a:t>hayo</a:t>
            </a:r>
            <a:r>
              <a:rPr lang="en-US" altLang="en-US" dirty="0"/>
              <a:t> </a:t>
            </a:r>
            <a:r>
              <a:rPr lang="en-US" altLang="en-US" dirty="0" err="1"/>
              <a:t>mawili</a:t>
            </a:r>
            <a:r>
              <a:rPr lang="en-US" altLang="en-US" dirty="0"/>
              <a:t>, </a:t>
            </a:r>
            <a:r>
              <a:rPr lang="en-US" altLang="en-US" dirty="0" err="1"/>
              <a:t>nikachanganya</a:t>
            </a:r>
            <a:r>
              <a:rPr lang="en-US" altLang="en-US" dirty="0"/>
              <a:t> </a:t>
            </a:r>
            <a:r>
              <a:rPr lang="en-US" altLang="en-US" dirty="0" err="1"/>
              <a:t>sehemu</a:t>
            </a:r>
            <a:r>
              <a:rPr lang="en-US" altLang="en-US" dirty="0"/>
              <a:t> </a:t>
            </a:r>
            <a:r>
              <a:rPr lang="en-US" altLang="en-US" dirty="0" err="1"/>
              <a:t>zote</a:t>
            </a:r>
            <a:r>
              <a:rPr lang="en-US" altLang="en-US" dirty="0"/>
              <a:t> </a:t>
            </a:r>
            <a:r>
              <a:rPr lang="en-US" altLang="en-US" dirty="0" err="1"/>
              <a:t>pamoja</a:t>
            </a:r>
            <a:r>
              <a:rPr lang="en-US" altLang="en-US" dirty="0"/>
              <a:t>, </a:t>
            </a:r>
            <a:r>
              <a:rPr lang="en-US" altLang="en-US" dirty="0" err="1"/>
              <a:t>kutengeneza</a:t>
            </a:r>
            <a:r>
              <a:rPr lang="en-US" altLang="en-US" dirty="0"/>
              <a:t> </a:t>
            </a:r>
            <a:r>
              <a:rPr lang="en-US" altLang="en-US" dirty="0" err="1"/>
              <a:t>magari</a:t>
            </a:r>
            <a:r>
              <a:rPr lang="en-US" altLang="en-US" dirty="0"/>
              <a:t> </a:t>
            </a:r>
            <a:r>
              <a:rPr lang="en-US" altLang="en-US" dirty="0" err="1"/>
              <a:t>mawili</a:t>
            </a:r>
            <a:r>
              <a:rPr lang="en-US" altLang="en-US" dirty="0"/>
              <a:t> </a:t>
            </a:r>
            <a:r>
              <a:rPr lang="en-US" altLang="en-US" dirty="0" err="1"/>
              <a:t>kwa</a:t>
            </a:r>
            <a:r>
              <a:rPr lang="en-US" altLang="en-US" dirty="0"/>
              <a:t> </a:t>
            </a:r>
            <a:r>
              <a:rPr lang="en-US" altLang="en-US" dirty="0" err="1"/>
              <a:t>njia</a:t>
            </a:r>
            <a:r>
              <a:rPr lang="en-US" altLang="en-US" dirty="0"/>
              <a:t> </a:t>
            </a:r>
            <a:r>
              <a:rPr lang="en-US" altLang="en-US" dirty="0" err="1"/>
              <a:t>hiyo</a:t>
            </a:r>
            <a:r>
              <a:rPr lang="en-US" altLang="en-US" dirty="0"/>
              <a:t> </a:t>
            </a:r>
            <a:r>
              <a:rPr lang="en-US" altLang="en-US" dirty="0" err="1"/>
              <a:t>kisha</a:t>
            </a:r>
            <a:r>
              <a:rPr lang="en-US" altLang="en-US" dirty="0"/>
              <a:t> </a:t>
            </a:r>
            <a:r>
              <a:rPr lang="en-US" altLang="en-US" dirty="0" err="1"/>
              <a:t>nikachukua</a:t>
            </a:r>
            <a:r>
              <a:rPr lang="en-US" altLang="en-US" dirty="0"/>
              <a:t> </a:t>
            </a:r>
            <a:r>
              <a:rPr lang="en-US" altLang="en-US" dirty="0" err="1"/>
              <a:t>ile</a:t>
            </a:r>
            <a:r>
              <a:rPr lang="en-US" altLang="en-US" dirty="0"/>
              <a:t> </a:t>
            </a:r>
            <a:r>
              <a:rPr lang="en-US" altLang="en-US" dirty="0" err="1"/>
              <a:t>ambayo</a:t>
            </a:r>
            <a:r>
              <a:rPr lang="en-US" altLang="en-US" dirty="0"/>
              <a:t> </a:t>
            </a:r>
            <a:r>
              <a:rPr lang="en-US" altLang="en-US" dirty="0" err="1"/>
              <a:t>ilikuwa</a:t>
            </a:r>
            <a:r>
              <a:rPr lang="en-US" altLang="en-US" dirty="0"/>
              <a:t> </a:t>
            </a:r>
            <a:r>
              <a:rPr lang="en-US" altLang="en-US" dirty="0" err="1"/>
              <a:t>na</a:t>
            </a:r>
            <a:r>
              <a:rPr lang="en-US" altLang="en-US" dirty="0"/>
              <a:t> </a:t>
            </a:r>
            <a:r>
              <a:rPr lang="en-US" altLang="en-US" dirty="0" err="1"/>
              <a:t>mfumo</a:t>
            </a:r>
            <a:r>
              <a:rPr lang="en-US" altLang="en-US" dirty="0"/>
              <a:t> </a:t>
            </a:r>
            <a:r>
              <a:rPr lang="en-US" altLang="en-US" dirty="0" err="1"/>
              <a:t>wa</a:t>
            </a:r>
            <a:r>
              <a:rPr lang="en-US" altLang="en-US" dirty="0"/>
              <a:t> GPS. </a:t>
            </a:r>
            <a:r>
              <a:rPr lang="en-US" altLang="en-US" dirty="0" err="1"/>
              <a:t>Lakini</a:t>
            </a:r>
            <a:r>
              <a:rPr lang="en-US" altLang="en-US" dirty="0"/>
              <a:t> </a:t>
            </a:r>
            <a:r>
              <a:rPr lang="en-US" altLang="en-US" dirty="0" err="1"/>
              <a:t>nadhani</a:t>
            </a:r>
            <a:r>
              <a:rPr lang="en-US" altLang="en-US" dirty="0"/>
              <a:t> </a:t>
            </a:r>
            <a:r>
              <a:rPr lang="en-US" altLang="en-US" dirty="0" err="1"/>
              <a:t>nyinyi</a:t>
            </a:r>
            <a:r>
              <a:rPr lang="en-US" altLang="en-US" dirty="0"/>
              <a:t> </a:t>
            </a:r>
            <a:r>
              <a:rPr lang="en-US" altLang="en-US" dirty="0" err="1"/>
              <a:t>nyote</a:t>
            </a:r>
            <a:r>
              <a:rPr lang="en-US" altLang="en-US" dirty="0"/>
              <a:t> </a:t>
            </a:r>
            <a:r>
              <a:rPr lang="en-US" altLang="en-US" dirty="0" err="1"/>
              <a:t>mnajua</a:t>
            </a:r>
            <a:r>
              <a:rPr lang="en-US" altLang="en-US" dirty="0"/>
              <a:t>, </a:t>
            </a:r>
            <a:r>
              <a:rPr lang="en-US" altLang="en-US" dirty="0" err="1"/>
              <a:t>kama</a:t>
            </a:r>
            <a:r>
              <a:rPr lang="en-US" altLang="en-US" dirty="0"/>
              <a:t> </a:t>
            </a:r>
            <a:r>
              <a:rPr lang="en-US" altLang="en-US" dirty="0" err="1"/>
              <a:t>mimi</a:t>
            </a:r>
            <a:r>
              <a:rPr lang="en-US" altLang="en-US" dirty="0"/>
              <a:t> </a:t>
            </a:r>
            <a:r>
              <a:rPr lang="en-US" altLang="en-US" dirty="0" err="1"/>
              <a:t>najua</a:t>
            </a:r>
            <a:r>
              <a:rPr lang="en-US" altLang="en-US" dirty="0"/>
              <a:t>, </a:t>
            </a:r>
            <a:r>
              <a:rPr lang="en-US" altLang="en-US" dirty="0" err="1"/>
              <a:t>njia</a:t>
            </a:r>
            <a:r>
              <a:rPr lang="en-US" altLang="en-US" dirty="0"/>
              <a:t> </a:t>
            </a:r>
            <a:r>
              <a:rPr lang="en-US" altLang="en-US" dirty="0" err="1"/>
              <a:t>busara</a:t>
            </a:r>
            <a:r>
              <a:rPr lang="en-US" altLang="en-US" dirty="0"/>
              <a:t> </a:t>
            </a:r>
            <a:r>
              <a:rPr lang="en-US" altLang="en-US" dirty="0" err="1"/>
              <a:t>ya</a:t>
            </a:r>
            <a:r>
              <a:rPr lang="en-US" altLang="en-US" dirty="0"/>
              <a:t> </a:t>
            </a:r>
            <a:r>
              <a:rPr lang="en-US" altLang="en-US" dirty="0" err="1"/>
              <a:t>kufanya</a:t>
            </a:r>
            <a:r>
              <a:rPr lang="en-US" altLang="en-US" dirty="0"/>
              <a:t> </a:t>
            </a:r>
            <a:r>
              <a:rPr lang="en-US" altLang="en-US" dirty="0" err="1"/>
              <a:t>hivi</a:t>
            </a:r>
            <a:r>
              <a:rPr lang="en-US" altLang="en-US" dirty="0"/>
              <a:t> </a:t>
            </a:r>
            <a:r>
              <a:rPr lang="en-US" altLang="en-US" dirty="0" err="1"/>
              <a:t>ni</a:t>
            </a:r>
            <a:r>
              <a:rPr lang="en-US" altLang="en-US" dirty="0"/>
              <a:t> </a:t>
            </a:r>
            <a:r>
              <a:rPr lang="en-US" altLang="en-US" dirty="0" err="1"/>
              <a:t>kuchukua</a:t>
            </a:r>
            <a:r>
              <a:rPr lang="en-US" altLang="en-US" dirty="0"/>
              <a:t> </a:t>
            </a:r>
            <a:r>
              <a:rPr lang="en-US" altLang="en-US" dirty="0" err="1"/>
              <a:t>mfumo</a:t>
            </a:r>
            <a:r>
              <a:rPr lang="en-US" altLang="en-US" dirty="0"/>
              <a:t> </a:t>
            </a:r>
            <a:r>
              <a:rPr lang="en-US" altLang="en-US" dirty="0" err="1"/>
              <a:t>wa</a:t>
            </a:r>
            <a:r>
              <a:rPr lang="en-US" altLang="en-US" dirty="0"/>
              <a:t> GPS, </a:t>
            </a:r>
            <a:r>
              <a:rPr lang="en-US" altLang="en-US" dirty="0" err="1"/>
              <a:t>kuifungua</a:t>
            </a:r>
            <a:r>
              <a:rPr lang="en-US" altLang="en-US" dirty="0"/>
              <a:t> </a:t>
            </a:r>
            <a:r>
              <a:rPr lang="en-US" altLang="en-US" dirty="0" err="1"/>
              <a:t>na</a:t>
            </a:r>
            <a:r>
              <a:rPr lang="en-US" altLang="en-US" dirty="0"/>
              <a:t> </a:t>
            </a:r>
            <a:r>
              <a:rPr lang="en-US" altLang="en-US" dirty="0" err="1"/>
              <a:t>kuiweka</a:t>
            </a:r>
            <a:r>
              <a:rPr lang="en-US" altLang="en-US" dirty="0"/>
              <a:t> </a:t>
            </a:r>
            <a:r>
              <a:rPr lang="en-US" altLang="en-US" dirty="0" err="1"/>
              <a:t>kwenye</a:t>
            </a:r>
            <a:r>
              <a:rPr lang="en-US" altLang="en-US" dirty="0"/>
              <a:t> </a:t>
            </a:r>
            <a:r>
              <a:rPr lang="en-US" altLang="en-US" dirty="0" err="1"/>
              <a:t>gari</a:t>
            </a:r>
            <a:r>
              <a:rPr lang="en-US" altLang="en-US" dirty="0"/>
              <a:t> </a:t>
            </a:r>
            <a:r>
              <a:rPr lang="en-US" altLang="en-US" dirty="0" err="1"/>
              <a:t>ambalo</a:t>
            </a:r>
            <a:r>
              <a:rPr lang="en-US" altLang="en-US" dirty="0"/>
              <a:t> </a:t>
            </a:r>
            <a:r>
              <a:rPr lang="en-US" altLang="en-US" dirty="0" err="1"/>
              <a:t>unataka</a:t>
            </a:r>
            <a:r>
              <a:rPr lang="en-US" altLang="en-US" dirty="0"/>
              <a:t> </a:t>
            </a:r>
            <a:r>
              <a:rPr lang="en-US" altLang="en-US" dirty="0" err="1"/>
              <a:t>iende</a:t>
            </a:r>
            <a:r>
              <a:rPr lang="en-US" altLang="en-US" dirty="0"/>
              <a:t>. </a:t>
            </a:r>
            <a:r>
              <a:rPr lang="en-US" altLang="en-US" dirty="0" err="1"/>
              <a:t>Hiyo</a:t>
            </a:r>
            <a:r>
              <a:rPr lang="en-US" altLang="en-US" dirty="0"/>
              <a:t> </a:t>
            </a:r>
            <a:r>
              <a:rPr lang="en-US" altLang="en-US" dirty="0" err="1"/>
              <a:t>ni</a:t>
            </a:r>
            <a:r>
              <a:rPr lang="en-US" altLang="en-US" dirty="0"/>
              <a:t>, </a:t>
            </a:r>
            <a:r>
              <a:rPr lang="en-US" altLang="en-US" dirty="0" err="1"/>
              <a:t>njia</a:t>
            </a:r>
            <a:r>
              <a:rPr lang="en-US" altLang="en-US" dirty="0"/>
              <a:t> </a:t>
            </a:r>
            <a:r>
              <a:rPr lang="en-US" altLang="en-US" dirty="0" err="1"/>
              <a:t>ya</a:t>
            </a:r>
            <a:r>
              <a:rPr lang="en-US" altLang="en-US" dirty="0"/>
              <a:t> GMO. </a:t>
            </a:r>
            <a:r>
              <a:rPr lang="en-US" altLang="en-US" dirty="0" err="1"/>
              <a:t>Ndio</a:t>
            </a:r>
            <a:r>
              <a:rPr lang="en-US" altLang="en-US" dirty="0"/>
              <a:t> </a:t>
            </a:r>
            <a:r>
              <a:rPr lang="en-US" altLang="en-US" dirty="0" err="1"/>
              <a:t>njia</a:t>
            </a:r>
            <a:r>
              <a:rPr lang="en-US" altLang="en-US" dirty="0"/>
              <a:t> </a:t>
            </a:r>
            <a:r>
              <a:rPr lang="en-US" altLang="en-US" dirty="0" err="1"/>
              <a:t>ambayo</a:t>
            </a:r>
            <a:r>
              <a:rPr lang="en-US" altLang="en-US" dirty="0"/>
              <a:t> </a:t>
            </a:r>
            <a:r>
              <a:rPr lang="en-US" altLang="en-US" dirty="0" err="1"/>
              <a:t>wanasayansi</a:t>
            </a:r>
            <a:r>
              <a:rPr lang="en-US" altLang="en-US" dirty="0"/>
              <a:t> </a:t>
            </a:r>
            <a:r>
              <a:rPr lang="en-US" altLang="en-US" dirty="0" err="1"/>
              <a:t>wa</a:t>
            </a:r>
            <a:r>
              <a:rPr lang="en-US" altLang="en-US" dirty="0"/>
              <a:t> </a:t>
            </a:r>
            <a:r>
              <a:rPr lang="en-US" altLang="en-US" dirty="0" err="1"/>
              <a:t>kisasa</a:t>
            </a:r>
            <a:r>
              <a:rPr lang="en-US" altLang="en-US" dirty="0"/>
              <a:t> </a:t>
            </a:r>
            <a:r>
              <a:rPr lang="en-US" altLang="en-US" dirty="0" err="1"/>
              <a:t>wa</a:t>
            </a:r>
            <a:r>
              <a:rPr lang="en-US" altLang="en-US" dirty="0"/>
              <a:t> </a:t>
            </a:r>
            <a:r>
              <a:rPr lang="en-US" altLang="en-US" dirty="0" err="1"/>
              <a:t>kilimo</a:t>
            </a:r>
            <a:r>
              <a:rPr lang="en-US" altLang="en-US" dirty="0"/>
              <a:t>, </a:t>
            </a:r>
            <a:r>
              <a:rPr lang="en-US" altLang="en-US" dirty="0" err="1"/>
              <a:t>wafugaji</a:t>
            </a:r>
            <a:r>
              <a:rPr lang="en-US" altLang="en-US" dirty="0"/>
              <a:t> </a:t>
            </a:r>
            <a:r>
              <a:rPr lang="en-US" altLang="en-US" dirty="0" err="1"/>
              <a:t>wa</a:t>
            </a:r>
            <a:r>
              <a:rPr lang="en-US" altLang="en-US" dirty="0"/>
              <a:t> </a:t>
            </a:r>
            <a:r>
              <a:rPr lang="en-US" altLang="en-US" dirty="0" err="1"/>
              <a:t>kilimo</a:t>
            </a:r>
            <a:r>
              <a:rPr lang="en-US" altLang="en-US" dirty="0"/>
              <a:t>, </a:t>
            </a:r>
            <a:r>
              <a:rPr lang="en-US" altLang="en-US" dirty="0" err="1"/>
              <a:t>hii</a:t>
            </a:r>
            <a:r>
              <a:rPr lang="en-US" altLang="en-US" dirty="0"/>
              <a:t> </a:t>
            </a:r>
            <a:r>
              <a:rPr lang="en-US" altLang="en-US" dirty="0" err="1"/>
              <a:t>ndio</a:t>
            </a:r>
            <a:r>
              <a:rPr lang="en-US" altLang="en-US" dirty="0"/>
              <a:t> </a:t>
            </a:r>
            <a:r>
              <a:rPr lang="en-US" altLang="en-US" dirty="0" err="1"/>
              <a:t>njia</a:t>
            </a:r>
            <a:r>
              <a:rPr lang="en-US" altLang="en-US" dirty="0"/>
              <a:t> </a:t>
            </a:r>
            <a:r>
              <a:rPr lang="en-US" altLang="en-US" dirty="0" err="1"/>
              <a:t>tunayopanga</a:t>
            </a:r>
            <a:r>
              <a:rPr lang="en-US" altLang="en-US" dirty="0"/>
              <a:t> </a:t>
            </a:r>
            <a:r>
              <a:rPr lang="en-US" altLang="en-US" dirty="0" err="1"/>
              <a:t>mimea</a:t>
            </a:r>
            <a:r>
              <a:rPr lang="en-US" altLang="en-US" dirty="0"/>
              <a:t> </a:t>
            </a:r>
            <a:r>
              <a:rPr lang="en-US" altLang="en-US" dirty="0" err="1"/>
              <a:t>mpya</a:t>
            </a:r>
            <a:r>
              <a:rPr lang="en-US" altLang="en-US" dirty="0"/>
              <a:t>.</a:t>
            </a:r>
          </a:p>
        </p:txBody>
      </p:sp>
      <p:sp>
        <p:nvSpPr>
          <p:cNvPr id="4" name="Slide Number Placeholder 3">
            <a:extLst>
              <a:ext uri="{FF2B5EF4-FFF2-40B4-BE49-F238E27FC236}">
                <a16:creationId xmlns:a16="http://schemas.microsoft.com/office/drawing/2014/main" id="{3951B824-20FF-5341-AAEE-9D928F5E8A82}"/>
              </a:ext>
            </a:extLst>
          </p:cNvPr>
          <p:cNvSpPr>
            <a:spLocks noGrp="1"/>
          </p:cNvSpPr>
          <p:nvPr>
            <p:ph type="sldNum" sz="quarter" idx="5"/>
          </p:nvPr>
        </p:nvSpPr>
        <p:spPr/>
        <p:txBody>
          <a:bodyPr/>
          <a:lstStyle/>
          <a:p>
            <a:pPr>
              <a:defRPr/>
            </a:pPr>
            <a:fld id="{3D0C2F7B-5206-B442-B74A-3334C274C617}"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048DAE5-36CF-EA4C-B02C-6228C92685B7}"/>
              </a:ext>
            </a:extLst>
          </p:cNvPr>
          <p:cNvCxnSpPr/>
          <p:nvPr userDrawn="1"/>
        </p:nvCxnSpPr>
        <p:spPr>
          <a:xfrm flipH="1">
            <a:off x="5605463" y="5148263"/>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05455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814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304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40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867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509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640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5009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881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4249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08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225569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06249AF-AB22-F140-813B-FE3DB5DB6B44}"/>
              </a:ext>
            </a:extLst>
          </p:cNvPr>
          <p:cNvSpPr>
            <a:spLocks noGrp="1"/>
          </p:cNvSpPr>
          <p:nvPr>
            <p:ph type="dt" sz="half" idx="10"/>
          </p:nvPr>
        </p:nvSpPr>
        <p:spPr/>
        <p:txBody>
          <a:bodyPr/>
          <a:lstStyle>
            <a:lvl1pPr>
              <a:defRPr/>
            </a:lvl1pPr>
          </a:lstStyle>
          <a:p>
            <a:pPr>
              <a:defRPr/>
            </a:pPr>
            <a:fld id="{FD1E6E0A-71B5-A645-9088-93D83FD5ECF7}" type="datetimeFigureOut">
              <a:rPr lang="en-US"/>
              <a:pPr>
                <a:defRPr/>
              </a:pPr>
              <a:t>2/3/20</a:t>
            </a:fld>
            <a:endParaRPr lang="en-US"/>
          </a:p>
        </p:txBody>
      </p:sp>
      <p:sp>
        <p:nvSpPr>
          <p:cNvPr id="5" name="Footer Placeholder 4">
            <a:extLst>
              <a:ext uri="{FF2B5EF4-FFF2-40B4-BE49-F238E27FC236}">
                <a16:creationId xmlns:a16="http://schemas.microsoft.com/office/drawing/2014/main" id="{405C66FA-6AAB-EF4C-A068-069F6A10D4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B3E178-5DCB-B04C-81B8-56A2F8A584C1}"/>
              </a:ext>
            </a:extLst>
          </p:cNvPr>
          <p:cNvSpPr>
            <a:spLocks noGrp="1"/>
          </p:cNvSpPr>
          <p:nvPr>
            <p:ph type="sldNum" sz="quarter" idx="12"/>
          </p:nvPr>
        </p:nvSpPr>
        <p:spPr/>
        <p:txBody>
          <a:bodyPr/>
          <a:lstStyle>
            <a:lvl1pPr>
              <a:defRPr/>
            </a:lvl1pPr>
          </a:lstStyle>
          <a:p>
            <a:pPr>
              <a:defRPr/>
            </a:pPr>
            <a:fld id="{0755447B-C178-4C45-A4E3-9DF163BDDC98}" type="slidenum">
              <a:rPr lang="en-US"/>
              <a:pPr>
                <a:defRPr/>
              </a:pPr>
              <a:t>‹#›</a:t>
            </a:fld>
            <a:endParaRPr lang="en-US"/>
          </a:p>
        </p:txBody>
      </p:sp>
    </p:spTree>
    <p:extLst>
      <p:ext uri="{BB962C8B-B14F-4D97-AF65-F5344CB8AC3E}">
        <p14:creationId xmlns:p14="http://schemas.microsoft.com/office/powerpoint/2010/main" val="2785783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40600-0897-5A42-AFBB-CA87F70F0229}"/>
              </a:ext>
            </a:extLst>
          </p:cNvPr>
          <p:cNvSpPr>
            <a:spLocks noGrp="1"/>
          </p:cNvSpPr>
          <p:nvPr>
            <p:ph type="dt" sz="half" idx="10"/>
          </p:nvPr>
        </p:nvSpPr>
        <p:spPr/>
        <p:txBody>
          <a:bodyPr/>
          <a:lstStyle>
            <a:lvl1pPr>
              <a:defRPr/>
            </a:lvl1pPr>
          </a:lstStyle>
          <a:p>
            <a:pPr>
              <a:defRPr/>
            </a:pPr>
            <a:fld id="{C4EEB65E-F73D-B24A-8092-883252BA5CDD}" type="datetimeFigureOut">
              <a:rPr lang="en-US"/>
              <a:pPr>
                <a:defRPr/>
              </a:pPr>
              <a:t>2/3/20</a:t>
            </a:fld>
            <a:endParaRPr lang="en-US"/>
          </a:p>
        </p:txBody>
      </p:sp>
      <p:sp>
        <p:nvSpPr>
          <p:cNvPr id="5" name="Footer Placeholder 4">
            <a:extLst>
              <a:ext uri="{FF2B5EF4-FFF2-40B4-BE49-F238E27FC236}">
                <a16:creationId xmlns:a16="http://schemas.microsoft.com/office/drawing/2014/main" id="{75CB7D87-94B5-2D47-A875-F9C5461732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C67DB4-1571-8044-8B46-F4237AEC6E29}"/>
              </a:ext>
            </a:extLst>
          </p:cNvPr>
          <p:cNvSpPr>
            <a:spLocks noGrp="1"/>
          </p:cNvSpPr>
          <p:nvPr>
            <p:ph type="sldNum" sz="quarter" idx="12"/>
          </p:nvPr>
        </p:nvSpPr>
        <p:spPr/>
        <p:txBody>
          <a:bodyPr/>
          <a:lstStyle>
            <a:lvl1pPr>
              <a:defRPr/>
            </a:lvl1pPr>
          </a:lstStyle>
          <a:p>
            <a:pPr>
              <a:defRPr/>
            </a:pPr>
            <a:fld id="{FD97F69E-04B7-5545-BBD8-9D5746141EB2}" type="slidenum">
              <a:rPr lang="en-US"/>
              <a:pPr>
                <a:defRPr/>
              </a:pPr>
              <a:t>‹#›</a:t>
            </a:fld>
            <a:endParaRPr lang="en-US"/>
          </a:p>
        </p:txBody>
      </p:sp>
    </p:spTree>
    <p:extLst>
      <p:ext uri="{BB962C8B-B14F-4D97-AF65-F5344CB8AC3E}">
        <p14:creationId xmlns:p14="http://schemas.microsoft.com/office/powerpoint/2010/main" val="105476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D2BAC5-3E18-7D4F-A71E-CEF5FB26BD63}"/>
              </a:ext>
            </a:extLst>
          </p:cNvPr>
          <p:cNvSpPr>
            <a:spLocks noGrp="1"/>
          </p:cNvSpPr>
          <p:nvPr>
            <p:ph type="dt" sz="half" idx="10"/>
          </p:nvPr>
        </p:nvSpPr>
        <p:spPr/>
        <p:txBody>
          <a:bodyPr/>
          <a:lstStyle>
            <a:lvl1pPr>
              <a:defRPr/>
            </a:lvl1pPr>
          </a:lstStyle>
          <a:p>
            <a:pPr>
              <a:defRPr/>
            </a:pPr>
            <a:fld id="{0C8375B0-E181-7747-8512-3E017458AA44}" type="datetimeFigureOut">
              <a:rPr lang="en-US"/>
              <a:pPr>
                <a:defRPr/>
              </a:pPr>
              <a:t>2/3/20</a:t>
            </a:fld>
            <a:endParaRPr lang="en-US"/>
          </a:p>
        </p:txBody>
      </p:sp>
      <p:sp>
        <p:nvSpPr>
          <p:cNvPr id="5" name="Footer Placeholder 4">
            <a:extLst>
              <a:ext uri="{FF2B5EF4-FFF2-40B4-BE49-F238E27FC236}">
                <a16:creationId xmlns:a16="http://schemas.microsoft.com/office/drawing/2014/main" id="{385AAC3C-C28E-C04F-BD00-A0D4286B84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E5781D-BD20-8547-B21E-9332BCF5C702}"/>
              </a:ext>
            </a:extLst>
          </p:cNvPr>
          <p:cNvSpPr>
            <a:spLocks noGrp="1"/>
          </p:cNvSpPr>
          <p:nvPr>
            <p:ph type="sldNum" sz="quarter" idx="12"/>
          </p:nvPr>
        </p:nvSpPr>
        <p:spPr/>
        <p:txBody>
          <a:bodyPr/>
          <a:lstStyle>
            <a:lvl1pPr>
              <a:defRPr/>
            </a:lvl1pPr>
          </a:lstStyle>
          <a:p>
            <a:pPr>
              <a:defRPr/>
            </a:pPr>
            <a:fld id="{53D8BA05-87FD-DF46-B63F-19B5A3B8E000}" type="slidenum">
              <a:rPr lang="en-US"/>
              <a:pPr>
                <a:defRPr/>
              </a:pPr>
              <a:t>‹#›</a:t>
            </a:fld>
            <a:endParaRPr lang="en-US"/>
          </a:p>
        </p:txBody>
      </p:sp>
    </p:spTree>
    <p:extLst>
      <p:ext uri="{BB962C8B-B14F-4D97-AF65-F5344CB8AC3E}">
        <p14:creationId xmlns:p14="http://schemas.microsoft.com/office/powerpoint/2010/main" val="838318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0F1855F-C3C0-6941-896D-697FCCADD360}"/>
              </a:ext>
            </a:extLst>
          </p:cNvPr>
          <p:cNvSpPr>
            <a:spLocks noGrp="1"/>
          </p:cNvSpPr>
          <p:nvPr>
            <p:ph type="dt" sz="half" idx="10"/>
          </p:nvPr>
        </p:nvSpPr>
        <p:spPr/>
        <p:txBody>
          <a:bodyPr/>
          <a:lstStyle>
            <a:lvl1pPr>
              <a:defRPr/>
            </a:lvl1pPr>
          </a:lstStyle>
          <a:p>
            <a:pPr>
              <a:defRPr/>
            </a:pPr>
            <a:fld id="{028D314F-A634-4B43-A473-E14DD7460ED9}" type="datetimeFigureOut">
              <a:rPr lang="en-US"/>
              <a:pPr>
                <a:defRPr/>
              </a:pPr>
              <a:t>2/3/20</a:t>
            </a:fld>
            <a:endParaRPr lang="en-US"/>
          </a:p>
        </p:txBody>
      </p:sp>
      <p:sp>
        <p:nvSpPr>
          <p:cNvPr id="6" name="Footer Placeholder 4">
            <a:extLst>
              <a:ext uri="{FF2B5EF4-FFF2-40B4-BE49-F238E27FC236}">
                <a16:creationId xmlns:a16="http://schemas.microsoft.com/office/drawing/2014/main" id="{7D0F72E5-2978-4B41-B0BA-7F58830559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C0E4A07-493E-0840-AA85-08F1A7BBF5DC}"/>
              </a:ext>
            </a:extLst>
          </p:cNvPr>
          <p:cNvSpPr>
            <a:spLocks noGrp="1"/>
          </p:cNvSpPr>
          <p:nvPr>
            <p:ph type="sldNum" sz="quarter" idx="12"/>
          </p:nvPr>
        </p:nvSpPr>
        <p:spPr/>
        <p:txBody>
          <a:bodyPr/>
          <a:lstStyle>
            <a:lvl1pPr>
              <a:defRPr/>
            </a:lvl1pPr>
          </a:lstStyle>
          <a:p>
            <a:pPr>
              <a:defRPr/>
            </a:pPr>
            <a:fld id="{02D1F1B8-CE1E-B147-AC0D-F299841B66D1}" type="slidenum">
              <a:rPr lang="en-US"/>
              <a:pPr>
                <a:defRPr/>
              </a:pPr>
              <a:t>‹#›</a:t>
            </a:fld>
            <a:endParaRPr lang="en-US"/>
          </a:p>
        </p:txBody>
      </p:sp>
    </p:spTree>
    <p:extLst>
      <p:ext uri="{BB962C8B-B14F-4D97-AF65-F5344CB8AC3E}">
        <p14:creationId xmlns:p14="http://schemas.microsoft.com/office/powerpoint/2010/main" val="3900385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3D41706-9B50-B148-B9EE-437D334990AE}"/>
              </a:ext>
            </a:extLst>
          </p:cNvPr>
          <p:cNvSpPr>
            <a:spLocks noGrp="1"/>
          </p:cNvSpPr>
          <p:nvPr>
            <p:ph type="dt" sz="half" idx="10"/>
          </p:nvPr>
        </p:nvSpPr>
        <p:spPr/>
        <p:txBody>
          <a:bodyPr/>
          <a:lstStyle>
            <a:lvl1pPr>
              <a:defRPr/>
            </a:lvl1pPr>
          </a:lstStyle>
          <a:p>
            <a:pPr>
              <a:defRPr/>
            </a:pPr>
            <a:fld id="{B7367601-5AF9-6546-BA73-44F1B763B9ED}" type="datetimeFigureOut">
              <a:rPr lang="en-US"/>
              <a:pPr>
                <a:defRPr/>
              </a:pPr>
              <a:t>2/3/20</a:t>
            </a:fld>
            <a:endParaRPr lang="en-US"/>
          </a:p>
        </p:txBody>
      </p:sp>
      <p:sp>
        <p:nvSpPr>
          <p:cNvPr id="8" name="Footer Placeholder 4">
            <a:extLst>
              <a:ext uri="{FF2B5EF4-FFF2-40B4-BE49-F238E27FC236}">
                <a16:creationId xmlns:a16="http://schemas.microsoft.com/office/drawing/2014/main" id="{83C7CBC6-D90D-6B4E-8CF5-A9B5F2072A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B69596E-05B5-6B4F-9CD6-A6A4462899EC}"/>
              </a:ext>
            </a:extLst>
          </p:cNvPr>
          <p:cNvSpPr>
            <a:spLocks noGrp="1"/>
          </p:cNvSpPr>
          <p:nvPr>
            <p:ph type="sldNum" sz="quarter" idx="12"/>
          </p:nvPr>
        </p:nvSpPr>
        <p:spPr/>
        <p:txBody>
          <a:bodyPr/>
          <a:lstStyle>
            <a:lvl1pPr>
              <a:defRPr/>
            </a:lvl1pPr>
          </a:lstStyle>
          <a:p>
            <a:pPr>
              <a:defRPr/>
            </a:pPr>
            <a:fld id="{22857988-2E7F-0749-89B9-508025D29294}" type="slidenum">
              <a:rPr lang="en-US"/>
              <a:pPr>
                <a:defRPr/>
              </a:pPr>
              <a:t>‹#›</a:t>
            </a:fld>
            <a:endParaRPr lang="en-US"/>
          </a:p>
        </p:txBody>
      </p:sp>
    </p:spTree>
    <p:extLst>
      <p:ext uri="{BB962C8B-B14F-4D97-AF65-F5344CB8AC3E}">
        <p14:creationId xmlns:p14="http://schemas.microsoft.com/office/powerpoint/2010/main" val="2347306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5859B9-5792-D84A-A200-E6A7AF0FF6E5}"/>
              </a:ext>
            </a:extLst>
          </p:cNvPr>
          <p:cNvSpPr>
            <a:spLocks noGrp="1"/>
          </p:cNvSpPr>
          <p:nvPr>
            <p:ph type="dt" sz="half" idx="10"/>
          </p:nvPr>
        </p:nvSpPr>
        <p:spPr/>
        <p:txBody>
          <a:bodyPr/>
          <a:lstStyle>
            <a:lvl1pPr>
              <a:defRPr/>
            </a:lvl1pPr>
          </a:lstStyle>
          <a:p>
            <a:pPr>
              <a:defRPr/>
            </a:pPr>
            <a:fld id="{B9B267A2-FE88-2348-8EC7-325E3CFB4E49}" type="datetimeFigureOut">
              <a:rPr lang="en-US"/>
              <a:pPr>
                <a:defRPr/>
              </a:pPr>
              <a:t>2/3/20</a:t>
            </a:fld>
            <a:endParaRPr lang="en-US"/>
          </a:p>
        </p:txBody>
      </p:sp>
      <p:sp>
        <p:nvSpPr>
          <p:cNvPr id="4" name="Footer Placeholder 4">
            <a:extLst>
              <a:ext uri="{FF2B5EF4-FFF2-40B4-BE49-F238E27FC236}">
                <a16:creationId xmlns:a16="http://schemas.microsoft.com/office/drawing/2014/main" id="{B0F107F5-250F-E747-94AE-CE1858384DC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F1C1B-B7CE-B64A-8407-B50F0B24CA0D}"/>
              </a:ext>
            </a:extLst>
          </p:cNvPr>
          <p:cNvSpPr>
            <a:spLocks noGrp="1"/>
          </p:cNvSpPr>
          <p:nvPr>
            <p:ph type="sldNum" sz="quarter" idx="12"/>
          </p:nvPr>
        </p:nvSpPr>
        <p:spPr/>
        <p:txBody>
          <a:bodyPr/>
          <a:lstStyle>
            <a:lvl1pPr>
              <a:defRPr/>
            </a:lvl1pPr>
          </a:lstStyle>
          <a:p>
            <a:pPr>
              <a:defRPr/>
            </a:pPr>
            <a:fld id="{DD49CA2C-6A4E-B846-81E8-7013E4924900}" type="slidenum">
              <a:rPr lang="en-US"/>
              <a:pPr>
                <a:defRPr/>
              </a:pPr>
              <a:t>‹#›</a:t>
            </a:fld>
            <a:endParaRPr lang="en-US"/>
          </a:p>
        </p:txBody>
      </p:sp>
    </p:spTree>
    <p:extLst>
      <p:ext uri="{BB962C8B-B14F-4D97-AF65-F5344CB8AC3E}">
        <p14:creationId xmlns:p14="http://schemas.microsoft.com/office/powerpoint/2010/main" val="2115606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4C703D5-E198-2648-A9C7-CA4BF7ED837C}"/>
              </a:ext>
            </a:extLst>
          </p:cNvPr>
          <p:cNvSpPr>
            <a:spLocks noGrp="1"/>
          </p:cNvSpPr>
          <p:nvPr>
            <p:ph type="dt" sz="half" idx="10"/>
          </p:nvPr>
        </p:nvSpPr>
        <p:spPr/>
        <p:txBody>
          <a:bodyPr/>
          <a:lstStyle>
            <a:lvl1pPr>
              <a:defRPr/>
            </a:lvl1pPr>
          </a:lstStyle>
          <a:p>
            <a:pPr>
              <a:defRPr/>
            </a:pPr>
            <a:fld id="{EBA90FDA-7504-0F4E-9FAB-90A0260AB9B7}" type="datetimeFigureOut">
              <a:rPr lang="en-US"/>
              <a:pPr>
                <a:defRPr/>
              </a:pPr>
              <a:t>2/3/20</a:t>
            </a:fld>
            <a:endParaRPr lang="en-US"/>
          </a:p>
        </p:txBody>
      </p:sp>
      <p:sp>
        <p:nvSpPr>
          <p:cNvPr id="3" name="Footer Placeholder 4">
            <a:extLst>
              <a:ext uri="{FF2B5EF4-FFF2-40B4-BE49-F238E27FC236}">
                <a16:creationId xmlns:a16="http://schemas.microsoft.com/office/drawing/2014/main" id="{EC88CCC8-86E5-4446-B82F-FA310CF11E2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15F1354-A1DD-D341-A9DF-418EB7F2111A}"/>
              </a:ext>
            </a:extLst>
          </p:cNvPr>
          <p:cNvSpPr>
            <a:spLocks noGrp="1"/>
          </p:cNvSpPr>
          <p:nvPr>
            <p:ph type="sldNum" sz="quarter" idx="12"/>
          </p:nvPr>
        </p:nvSpPr>
        <p:spPr/>
        <p:txBody>
          <a:bodyPr/>
          <a:lstStyle>
            <a:lvl1pPr>
              <a:defRPr/>
            </a:lvl1pPr>
          </a:lstStyle>
          <a:p>
            <a:pPr>
              <a:defRPr/>
            </a:pPr>
            <a:fld id="{AE6681C8-B2C4-F342-B68E-66A06B9E1F52}" type="slidenum">
              <a:rPr lang="en-US"/>
              <a:pPr>
                <a:defRPr/>
              </a:pPr>
              <a:t>‹#›</a:t>
            </a:fld>
            <a:endParaRPr lang="en-US"/>
          </a:p>
        </p:txBody>
      </p:sp>
    </p:spTree>
    <p:extLst>
      <p:ext uri="{BB962C8B-B14F-4D97-AF65-F5344CB8AC3E}">
        <p14:creationId xmlns:p14="http://schemas.microsoft.com/office/powerpoint/2010/main" val="3011568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5CCCAC2-EA0A-0C47-B37C-23361C8C7F35}"/>
              </a:ext>
            </a:extLst>
          </p:cNvPr>
          <p:cNvSpPr>
            <a:spLocks noGrp="1"/>
          </p:cNvSpPr>
          <p:nvPr>
            <p:ph type="dt" sz="half" idx="10"/>
          </p:nvPr>
        </p:nvSpPr>
        <p:spPr/>
        <p:txBody>
          <a:bodyPr/>
          <a:lstStyle>
            <a:lvl1pPr>
              <a:defRPr/>
            </a:lvl1pPr>
          </a:lstStyle>
          <a:p>
            <a:pPr>
              <a:defRPr/>
            </a:pPr>
            <a:fld id="{1CADD72D-BC92-5D4E-9CB9-650767637535}" type="datetimeFigureOut">
              <a:rPr lang="en-US"/>
              <a:pPr>
                <a:defRPr/>
              </a:pPr>
              <a:t>2/3/20</a:t>
            </a:fld>
            <a:endParaRPr lang="en-US"/>
          </a:p>
        </p:txBody>
      </p:sp>
      <p:sp>
        <p:nvSpPr>
          <p:cNvPr id="6" name="Footer Placeholder 4">
            <a:extLst>
              <a:ext uri="{FF2B5EF4-FFF2-40B4-BE49-F238E27FC236}">
                <a16:creationId xmlns:a16="http://schemas.microsoft.com/office/drawing/2014/main" id="{AAC996AF-0767-574E-BC87-F50703244A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2E753A-BDDC-DC4A-961B-0A4359BC101E}"/>
              </a:ext>
            </a:extLst>
          </p:cNvPr>
          <p:cNvSpPr>
            <a:spLocks noGrp="1"/>
          </p:cNvSpPr>
          <p:nvPr>
            <p:ph type="sldNum" sz="quarter" idx="12"/>
          </p:nvPr>
        </p:nvSpPr>
        <p:spPr/>
        <p:txBody>
          <a:bodyPr/>
          <a:lstStyle>
            <a:lvl1pPr>
              <a:defRPr/>
            </a:lvl1pPr>
          </a:lstStyle>
          <a:p>
            <a:pPr>
              <a:defRPr/>
            </a:pPr>
            <a:fld id="{011EBB21-6C16-534F-909F-8733798119BC}" type="slidenum">
              <a:rPr lang="en-US"/>
              <a:pPr>
                <a:defRPr/>
              </a:pPr>
              <a:t>‹#›</a:t>
            </a:fld>
            <a:endParaRPr lang="en-US"/>
          </a:p>
        </p:txBody>
      </p:sp>
    </p:spTree>
    <p:extLst>
      <p:ext uri="{BB962C8B-B14F-4D97-AF65-F5344CB8AC3E}">
        <p14:creationId xmlns:p14="http://schemas.microsoft.com/office/powerpoint/2010/main" val="3963523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161C3CF4-3EAA-F247-8809-16A886FA9330}"/>
              </a:ext>
            </a:extLst>
          </p:cNvPr>
          <p:cNvSpPr>
            <a:spLocks noGrp="1"/>
          </p:cNvSpPr>
          <p:nvPr>
            <p:ph type="dt" sz="half" idx="10"/>
          </p:nvPr>
        </p:nvSpPr>
        <p:spPr/>
        <p:txBody>
          <a:bodyPr/>
          <a:lstStyle>
            <a:lvl1pPr>
              <a:defRPr/>
            </a:lvl1pPr>
          </a:lstStyle>
          <a:p>
            <a:pPr>
              <a:defRPr/>
            </a:pPr>
            <a:fld id="{C0226F9E-7E85-DF4A-BED3-8FE73CCCD5CF}" type="datetimeFigureOut">
              <a:rPr lang="en-US"/>
              <a:pPr>
                <a:defRPr/>
              </a:pPr>
              <a:t>2/3/20</a:t>
            </a:fld>
            <a:endParaRPr lang="en-US"/>
          </a:p>
        </p:txBody>
      </p:sp>
      <p:sp>
        <p:nvSpPr>
          <p:cNvPr id="6" name="Footer Placeholder 4">
            <a:extLst>
              <a:ext uri="{FF2B5EF4-FFF2-40B4-BE49-F238E27FC236}">
                <a16:creationId xmlns:a16="http://schemas.microsoft.com/office/drawing/2014/main" id="{14EAD608-30B1-4F4A-8C50-FFD906E214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574A8A-3B99-6040-9990-C32022B42E57}"/>
              </a:ext>
            </a:extLst>
          </p:cNvPr>
          <p:cNvSpPr>
            <a:spLocks noGrp="1"/>
          </p:cNvSpPr>
          <p:nvPr>
            <p:ph type="sldNum" sz="quarter" idx="12"/>
          </p:nvPr>
        </p:nvSpPr>
        <p:spPr/>
        <p:txBody>
          <a:bodyPr/>
          <a:lstStyle>
            <a:lvl1pPr>
              <a:defRPr/>
            </a:lvl1pPr>
          </a:lstStyle>
          <a:p>
            <a:pPr>
              <a:defRPr/>
            </a:pPr>
            <a:fld id="{F204770E-3DDF-BC45-8347-E529779885E0}" type="slidenum">
              <a:rPr lang="en-US"/>
              <a:pPr>
                <a:defRPr/>
              </a:pPr>
              <a:t>‹#›</a:t>
            </a:fld>
            <a:endParaRPr lang="en-US"/>
          </a:p>
        </p:txBody>
      </p:sp>
    </p:spTree>
    <p:extLst>
      <p:ext uri="{BB962C8B-B14F-4D97-AF65-F5344CB8AC3E}">
        <p14:creationId xmlns:p14="http://schemas.microsoft.com/office/powerpoint/2010/main" val="2833512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D5FC1-2E62-4340-BA3A-6D93ED35D241}"/>
              </a:ext>
            </a:extLst>
          </p:cNvPr>
          <p:cNvSpPr>
            <a:spLocks noGrp="1"/>
          </p:cNvSpPr>
          <p:nvPr>
            <p:ph type="dt" sz="half" idx="10"/>
          </p:nvPr>
        </p:nvSpPr>
        <p:spPr/>
        <p:txBody>
          <a:bodyPr/>
          <a:lstStyle>
            <a:lvl1pPr>
              <a:defRPr/>
            </a:lvl1pPr>
          </a:lstStyle>
          <a:p>
            <a:pPr>
              <a:defRPr/>
            </a:pPr>
            <a:fld id="{C9E2CE18-17CA-5042-B8B1-0E60E28DEEFA}" type="datetimeFigureOut">
              <a:rPr lang="en-US"/>
              <a:pPr>
                <a:defRPr/>
              </a:pPr>
              <a:t>2/3/20</a:t>
            </a:fld>
            <a:endParaRPr lang="en-US"/>
          </a:p>
        </p:txBody>
      </p:sp>
      <p:sp>
        <p:nvSpPr>
          <p:cNvPr id="5" name="Footer Placeholder 4">
            <a:extLst>
              <a:ext uri="{FF2B5EF4-FFF2-40B4-BE49-F238E27FC236}">
                <a16:creationId xmlns:a16="http://schemas.microsoft.com/office/drawing/2014/main" id="{5ED552BE-C7E0-504C-88E8-4BFC7C1AA3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CD7090-92BA-684C-828B-798BD47005D8}"/>
              </a:ext>
            </a:extLst>
          </p:cNvPr>
          <p:cNvSpPr>
            <a:spLocks noGrp="1"/>
          </p:cNvSpPr>
          <p:nvPr>
            <p:ph type="sldNum" sz="quarter" idx="12"/>
          </p:nvPr>
        </p:nvSpPr>
        <p:spPr/>
        <p:txBody>
          <a:bodyPr/>
          <a:lstStyle>
            <a:lvl1pPr>
              <a:defRPr/>
            </a:lvl1pPr>
          </a:lstStyle>
          <a:p>
            <a:pPr>
              <a:defRPr/>
            </a:pPr>
            <a:fld id="{B10524E0-3410-BD45-BE45-C4BD437537C2}" type="slidenum">
              <a:rPr lang="en-US"/>
              <a:pPr>
                <a:defRPr/>
              </a:pPr>
              <a:t>‹#›</a:t>
            </a:fld>
            <a:endParaRPr lang="en-US"/>
          </a:p>
        </p:txBody>
      </p:sp>
    </p:spTree>
    <p:extLst>
      <p:ext uri="{BB962C8B-B14F-4D97-AF65-F5344CB8AC3E}">
        <p14:creationId xmlns:p14="http://schemas.microsoft.com/office/powerpoint/2010/main" val="902472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4CD0165-54F6-1B46-A2D8-6EB83C002A16}"/>
              </a:ext>
            </a:extLst>
          </p:cNvPr>
          <p:cNvCxnSpPr/>
          <p:nvPr userDrawn="1"/>
        </p:nvCxnSpPr>
        <p:spPr>
          <a:xfrm flipH="1">
            <a:off x="5605463" y="5148263"/>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74689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5F0B2-9E81-FA46-88D8-E64844C67A9E}"/>
              </a:ext>
            </a:extLst>
          </p:cNvPr>
          <p:cNvSpPr>
            <a:spLocks noGrp="1"/>
          </p:cNvSpPr>
          <p:nvPr>
            <p:ph type="dt" sz="half" idx="10"/>
          </p:nvPr>
        </p:nvSpPr>
        <p:spPr/>
        <p:txBody>
          <a:bodyPr/>
          <a:lstStyle>
            <a:lvl1pPr>
              <a:defRPr/>
            </a:lvl1pPr>
          </a:lstStyle>
          <a:p>
            <a:pPr>
              <a:defRPr/>
            </a:pPr>
            <a:fld id="{A9672297-C98A-D14E-ADD4-D4748BDFBF1A}" type="datetimeFigureOut">
              <a:rPr lang="en-US"/>
              <a:pPr>
                <a:defRPr/>
              </a:pPr>
              <a:t>2/3/20</a:t>
            </a:fld>
            <a:endParaRPr lang="en-US"/>
          </a:p>
        </p:txBody>
      </p:sp>
      <p:sp>
        <p:nvSpPr>
          <p:cNvPr id="5" name="Footer Placeholder 4">
            <a:extLst>
              <a:ext uri="{FF2B5EF4-FFF2-40B4-BE49-F238E27FC236}">
                <a16:creationId xmlns:a16="http://schemas.microsoft.com/office/drawing/2014/main" id="{683EA83D-058E-D249-A783-909A9F30AC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29ED7E-94A4-744D-A731-A13F35C8B1B2}"/>
              </a:ext>
            </a:extLst>
          </p:cNvPr>
          <p:cNvSpPr>
            <a:spLocks noGrp="1"/>
          </p:cNvSpPr>
          <p:nvPr>
            <p:ph type="sldNum" sz="quarter" idx="12"/>
          </p:nvPr>
        </p:nvSpPr>
        <p:spPr/>
        <p:txBody>
          <a:bodyPr/>
          <a:lstStyle>
            <a:lvl1pPr>
              <a:defRPr/>
            </a:lvl1pPr>
          </a:lstStyle>
          <a:p>
            <a:pPr>
              <a:defRPr/>
            </a:pPr>
            <a:fld id="{2FE8EF54-4896-FE4C-80C0-EEEDA5F6642E}" type="slidenum">
              <a:rPr lang="en-US"/>
              <a:pPr>
                <a:defRPr/>
              </a:pPr>
              <a:t>‹#›</a:t>
            </a:fld>
            <a:endParaRPr lang="en-US"/>
          </a:p>
        </p:txBody>
      </p:sp>
    </p:spTree>
    <p:extLst>
      <p:ext uri="{BB962C8B-B14F-4D97-AF65-F5344CB8AC3E}">
        <p14:creationId xmlns:p14="http://schemas.microsoft.com/office/powerpoint/2010/main" val="4027004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8065D34-627B-AF41-9614-631686DC9944}"/>
              </a:ext>
            </a:extLst>
          </p:cNvPr>
          <p:cNvSpPr>
            <a:spLocks noGrp="1"/>
          </p:cNvSpPr>
          <p:nvPr>
            <p:ph type="dt" sz="half" idx="10"/>
          </p:nvPr>
        </p:nvSpPr>
        <p:spPr/>
        <p:txBody>
          <a:bodyPr/>
          <a:lstStyle>
            <a:lvl1pPr>
              <a:defRPr/>
            </a:lvl1pPr>
          </a:lstStyle>
          <a:p>
            <a:pPr>
              <a:defRPr/>
            </a:pPr>
            <a:fld id="{6589FC75-5E33-7C46-B878-BBAD4A33B3A9}" type="datetimeFigureOut">
              <a:rPr lang="en-US"/>
              <a:pPr>
                <a:defRPr/>
              </a:pPr>
              <a:t>2/3/20</a:t>
            </a:fld>
            <a:endParaRPr lang="en-US"/>
          </a:p>
        </p:txBody>
      </p:sp>
      <p:sp>
        <p:nvSpPr>
          <p:cNvPr id="5" name="Footer Placeholder 4">
            <a:extLst>
              <a:ext uri="{FF2B5EF4-FFF2-40B4-BE49-F238E27FC236}">
                <a16:creationId xmlns:a16="http://schemas.microsoft.com/office/drawing/2014/main" id="{6C729046-7C15-3C43-87C7-3A1E1B5A41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141047-B598-E240-AB27-B8D2FA49F2A1}"/>
              </a:ext>
            </a:extLst>
          </p:cNvPr>
          <p:cNvSpPr>
            <a:spLocks noGrp="1"/>
          </p:cNvSpPr>
          <p:nvPr>
            <p:ph type="sldNum" sz="quarter" idx="12"/>
          </p:nvPr>
        </p:nvSpPr>
        <p:spPr/>
        <p:txBody>
          <a:bodyPr/>
          <a:lstStyle>
            <a:lvl1pPr>
              <a:defRPr/>
            </a:lvl1pPr>
          </a:lstStyle>
          <a:p>
            <a:pPr>
              <a:defRPr/>
            </a:pPr>
            <a:fld id="{F5CBD3C5-8A71-B447-B98F-46932AEE23A4}" type="slidenum">
              <a:rPr lang="en-US"/>
              <a:pPr>
                <a:defRPr/>
              </a:pPr>
              <a:t>‹#›</a:t>
            </a:fld>
            <a:endParaRPr lang="en-US"/>
          </a:p>
        </p:txBody>
      </p:sp>
    </p:spTree>
    <p:extLst>
      <p:ext uri="{BB962C8B-B14F-4D97-AF65-F5344CB8AC3E}">
        <p14:creationId xmlns:p14="http://schemas.microsoft.com/office/powerpoint/2010/main" val="551500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F8E18-5A56-5A48-83AA-31E0A1F4F81F}"/>
              </a:ext>
            </a:extLst>
          </p:cNvPr>
          <p:cNvSpPr>
            <a:spLocks noGrp="1"/>
          </p:cNvSpPr>
          <p:nvPr>
            <p:ph type="dt" sz="half" idx="10"/>
          </p:nvPr>
        </p:nvSpPr>
        <p:spPr/>
        <p:txBody>
          <a:bodyPr/>
          <a:lstStyle>
            <a:lvl1pPr>
              <a:defRPr/>
            </a:lvl1pPr>
          </a:lstStyle>
          <a:p>
            <a:pPr>
              <a:defRPr/>
            </a:pPr>
            <a:fld id="{0FDD71C8-EDCD-8346-B42E-06D87B0E56EA}" type="datetimeFigureOut">
              <a:rPr lang="en-US"/>
              <a:pPr>
                <a:defRPr/>
              </a:pPr>
              <a:t>2/3/20</a:t>
            </a:fld>
            <a:endParaRPr lang="en-US"/>
          </a:p>
        </p:txBody>
      </p:sp>
      <p:sp>
        <p:nvSpPr>
          <p:cNvPr id="5" name="Footer Placeholder 4">
            <a:extLst>
              <a:ext uri="{FF2B5EF4-FFF2-40B4-BE49-F238E27FC236}">
                <a16:creationId xmlns:a16="http://schemas.microsoft.com/office/drawing/2014/main" id="{AFA50A82-E2C5-0E47-A38C-2BBD4F6C67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CA543B-5306-C74B-8D0D-FB7441D90513}"/>
              </a:ext>
            </a:extLst>
          </p:cNvPr>
          <p:cNvSpPr>
            <a:spLocks noGrp="1"/>
          </p:cNvSpPr>
          <p:nvPr>
            <p:ph type="sldNum" sz="quarter" idx="12"/>
          </p:nvPr>
        </p:nvSpPr>
        <p:spPr/>
        <p:txBody>
          <a:bodyPr/>
          <a:lstStyle>
            <a:lvl1pPr>
              <a:defRPr/>
            </a:lvl1pPr>
          </a:lstStyle>
          <a:p>
            <a:pPr>
              <a:defRPr/>
            </a:pPr>
            <a:fld id="{FF6A5ACC-4999-0A42-AD2F-E8924F61A412}" type="slidenum">
              <a:rPr lang="en-US"/>
              <a:pPr>
                <a:defRPr/>
              </a:pPr>
              <a:t>‹#›</a:t>
            </a:fld>
            <a:endParaRPr lang="en-US"/>
          </a:p>
        </p:txBody>
      </p:sp>
    </p:spTree>
    <p:extLst>
      <p:ext uri="{BB962C8B-B14F-4D97-AF65-F5344CB8AC3E}">
        <p14:creationId xmlns:p14="http://schemas.microsoft.com/office/powerpoint/2010/main" val="74979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ABD0C-1D03-AC44-A792-CE9CFE645F3B}"/>
              </a:ext>
            </a:extLst>
          </p:cNvPr>
          <p:cNvSpPr>
            <a:spLocks noGrp="1"/>
          </p:cNvSpPr>
          <p:nvPr>
            <p:ph type="dt" sz="half" idx="10"/>
          </p:nvPr>
        </p:nvSpPr>
        <p:spPr/>
        <p:txBody>
          <a:bodyPr/>
          <a:lstStyle>
            <a:lvl1pPr>
              <a:defRPr/>
            </a:lvl1pPr>
          </a:lstStyle>
          <a:p>
            <a:pPr>
              <a:defRPr/>
            </a:pPr>
            <a:fld id="{D8FB3118-7C66-2044-8536-C808C2D0F6D6}" type="datetimeFigureOut">
              <a:rPr lang="en-US"/>
              <a:pPr>
                <a:defRPr/>
              </a:pPr>
              <a:t>2/3/20</a:t>
            </a:fld>
            <a:endParaRPr lang="en-US"/>
          </a:p>
        </p:txBody>
      </p:sp>
      <p:sp>
        <p:nvSpPr>
          <p:cNvPr id="5" name="Footer Placeholder 4">
            <a:extLst>
              <a:ext uri="{FF2B5EF4-FFF2-40B4-BE49-F238E27FC236}">
                <a16:creationId xmlns:a16="http://schemas.microsoft.com/office/drawing/2014/main" id="{F6B08EF1-4522-3548-884F-04C726964C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4F52F9-C166-D849-8D23-739792317920}"/>
              </a:ext>
            </a:extLst>
          </p:cNvPr>
          <p:cNvSpPr>
            <a:spLocks noGrp="1"/>
          </p:cNvSpPr>
          <p:nvPr>
            <p:ph type="sldNum" sz="quarter" idx="12"/>
          </p:nvPr>
        </p:nvSpPr>
        <p:spPr/>
        <p:txBody>
          <a:bodyPr/>
          <a:lstStyle>
            <a:lvl1pPr>
              <a:defRPr/>
            </a:lvl1pPr>
          </a:lstStyle>
          <a:p>
            <a:pPr>
              <a:defRPr/>
            </a:pPr>
            <a:fld id="{0319AA3F-0B96-1242-8047-7865F87653CC}" type="slidenum">
              <a:rPr lang="en-US"/>
              <a:pPr>
                <a:defRPr/>
              </a:pPr>
              <a:t>‹#›</a:t>
            </a:fld>
            <a:endParaRPr lang="en-US"/>
          </a:p>
        </p:txBody>
      </p:sp>
    </p:spTree>
    <p:extLst>
      <p:ext uri="{BB962C8B-B14F-4D97-AF65-F5344CB8AC3E}">
        <p14:creationId xmlns:p14="http://schemas.microsoft.com/office/powerpoint/2010/main" val="172326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FFE090C-FA02-BF4C-9F9B-DDE0EDB56F2B}"/>
              </a:ext>
            </a:extLst>
          </p:cNvPr>
          <p:cNvSpPr>
            <a:spLocks noGrp="1"/>
          </p:cNvSpPr>
          <p:nvPr>
            <p:ph type="dt" sz="half" idx="10"/>
          </p:nvPr>
        </p:nvSpPr>
        <p:spPr/>
        <p:txBody>
          <a:bodyPr/>
          <a:lstStyle>
            <a:lvl1pPr>
              <a:defRPr/>
            </a:lvl1pPr>
          </a:lstStyle>
          <a:p>
            <a:pPr>
              <a:defRPr/>
            </a:pPr>
            <a:fld id="{7C051992-C856-2848-A2CD-D9E36EB23208}" type="datetimeFigureOut">
              <a:rPr lang="en-US"/>
              <a:pPr>
                <a:defRPr/>
              </a:pPr>
              <a:t>2/3/20</a:t>
            </a:fld>
            <a:endParaRPr lang="en-US"/>
          </a:p>
        </p:txBody>
      </p:sp>
      <p:sp>
        <p:nvSpPr>
          <p:cNvPr id="6" name="Footer Placeholder 4">
            <a:extLst>
              <a:ext uri="{FF2B5EF4-FFF2-40B4-BE49-F238E27FC236}">
                <a16:creationId xmlns:a16="http://schemas.microsoft.com/office/drawing/2014/main" id="{D15B74C4-7162-6E42-91DD-773A737617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6F21D8-E7CC-CF40-BEDC-3B55C8A03E89}"/>
              </a:ext>
            </a:extLst>
          </p:cNvPr>
          <p:cNvSpPr>
            <a:spLocks noGrp="1"/>
          </p:cNvSpPr>
          <p:nvPr>
            <p:ph type="sldNum" sz="quarter" idx="12"/>
          </p:nvPr>
        </p:nvSpPr>
        <p:spPr/>
        <p:txBody>
          <a:bodyPr/>
          <a:lstStyle>
            <a:lvl1pPr>
              <a:defRPr/>
            </a:lvl1pPr>
          </a:lstStyle>
          <a:p>
            <a:pPr>
              <a:defRPr/>
            </a:pPr>
            <a:fld id="{AE9228ED-0A59-AE48-86A2-3F62C49C9B89}" type="slidenum">
              <a:rPr lang="en-US"/>
              <a:pPr>
                <a:defRPr/>
              </a:pPr>
              <a:t>‹#›</a:t>
            </a:fld>
            <a:endParaRPr lang="en-US"/>
          </a:p>
        </p:txBody>
      </p:sp>
    </p:spTree>
    <p:extLst>
      <p:ext uri="{BB962C8B-B14F-4D97-AF65-F5344CB8AC3E}">
        <p14:creationId xmlns:p14="http://schemas.microsoft.com/office/powerpoint/2010/main" val="3578160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8B22C21-FB1A-C940-8C67-94DF84B416EF}"/>
              </a:ext>
            </a:extLst>
          </p:cNvPr>
          <p:cNvSpPr>
            <a:spLocks noGrp="1"/>
          </p:cNvSpPr>
          <p:nvPr>
            <p:ph type="dt" sz="half" idx="10"/>
          </p:nvPr>
        </p:nvSpPr>
        <p:spPr/>
        <p:txBody>
          <a:bodyPr/>
          <a:lstStyle>
            <a:lvl1pPr>
              <a:defRPr/>
            </a:lvl1pPr>
          </a:lstStyle>
          <a:p>
            <a:pPr>
              <a:defRPr/>
            </a:pPr>
            <a:fld id="{995FD41C-A753-C047-B78E-A496AE822297}" type="datetimeFigureOut">
              <a:rPr lang="en-US"/>
              <a:pPr>
                <a:defRPr/>
              </a:pPr>
              <a:t>2/3/20</a:t>
            </a:fld>
            <a:endParaRPr lang="en-US"/>
          </a:p>
        </p:txBody>
      </p:sp>
      <p:sp>
        <p:nvSpPr>
          <p:cNvPr id="8" name="Footer Placeholder 4">
            <a:extLst>
              <a:ext uri="{FF2B5EF4-FFF2-40B4-BE49-F238E27FC236}">
                <a16:creationId xmlns:a16="http://schemas.microsoft.com/office/drawing/2014/main" id="{F7486DC5-C9BF-8B4F-8CE6-7A2AEFFCBE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2589504-9E85-B149-A4A8-99AF9FCDB4DE}"/>
              </a:ext>
            </a:extLst>
          </p:cNvPr>
          <p:cNvSpPr>
            <a:spLocks noGrp="1"/>
          </p:cNvSpPr>
          <p:nvPr>
            <p:ph type="sldNum" sz="quarter" idx="12"/>
          </p:nvPr>
        </p:nvSpPr>
        <p:spPr/>
        <p:txBody>
          <a:bodyPr/>
          <a:lstStyle>
            <a:lvl1pPr>
              <a:defRPr/>
            </a:lvl1pPr>
          </a:lstStyle>
          <a:p>
            <a:pPr>
              <a:defRPr/>
            </a:pPr>
            <a:fld id="{CA87BB74-9801-424B-AA2C-E97C8BA52C7D}" type="slidenum">
              <a:rPr lang="en-US"/>
              <a:pPr>
                <a:defRPr/>
              </a:pPr>
              <a:t>‹#›</a:t>
            </a:fld>
            <a:endParaRPr lang="en-US"/>
          </a:p>
        </p:txBody>
      </p:sp>
    </p:spTree>
    <p:extLst>
      <p:ext uri="{BB962C8B-B14F-4D97-AF65-F5344CB8AC3E}">
        <p14:creationId xmlns:p14="http://schemas.microsoft.com/office/powerpoint/2010/main" val="7030595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3DD266B-A155-AA49-9BF9-F36154964A73}"/>
              </a:ext>
            </a:extLst>
          </p:cNvPr>
          <p:cNvSpPr>
            <a:spLocks noGrp="1"/>
          </p:cNvSpPr>
          <p:nvPr>
            <p:ph type="dt" sz="half" idx="10"/>
          </p:nvPr>
        </p:nvSpPr>
        <p:spPr/>
        <p:txBody>
          <a:bodyPr/>
          <a:lstStyle>
            <a:lvl1pPr>
              <a:defRPr/>
            </a:lvl1pPr>
          </a:lstStyle>
          <a:p>
            <a:pPr>
              <a:defRPr/>
            </a:pPr>
            <a:fld id="{60D6DEBB-79D1-BC4C-A80A-D97A3602DA2B}" type="datetimeFigureOut">
              <a:rPr lang="en-US"/>
              <a:pPr>
                <a:defRPr/>
              </a:pPr>
              <a:t>2/3/20</a:t>
            </a:fld>
            <a:endParaRPr lang="en-US"/>
          </a:p>
        </p:txBody>
      </p:sp>
      <p:sp>
        <p:nvSpPr>
          <p:cNvPr id="4" name="Footer Placeholder 4">
            <a:extLst>
              <a:ext uri="{FF2B5EF4-FFF2-40B4-BE49-F238E27FC236}">
                <a16:creationId xmlns:a16="http://schemas.microsoft.com/office/drawing/2014/main" id="{08459129-4AD4-8747-9CB3-6FCE733BC53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2D25FC4-CE33-134D-B23A-5C8A0B6D287E}"/>
              </a:ext>
            </a:extLst>
          </p:cNvPr>
          <p:cNvSpPr>
            <a:spLocks noGrp="1"/>
          </p:cNvSpPr>
          <p:nvPr>
            <p:ph type="sldNum" sz="quarter" idx="12"/>
          </p:nvPr>
        </p:nvSpPr>
        <p:spPr/>
        <p:txBody>
          <a:bodyPr/>
          <a:lstStyle>
            <a:lvl1pPr>
              <a:defRPr/>
            </a:lvl1pPr>
          </a:lstStyle>
          <a:p>
            <a:pPr>
              <a:defRPr/>
            </a:pPr>
            <a:fld id="{936D64FE-6642-B844-99D0-E0A03155FFD6}" type="slidenum">
              <a:rPr lang="en-US"/>
              <a:pPr>
                <a:defRPr/>
              </a:pPr>
              <a:t>‹#›</a:t>
            </a:fld>
            <a:endParaRPr lang="en-US"/>
          </a:p>
        </p:txBody>
      </p:sp>
    </p:spTree>
    <p:extLst>
      <p:ext uri="{BB962C8B-B14F-4D97-AF65-F5344CB8AC3E}">
        <p14:creationId xmlns:p14="http://schemas.microsoft.com/office/powerpoint/2010/main" val="2006257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389C71-7F2F-0D49-B189-4F50939E109C}"/>
              </a:ext>
            </a:extLst>
          </p:cNvPr>
          <p:cNvSpPr>
            <a:spLocks noGrp="1"/>
          </p:cNvSpPr>
          <p:nvPr>
            <p:ph type="dt" sz="half" idx="10"/>
          </p:nvPr>
        </p:nvSpPr>
        <p:spPr/>
        <p:txBody>
          <a:bodyPr/>
          <a:lstStyle>
            <a:lvl1pPr>
              <a:defRPr/>
            </a:lvl1pPr>
          </a:lstStyle>
          <a:p>
            <a:pPr>
              <a:defRPr/>
            </a:pPr>
            <a:fld id="{D2CD1864-8008-634F-9DCC-C44099F69D49}" type="datetimeFigureOut">
              <a:rPr lang="en-US"/>
              <a:pPr>
                <a:defRPr/>
              </a:pPr>
              <a:t>2/3/20</a:t>
            </a:fld>
            <a:endParaRPr lang="en-US"/>
          </a:p>
        </p:txBody>
      </p:sp>
      <p:sp>
        <p:nvSpPr>
          <p:cNvPr id="3" name="Footer Placeholder 4">
            <a:extLst>
              <a:ext uri="{FF2B5EF4-FFF2-40B4-BE49-F238E27FC236}">
                <a16:creationId xmlns:a16="http://schemas.microsoft.com/office/drawing/2014/main" id="{844078B1-B573-8D4F-9B5E-76976BD8577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792F9D5-260C-BD40-9A55-E8F8496EE429}"/>
              </a:ext>
            </a:extLst>
          </p:cNvPr>
          <p:cNvSpPr>
            <a:spLocks noGrp="1"/>
          </p:cNvSpPr>
          <p:nvPr>
            <p:ph type="sldNum" sz="quarter" idx="12"/>
          </p:nvPr>
        </p:nvSpPr>
        <p:spPr/>
        <p:txBody>
          <a:bodyPr/>
          <a:lstStyle>
            <a:lvl1pPr>
              <a:defRPr/>
            </a:lvl1pPr>
          </a:lstStyle>
          <a:p>
            <a:pPr>
              <a:defRPr/>
            </a:pPr>
            <a:fld id="{BF36567C-B660-594F-B1CC-FDE1EA47C770}" type="slidenum">
              <a:rPr lang="en-US"/>
              <a:pPr>
                <a:defRPr/>
              </a:pPr>
              <a:t>‹#›</a:t>
            </a:fld>
            <a:endParaRPr lang="en-US"/>
          </a:p>
        </p:txBody>
      </p:sp>
    </p:spTree>
    <p:extLst>
      <p:ext uri="{BB962C8B-B14F-4D97-AF65-F5344CB8AC3E}">
        <p14:creationId xmlns:p14="http://schemas.microsoft.com/office/powerpoint/2010/main" val="2546367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488D7D5B-4196-9D44-9DDE-F5C31A84A5C2}"/>
              </a:ext>
            </a:extLst>
          </p:cNvPr>
          <p:cNvSpPr>
            <a:spLocks noGrp="1"/>
          </p:cNvSpPr>
          <p:nvPr>
            <p:ph type="dt" sz="half" idx="10"/>
          </p:nvPr>
        </p:nvSpPr>
        <p:spPr/>
        <p:txBody>
          <a:bodyPr/>
          <a:lstStyle>
            <a:lvl1pPr>
              <a:defRPr/>
            </a:lvl1pPr>
          </a:lstStyle>
          <a:p>
            <a:pPr>
              <a:defRPr/>
            </a:pPr>
            <a:fld id="{565928F1-B4C3-9C4D-9EAB-9E073269EBAF}" type="datetimeFigureOut">
              <a:rPr lang="en-US"/>
              <a:pPr>
                <a:defRPr/>
              </a:pPr>
              <a:t>2/3/20</a:t>
            </a:fld>
            <a:endParaRPr lang="en-US"/>
          </a:p>
        </p:txBody>
      </p:sp>
      <p:sp>
        <p:nvSpPr>
          <p:cNvPr id="6" name="Footer Placeholder 4">
            <a:extLst>
              <a:ext uri="{FF2B5EF4-FFF2-40B4-BE49-F238E27FC236}">
                <a16:creationId xmlns:a16="http://schemas.microsoft.com/office/drawing/2014/main" id="{1763F7ED-E821-EA46-A4D9-FDD39CEBDE0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1ED9AF-5A08-8E4D-BC35-ECE4FAA69117}"/>
              </a:ext>
            </a:extLst>
          </p:cNvPr>
          <p:cNvSpPr>
            <a:spLocks noGrp="1"/>
          </p:cNvSpPr>
          <p:nvPr>
            <p:ph type="sldNum" sz="quarter" idx="12"/>
          </p:nvPr>
        </p:nvSpPr>
        <p:spPr/>
        <p:txBody>
          <a:bodyPr/>
          <a:lstStyle>
            <a:lvl1pPr>
              <a:defRPr/>
            </a:lvl1pPr>
          </a:lstStyle>
          <a:p>
            <a:pPr>
              <a:defRPr/>
            </a:pPr>
            <a:fld id="{E588CC26-8179-1F4A-99C4-B82FD5EF06D7}" type="slidenum">
              <a:rPr lang="en-US"/>
              <a:pPr>
                <a:defRPr/>
              </a:pPr>
              <a:t>‹#›</a:t>
            </a:fld>
            <a:endParaRPr lang="en-US"/>
          </a:p>
        </p:txBody>
      </p:sp>
    </p:spTree>
    <p:extLst>
      <p:ext uri="{BB962C8B-B14F-4D97-AF65-F5344CB8AC3E}">
        <p14:creationId xmlns:p14="http://schemas.microsoft.com/office/powerpoint/2010/main" val="367468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4E872F4-0908-C54C-9936-8AC6877863C6}"/>
              </a:ext>
            </a:extLst>
          </p:cNvPr>
          <p:cNvSpPr>
            <a:spLocks noGrp="1"/>
          </p:cNvSpPr>
          <p:nvPr>
            <p:ph type="dt" sz="half" idx="10"/>
          </p:nvPr>
        </p:nvSpPr>
        <p:spPr/>
        <p:txBody>
          <a:bodyPr/>
          <a:lstStyle>
            <a:lvl1pPr>
              <a:defRPr/>
            </a:lvl1pPr>
          </a:lstStyle>
          <a:p>
            <a:pPr>
              <a:defRPr/>
            </a:pPr>
            <a:fld id="{BEFAC4D6-6D07-4E4F-9953-B5AE992DC86C}" type="datetimeFigureOut">
              <a:rPr lang="en-US"/>
              <a:pPr>
                <a:defRPr/>
              </a:pPr>
              <a:t>2/3/20</a:t>
            </a:fld>
            <a:endParaRPr lang="en-US"/>
          </a:p>
        </p:txBody>
      </p:sp>
      <p:sp>
        <p:nvSpPr>
          <p:cNvPr id="6" name="Footer Placeholder 4">
            <a:extLst>
              <a:ext uri="{FF2B5EF4-FFF2-40B4-BE49-F238E27FC236}">
                <a16:creationId xmlns:a16="http://schemas.microsoft.com/office/drawing/2014/main" id="{85D47028-ECB4-BC49-9429-A8F9B85442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7A7CBA-0F01-4048-A929-F26B39C45531}"/>
              </a:ext>
            </a:extLst>
          </p:cNvPr>
          <p:cNvSpPr>
            <a:spLocks noGrp="1"/>
          </p:cNvSpPr>
          <p:nvPr>
            <p:ph type="sldNum" sz="quarter" idx="12"/>
          </p:nvPr>
        </p:nvSpPr>
        <p:spPr/>
        <p:txBody>
          <a:bodyPr/>
          <a:lstStyle>
            <a:lvl1pPr>
              <a:defRPr/>
            </a:lvl1pPr>
          </a:lstStyle>
          <a:p>
            <a:pPr>
              <a:defRPr/>
            </a:pPr>
            <a:fld id="{6A2BDF0F-E192-4A4B-BED7-3F02C668C6EA}" type="slidenum">
              <a:rPr lang="en-US"/>
              <a:pPr>
                <a:defRPr/>
              </a:pPr>
              <a:t>‹#›</a:t>
            </a:fld>
            <a:endParaRPr lang="en-US"/>
          </a:p>
        </p:txBody>
      </p:sp>
    </p:spTree>
    <p:extLst>
      <p:ext uri="{BB962C8B-B14F-4D97-AF65-F5344CB8AC3E}">
        <p14:creationId xmlns:p14="http://schemas.microsoft.com/office/powerpoint/2010/main" val="96586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4507CC8-D5B0-BA4B-A4DC-1D6DF5EB9E64}"/>
              </a:ext>
            </a:extLst>
          </p:cNvPr>
          <p:cNvCxnSpPr/>
          <p:nvPr userDrawn="1"/>
        </p:nvCxnSpPr>
        <p:spPr>
          <a:xfrm flipH="1">
            <a:off x="5605463" y="5148263"/>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Placeholder 10"/>
          <p:cNvSpPr>
            <a:spLocks noGrp="1"/>
          </p:cNvSpPr>
          <p:nvPr>
            <p:ph type="title"/>
          </p:nvPr>
        </p:nvSpPr>
        <p:spPr>
          <a:xfrm>
            <a:off x="228600" y="228600"/>
            <a:ext cx="7315200" cy="57607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85056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146E4-289D-A04E-A268-76850DDAE280}"/>
              </a:ext>
            </a:extLst>
          </p:cNvPr>
          <p:cNvSpPr>
            <a:spLocks noGrp="1"/>
          </p:cNvSpPr>
          <p:nvPr>
            <p:ph type="dt" sz="half" idx="10"/>
          </p:nvPr>
        </p:nvSpPr>
        <p:spPr/>
        <p:txBody>
          <a:bodyPr/>
          <a:lstStyle>
            <a:lvl1pPr>
              <a:defRPr/>
            </a:lvl1pPr>
          </a:lstStyle>
          <a:p>
            <a:pPr>
              <a:defRPr/>
            </a:pPr>
            <a:fld id="{D8B1D2DE-4B15-D54C-A217-494406A606AD}" type="datetimeFigureOut">
              <a:rPr lang="en-US"/>
              <a:pPr>
                <a:defRPr/>
              </a:pPr>
              <a:t>2/3/20</a:t>
            </a:fld>
            <a:endParaRPr lang="en-US"/>
          </a:p>
        </p:txBody>
      </p:sp>
      <p:sp>
        <p:nvSpPr>
          <p:cNvPr id="5" name="Footer Placeholder 4">
            <a:extLst>
              <a:ext uri="{FF2B5EF4-FFF2-40B4-BE49-F238E27FC236}">
                <a16:creationId xmlns:a16="http://schemas.microsoft.com/office/drawing/2014/main" id="{8F47A6D1-6B02-D04C-AEF9-9AC66AACCE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665916-CE82-A844-ACFC-437F0E11BD7C}"/>
              </a:ext>
            </a:extLst>
          </p:cNvPr>
          <p:cNvSpPr>
            <a:spLocks noGrp="1"/>
          </p:cNvSpPr>
          <p:nvPr>
            <p:ph type="sldNum" sz="quarter" idx="12"/>
          </p:nvPr>
        </p:nvSpPr>
        <p:spPr/>
        <p:txBody>
          <a:bodyPr/>
          <a:lstStyle>
            <a:lvl1pPr>
              <a:defRPr/>
            </a:lvl1pPr>
          </a:lstStyle>
          <a:p>
            <a:pPr>
              <a:defRPr/>
            </a:pPr>
            <a:fld id="{47F1E444-72D7-114E-A6C1-79554CAC21FC}" type="slidenum">
              <a:rPr lang="en-US"/>
              <a:pPr>
                <a:defRPr/>
              </a:pPr>
              <a:t>‹#›</a:t>
            </a:fld>
            <a:endParaRPr lang="en-US"/>
          </a:p>
        </p:txBody>
      </p:sp>
    </p:spTree>
    <p:extLst>
      <p:ext uri="{BB962C8B-B14F-4D97-AF65-F5344CB8AC3E}">
        <p14:creationId xmlns:p14="http://schemas.microsoft.com/office/powerpoint/2010/main" val="2616278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CC2B5-0338-DD42-B5B5-67B2310C9954}"/>
              </a:ext>
            </a:extLst>
          </p:cNvPr>
          <p:cNvSpPr>
            <a:spLocks noGrp="1"/>
          </p:cNvSpPr>
          <p:nvPr>
            <p:ph type="dt" sz="half" idx="10"/>
          </p:nvPr>
        </p:nvSpPr>
        <p:spPr/>
        <p:txBody>
          <a:bodyPr/>
          <a:lstStyle>
            <a:lvl1pPr>
              <a:defRPr/>
            </a:lvl1pPr>
          </a:lstStyle>
          <a:p>
            <a:pPr>
              <a:defRPr/>
            </a:pPr>
            <a:fld id="{EB1FD1FA-A11B-3C4D-AFA1-A2DD54A1EC08}" type="datetimeFigureOut">
              <a:rPr lang="en-US"/>
              <a:pPr>
                <a:defRPr/>
              </a:pPr>
              <a:t>2/3/20</a:t>
            </a:fld>
            <a:endParaRPr lang="en-US"/>
          </a:p>
        </p:txBody>
      </p:sp>
      <p:sp>
        <p:nvSpPr>
          <p:cNvPr id="5" name="Footer Placeholder 4">
            <a:extLst>
              <a:ext uri="{FF2B5EF4-FFF2-40B4-BE49-F238E27FC236}">
                <a16:creationId xmlns:a16="http://schemas.microsoft.com/office/drawing/2014/main" id="{2C5C1A31-9DEE-324B-8648-C78BB558B8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4B2CF1-F827-634D-A16E-907EBAC31604}"/>
              </a:ext>
            </a:extLst>
          </p:cNvPr>
          <p:cNvSpPr>
            <a:spLocks noGrp="1"/>
          </p:cNvSpPr>
          <p:nvPr>
            <p:ph type="sldNum" sz="quarter" idx="12"/>
          </p:nvPr>
        </p:nvSpPr>
        <p:spPr/>
        <p:txBody>
          <a:bodyPr/>
          <a:lstStyle>
            <a:lvl1pPr>
              <a:defRPr/>
            </a:lvl1pPr>
          </a:lstStyle>
          <a:p>
            <a:pPr>
              <a:defRPr/>
            </a:pPr>
            <a:fld id="{6D56A9BF-B359-0E41-A9D8-23B48C48DD3B}" type="slidenum">
              <a:rPr lang="en-US"/>
              <a:pPr>
                <a:defRPr/>
              </a:pPr>
              <a:t>‹#›</a:t>
            </a:fld>
            <a:endParaRPr lang="en-US"/>
          </a:p>
        </p:txBody>
      </p:sp>
    </p:spTree>
    <p:extLst>
      <p:ext uri="{BB962C8B-B14F-4D97-AF65-F5344CB8AC3E}">
        <p14:creationId xmlns:p14="http://schemas.microsoft.com/office/powerpoint/2010/main" val="1922282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164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797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89EA8-B94D-7D4F-8FB2-1528900F21B6}"/>
              </a:ext>
            </a:extLst>
          </p:cNvPr>
          <p:cNvSpPr>
            <a:spLocks noGrp="1"/>
          </p:cNvSpPr>
          <p:nvPr>
            <p:ph type="dt" sz="half" idx="10"/>
          </p:nvPr>
        </p:nvSpPr>
        <p:spPr>
          <a:xfrm>
            <a:off x="457200" y="19050"/>
            <a:ext cx="2895600" cy="328613"/>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6396A3A3-94A6-4E5B-AF39-173ACA3E61CC}" type="datetime2">
              <a:rPr lang="en-US"/>
              <a:pPr>
                <a:defRPr/>
              </a:pPr>
              <a:t>Monday, February 3, 2020</a:t>
            </a:fld>
            <a:endParaRPr lang="en-US"/>
          </a:p>
        </p:txBody>
      </p:sp>
      <p:sp>
        <p:nvSpPr>
          <p:cNvPr id="5" name="Footer Placeholder 4">
            <a:extLst>
              <a:ext uri="{FF2B5EF4-FFF2-40B4-BE49-F238E27FC236}">
                <a16:creationId xmlns:a16="http://schemas.microsoft.com/office/drawing/2014/main" id="{52F1B482-FF30-1D4A-8AE6-4DA7ED0D4D9B}"/>
              </a:ext>
            </a:extLst>
          </p:cNvPr>
          <p:cNvSpPr>
            <a:spLocks noGrp="1"/>
          </p:cNvSpPr>
          <p:nvPr>
            <p:ph type="ftr" sz="quarter" idx="11"/>
          </p:nvPr>
        </p:nvSpPr>
        <p:spPr>
          <a:xfrm>
            <a:off x="3429000" y="19050"/>
            <a:ext cx="4114800" cy="328613"/>
          </a:xfrm>
          <a:prstGeom prst="rect">
            <a:avLst/>
          </a:prstGeom>
        </p:spPr>
        <p:txBody>
          <a:bodyPr/>
          <a:lstStyle>
            <a:lvl1pPr algn="r" defTabSz="342900" eaLnBrk="1" fontAlgn="auto" hangingPunct="1">
              <a:spcBef>
                <a:spcPts val="0"/>
              </a:spcBef>
              <a:spcAft>
                <a:spcPts val="0"/>
              </a:spcAft>
              <a:defRPr sz="1350">
                <a:solidFill>
                  <a:srgbClr val="3B3D3C"/>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C6D07C6-DECE-D149-8503-CDA82D3F24AB}"/>
              </a:ext>
            </a:extLst>
          </p:cNvPr>
          <p:cNvSpPr>
            <a:spLocks noGrp="1"/>
          </p:cNvSpPr>
          <p:nvPr>
            <p:ph type="sldNum" sz="quarter" idx="12"/>
          </p:nvPr>
        </p:nvSpPr>
        <p:spPr>
          <a:xfrm>
            <a:off x="7620000" y="19050"/>
            <a:ext cx="1066800" cy="328613"/>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84D4CA40-A8FB-A648-A734-23A9125E176E}" type="slidenum">
              <a:rPr lang="en-US"/>
              <a:pPr>
                <a:defRPr/>
              </a:pPr>
              <a:t>‹#›</a:t>
            </a:fld>
            <a:endParaRPr lang="en-US"/>
          </a:p>
        </p:txBody>
      </p:sp>
    </p:spTree>
    <p:extLst>
      <p:ext uri="{BB962C8B-B14F-4D97-AF65-F5344CB8AC3E}">
        <p14:creationId xmlns:p14="http://schemas.microsoft.com/office/powerpoint/2010/main" val="1414018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0AA18-1F92-2E46-8FA1-3BD35D5C37AA}"/>
              </a:ext>
            </a:extLst>
          </p:cNvPr>
          <p:cNvSpPr>
            <a:spLocks noGrp="1"/>
          </p:cNvSpPr>
          <p:nvPr>
            <p:ph type="dt" sz="half" idx="10"/>
          </p:nvPr>
        </p:nvSpPr>
        <p:spPr>
          <a:xfrm>
            <a:off x="628650" y="6356350"/>
            <a:ext cx="20574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11890BAA-3728-244C-9538-DAD95A540D9A}" type="datetimeFigureOut">
              <a:rPr lang="en-US"/>
              <a:pPr>
                <a:defRPr/>
              </a:pPr>
              <a:t>2/3/20</a:t>
            </a:fld>
            <a:endParaRPr lang="en-US"/>
          </a:p>
        </p:txBody>
      </p:sp>
      <p:sp>
        <p:nvSpPr>
          <p:cNvPr id="3" name="Footer Placeholder 2">
            <a:extLst>
              <a:ext uri="{FF2B5EF4-FFF2-40B4-BE49-F238E27FC236}">
                <a16:creationId xmlns:a16="http://schemas.microsoft.com/office/drawing/2014/main" id="{FD9AEABF-FC43-2B44-A72E-B22BCC68ACBE}"/>
              </a:ext>
            </a:extLst>
          </p:cNvPr>
          <p:cNvSpPr>
            <a:spLocks noGrp="1"/>
          </p:cNvSpPr>
          <p:nvPr>
            <p:ph type="ftr" sz="quarter" idx="11"/>
          </p:nvPr>
        </p:nvSpPr>
        <p:spPr>
          <a:xfrm>
            <a:off x="3028950" y="6356350"/>
            <a:ext cx="30861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endParaRPr lang="en-US"/>
          </a:p>
        </p:txBody>
      </p:sp>
      <p:sp>
        <p:nvSpPr>
          <p:cNvPr id="4" name="Slide Number Placeholder 3">
            <a:extLst>
              <a:ext uri="{FF2B5EF4-FFF2-40B4-BE49-F238E27FC236}">
                <a16:creationId xmlns:a16="http://schemas.microsoft.com/office/drawing/2014/main" id="{9F13ACAB-26DA-5547-809C-EC338FE4A0E3}"/>
              </a:ext>
            </a:extLst>
          </p:cNvPr>
          <p:cNvSpPr>
            <a:spLocks noGrp="1"/>
          </p:cNvSpPr>
          <p:nvPr>
            <p:ph type="sldNum" sz="quarter" idx="12"/>
          </p:nvPr>
        </p:nvSpPr>
        <p:spPr>
          <a:xfrm>
            <a:off x="6457950" y="6356350"/>
            <a:ext cx="20574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B43FF40A-D7A2-0841-BE6B-AF3686434045}" type="slidenum">
              <a:rPr lang="en-US"/>
              <a:pPr>
                <a:defRPr/>
              </a:pPr>
              <a:t>‹#›</a:t>
            </a:fld>
            <a:endParaRPr lang="en-US"/>
          </a:p>
        </p:txBody>
      </p:sp>
    </p:spTree>
    <p:extLst>
      <p:ext uri="{BB962C8B-B14F-4D97-AF65-F5344CB8AC3E}">
        <p14:creationId xmlns:p14="http://schemas.microsoft.com/office/powerpoint/2010/main" val="3713377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ABE4C0-BE4A-2548-8D52-3BA034654C72}"/>
              </a:ext>
            </a:extLst>
          </p:cNvPr>
          <p:cNvSpPr>
            <a:spLocks noGrp="1" noChangeArrowheads="1"/>
          </p:cNvSpPr>
          <p:nvPr>
            <p:ph type="dt" sz="half" idx="10"/>
          </p:nvPr>
        </p:nvSpPr>
        <p:spPr>
          <a:xfrm>
            <a:off x="685800" y="6248400"/>
            <a:ext cx="19050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endParaRPr lang="en-US"/>
          </a:p>
        </p:txBody>
      </p:sp>
      <p:sp>
        <p:nvSpPr>
          <p:cNvPr id="6" name="Footer Placeholder 5">
            <a:extLst>
              <a:ext uri="{FF2B5EF4-FFF2-40B4-BE49-F238E27FC236}">
                <a16:creationId xmlns:a16="http://schemas.microsoft.com/office/drawing/2014/main" id="{E8F2D3C1-4496-0249-828B-EE27127B276E}"/>
              </a:ext>
            </a:extLst>
          </p:cNvPr>
          <p:cNvSpPr>
            <a:spLocks noGrp="1" noChangeArrowheads="1"/>
          </p:cNvSpPr>
          <p:nvPr>
            <p:ph type="ftr" sz="quarter" idx="11"/>
          </p:nvPr>
        </p:nvSpPr>
        <p:spPr>
          <a:xfrm>
            <a:off x="3124200" y="6248400"/>
            <a:ext cx="28956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endParaRPr lang="en-US"/>
          </a:p>
        </p:txBody>
      </p:sp>
      <p:sp>
        <p:nvSpPr>
          <p:cNvPr id="7" name="Slide Number Placeholder 6">
            <a:extLst>
              <a:ext uri="{FF2B5EF4-FFF2-40B4-BE49-F238E27FC236}">
                <a16:creationId xmlns:a16="http://schemas.microsoft.com/office/drawing/2014/main" id="{17404767-27A7-6B43-90A2-3EE56E00723C}"/>
              </a:ext>
            </a:extLst>
          </p:cNvPr>
          <p:cNvSpPr>
            <a:spLocks noGrp="1" noChangeArrowheads="1"/>
          </p:cNvSpPr>
          <p:nvPr>
            <p:ph type="sldNum" sz="quarter" idx="12"/>
          </p:nvPr>
        </p:nvSpPr>
        <p:spPr>
          <a:xfrm>
            <a:off x="6553200" y="6248400"/>
            <a:ext cx="19050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fld id="{2675D2B2-B5F0-1F4C-B1F4-E073D68446DF}" type="slidenum">
              <a:rPr lang="en-US"/>
              <a:pPr>
                <a:defRPr/>
              </a:pPr>
              <a:t>‹#›</a:t>
            </a:fld>
            <a:endParaRPr lang="en-US"/>
          </a:p>
        </p:txBody>
      </p:sp>
    </p:spTree>
    <p:extLst>
      <p:ext uri="{BB962C8B-B14F-4D97-AF65-F5344CB8AC3E}">
        <p14:creationId xmlns:p14="http://schemas.microsoft.com/office/powerpoint/2010/main" val="2078133744"/>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05754678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913643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3391504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718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14270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88050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1333829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62346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1456438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94608542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546942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41398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0A4ACCB-8820-C14D-A61E-A12040CB6F98}"/>
              </a:ext>
            </a:extLst>
          </p:cNvPr>
          <p:cNvSpPr>
            <a:spLocks noGrp="1"/>
          </p:cNvSpPr>
          <p:nvPr>
            <p:ph type="dt" sz="half" idx="10"/>
          </p:nvPr>
        </p:nvSpPr>
        <p:spPr/>
        <p:txBody>
          <a:bodyPr/>
          <a:lstStyle>
            <a:lvl1pPr>
              <a:defRPr/>
            </a:lvl1pPr>
          </a:lstStyle>
          <a:p>
            <a:pPr>
              <a:defRPr/>
            </a:pPr>
            <a:fld id="{A4F5849A-95B9-B24F-A21F-642A3113E46F}" type="datetimeFigureOut">
              <a:rPr lang="en-US"/>
              <a:pPr>
                <a:defRPr/>
              </a:pPr>
              <a:t>2/3/20</a:t>
            </a:fld>
            <a:endParaRPr lang="en-US"/>
          </a:p>
        </p:txBody>
      </p:sp>
      <p:sp>
        <p:nvSpPr>
          <p:cNvPr id="5" name="Footer Placeholder 4">
            <a:extLst>
              <a:ext uri="{FF2B5EF4-FFF2-40B4-BE49-F238E27FC236}">
                <a16:creationId xmlns:a16="http://schemas.microsoft.com/office/drawing/2014/main" id="{BA99EED6-38D4-4A41-A4E3-5D7F38A552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F87A71-7E7D-E348-A3E4-9A143086C856}"/>
              </a:ext>
            </a:extLst>
          </p:cNvPr>
          <p:cNvSpPr>
            <a:spLocks noGrp="1"/>
          </p:cNvSpPr>
          <p:nvPr>
            <p:ph type="sldNum" sz="quarter" idx="12"/>
          </p:nvPr>
        </p:nvSpPr>
        <p:spPr/>
        <p:txBody>
          <a:bodyPr/>
          <a:lstStyle>
            <a:lvl1pPr>
              <a:defRPr/>
            </a:lvl1pPr>
          </a:lstStyle>
          <a:p>
            <a:pPr>
              <a:defRPr/>
            </a:pPr>
            <a:fld id="{5C16A11C-175A-1645-A89D-35F1DE7B519E}" type="slidenum">
              <a:rPr lang="en-US"/>
              <a:pPr>
                <a:defRPr/>
              </a:pPr>
              <a:t>‹#›</a:t>
            </a:fld>
            <a:endParaRPr lang="en-US"/>
          </a:p>
        </p:txBody>
      </p:sp>
    </p:spTree>
    <p:extLst>
      <p:ext uri="{BB962C8B-B14F-4D97-AF65-F5344CB8AC3E}">
        <p14:creationId xmlns:p14="http://schemas.microsoft.com/office/powerpoint/2010/main" val="2775480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67DA-CA53-C344-86A9-254D9205E181}"/>
              </a:ext>
            </a:extLst>
          </p:cNvPr>
          <p:cNvSpPr>
            <a:spLocks noGrp="1"/>
          </p:cNvSpPr>
          <p:nvPr>
            <p:ph type="dt" sz="half" idx="10"/>
          </p:nvPr>
        </p:nvSpPr>
        <p:spPr/>
        <p:txBody>
          <a:bodyPr/>
          <a:lstStyle>
            <a:lvl1pPr>
              <a:defRPr/>
            </a:lvl1pPr>
          </a:lstStyle>
          <a:p>
            <a:pPr>
              <a:defRPr/>
            </a:pPr>
            <a:fld id="{4F99414A-19B1-3F41-B54E-E02EAECBD7D5}" type="datetimeFigureOut">
              <a:rPr lang="en-US"/>
              <a:pPr>
                <a:defRPr/>
              </a:pPr>
              <a:t>2/3/20</a:t>
            </a:fld>
            <a:endParaRPr lang="en-US"/>
          </a:p>
        </p:txBody>
      </p:sp>
      <p:sp>
        <p:nvSpPr>
          <p:cNvPr id="5" name="Footer Placeholder 4">
            <a:extLst>
              <a:ext uri="{FF2B5EF4-FFF2-40B4-BE49-F238E27FC236}">
                <a16:creationId xmlns:a16="http://schemas.microsoft.com/office/drawing/2014/main" id="{4C94B174-0423-6C49-B8B0-F50EF913C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41D371-946A-DA45-B87E-71FD48AC843E}"/>
              </a:ext>
            </a:extLst>
          </p:cNvPr>
          <p:cNvSpPr>
            <a:spLocks noGrp="1"/>
          </p:cNvSpPr>
          <p:nvPr>
            <p:ph type="sldNum" sz="quarter" idx="12"/>
          </p:nvPr>
        </p:nvSpPr>
        <p:spPr/>
        <p:txBody>
          <a:bodyPr/>
          <a:lstStyle>
            <a:lvl1pPr>
              <a:defRPr/>
            </a:lvl1pPr>
          </a:lstStyle>
          <a:p>
            <a:pPr>
              <a:defRPr/>
            </a:pPr>
            <a:fld id="{67293373-637B-724C-9663-A87E5589108F}" type="slidenum">
              <a:rPr lang="en-US"/>
              <a:pPr>
                <a:defRPr/>
              </a:pPr>
              <a:t>‹#›</a:t>
            </a:fld>
            <a:endParaRPr lang="en-US"/>
          </a:p>
        </p:txBody>
      </p:sp>
    </p:spTree>
    <p:extLst>
      <p:ext uri="{BB962C8B-B14F-4D97-AF65-F5344CB8AC3E}">
        <p14:creationId xmlns:p14="http://schemas.microsoft.com/office/powerpoint/2010/main" val="24380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1638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1EADAE-72EF-AA45-9373-2DCD200F94C5}"/>
              </a:ext>
            </a:extLst>
          </p:cNvPr>
          <p:cNvSpPr>
            <a:spLocks noGrp="1"/>
          </p:cNvSpPr>
          <p:nvPr>
            <p:ph type="dt" sz="half" idx="10"/>
          </p:nvPr>
        </p:nvSpPr>
        <p:spPr/>
        <p:txBody>
          <a:bodyPr/>
          <a:lstStyle>
            <a:lvl1pPr>
              <a:defRPr/>
            </a:lvl1pPr>
          </a:lstStyle>
          <a:p>
            <a:pPr>
              <a:defRPr/>
            </a:pPr>
            <a:fld id="{12AFAA70-4390-7848-A942-8B6F849AAA3D}" type="datetimeFigureOut">
              <a:rPr lang="en-US"/>
              <a:pPr>
                <a:defRPr/>
              </a:pPr>
              <a:t>2/3/20</a:t>
            </a:fld>
            <a:endParaRPr lang="en-US"/>
          </a:p>
        </p:txBody>
      </p:sp>
      <p:sp>
        <p:nvSpPr>
          <p:cNvPr id="5" name="Footer Placeholder 4">
            <a:extLst>
              <a:ext uri="{FF2B5EF4-FFF2-40B4-BE49-F238E27FC236}">
                <a16:creationId xmlns:a16="http://schemas.microsoft.com/office/drawing/2014/main" id="{A4D53DD6-2F00-2B4A-A29E-C1A1B22B87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2F7E6F-94C4-2642-A79A-B2D3AD6350DA}"/>
              </a:ext>
            </a:extLst>
          </p:cNvPr>
          <p:cNvSpPr>
            <a:spLocks noGrp="1"/>
          </p:cNvSpPr>
          <p:nvPr>
            <p:ph type="sldNum" sz="quarter" idx="12"/>
          </p:nvPr>
        </p:nvSpPr>
        <p:spPr/>
        <p:txBody>
          <a:bodyPr/>
          <a:lstStyle>
            <a:lvl1pPr>
              <a:defRPr/>
            </a:lvl1pPr>
          </a:lstStyle>
          <a:p>
            <a:pPr>
              <a:defRPr/>
            </a:pPr>
            <a:fld id="{D4FE9E65-62AD-6845-BC09-2B886F8BE7AC}" type="slidenum">
              <a:rPr lang="en-US"/>
              <a:pPr>
                <a:defRPr/>
              </a:pPr>
              <a:t>‹#›</a:t>
            </a:fld>
            <a:endParaRPr lang="en-US"/>
          </a:p>
        </p:txBody>
      </p:sp>
    </p:spTree>
    <p:extLst>
      <p:ext uri="{BB962C8B-B14F-4D97-AF65-F5344CB8AC3E}">
        <p14:creationId xmlns:p14="http://schemas.microsoft.com/office/powerpoint/2010/main" val="39504376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430074-7F19-6540-A8C1-1E559CFD9695}"/>
              </a:ext>
            </a:extLst>
          </p:cNvPr>
          <p:cNvSpPr>
            <a:spLocks noGrp="1"/>
          </p:cNvSpPr>
          <p:nvPr>
            <p:ph type="dt" sz="half" idx="10"/>
          </p:nvPr>
        </p:nvSpPr>
        <p:spPr/>
        <p:txBody>
          <a:bodyPr/>
          <a:lstStyle>
            <a:lvl1pPr>
              <a:defRPr/>
            </a:lvl1pPr>
          </a:lstStyle>
          <a:p>
            <a:pPr>
              <a:defRPr/>
            </a:pPr>
            <a:fld id="{040D534B-9BE0-A848-B445-F2951ABBC4B8}" type="datetimeFigureOut">
              <a:rPr lang="en-US"/>
              <a:pPr>
                <a:defRPr/>
              </a:pPr>
              <a:t>2/3/20</a:t>
            </a:fld>
            <a:endParaRPr lang="en-US"/>
          </a:p>
        </p:txBody>
      </p:sp>
      <p:sp>
        <p:nvSpPr>
          <p:cNvPr id="6" name="Footer Placeholder 4">
            <a:extLst>
              <a:ext uri="{FF2B5EF4-FFF2-40B4-BE49-F238E27FC236}">
                <a16:creationId xmlns:a16="http://schemas.microsoft.com/office/drawing/2014/main" id="{B577B47E-050C-9C4E-9307-97ADB7D31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8E0274-0DAC-1941-8A19-9ED3BD459687}"/>
              </a:ext>
            </a:extLst>
          </p:cNvPr>
          <p:cNvSpPr>
            <a:spLocks noGrp="1"/>
          </p:cNvSpPr>
          <p:nvPr>
            <p:ph type="sldNum" sz="quarter" idx="12"/>
          </p:nvPr>
        </p:nvSpPr>
        <p:spPr/>
        <p:txBody>
          <a:bodyPr/>
          <a:lstStyle>
            <a:lvl1pPr>
              <a:defRPr/>
            </a:lvl1pPr>
          </a:lstStyle>
          <a:p>
            <a:pPr>
              <a:defRPr/>
            </a:pPr>
            <a:fld id="{29297250-1678-AC42-8035-294509842C61}" type="slidenum">
              <a:rPr lang="en-US"/>
              <a:pPr>
                <a:defRPr/>
              </a:pPr>
              <a:t>‹#›</a:t>
            </a:fld>
            <a:endParaRPr lang="en-US"/>
          </a:p>
        </p:txBody>
      </p:sp>
    </p:spTree>
    <p:extLst>
      <p:ext uri="{BB962C8B-B14F-4D97-AF65-F5344CB8AC3E}">
        <p14:creationId xmlns:p14="http://schemas.microsoft.com/office/powerpoint/2010/main" val="420705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75A6E89-0EC3-4745-B3E1-D97A6DAD8094}"/>
              </a:ext>
            </a:extLst>
          </p:cNvPr>
          <p:cNvSpPr>
            <a:spLocks noGrp="1"/>
          </p:cNvSpPr>
          <p:nvPr>
            <p:ph type="dt" sz="half" idx="10"/>
          </p:nvPr>
        </p:nvSpPr>
        <p:spPr/>
        <p:txBody>
          <a:bodyPr/>
          <a:lstStyle>
            <a:lvl1pPr>
              <a:defRPr/>
            </a:lvl1pPr>
          </a:lstStyle>
          <a:p>
            <a:pPr>
              <a:defRPr/>
            </a:pPr>
            <a:fld id="{6FAFBBE7-9507-1648-BFE1-2CE0322BD183}" type="datetimeFigureOut">
              <a:rPr lang="en-US"/>
              <a:pPr>
                <a:defRPr/>
              </a:pPr>
              <a:t>2/3/20</a:t>
            </a:fld>
            <a:endParaRPr lang="en-US"/>
          </a:p>
        </p:txBody>
      </p:sp>
      <p:sp>
        <p:nvSpPr>
          <p:cNvPr id="8" name="Footer Placeholder 4">
            <a:extLst>
              <a:ext uri="{FF2B5EF4-FFF2-40B4-BE49-F238E27FC236}">
                <a16:creationId xmlns:a16="http://schemas.microsoft.com/office/drawing/2014/main" id="{CC9CB0A8-C9B8-9D4F-9CCF-E934E425458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4AF8ADC-5844-F343-8075-70C2B9453948}"/>
              </a:ext>
            </a:extLst>
          </p:cNvPr>
          <p:cNvSpPr>
            <a:spLocks noGrp="1"/>
          </p:cNvSpPr>
          <p:nvPr>
            <p:ph type="sldNum" sz="quarter" idx="12"/>
          </p:nvPr>
        </p:nvSpPr>
        <p:spPr/>
        <p:txBody>
          <a:bodyPr/>
          <a:lstStyle>
            <a:lvl1pPr>
              <a:defRPr/>
            </a:lvl1pPr>
          </a:lstStyle>
          <a:p>
            <a:pPr>
              <a:defRPr/>
            </a:pPr>
            <a:fld id="{395B7B24-20F5-854E-A36B-440065778C3D}" type="slidenum">
              <a:rPr lang="en-US"/>
              <a:pPr>
                <a:defRPr/>
              </a:pPr>
              <a:t>‹#›</a:t>
            </a:fld>
            <a:endParaRPr lang="en-US"/>
          </a:p>
        </p:txBody>
      </p:sp>
    </p:spTree>
    <p:extLst>
      <p:ext uri="{BB962C8B-B14F-4D97-AF65-F5344CB8AC3E}">
        <p14:creationId xmlns:p14="http://schemas.microsoft.com/office/powerpoint/2010/main" val="18878906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5336898-3A24-164E-84B8-08F834D46E32}"/>
              </a:ext>
            </a:extLst>
          </p:cNvPr>
          <p:cNvSpPr>
            <a:spLocks noGrp="1"/>
          </p:cNvSpPr>
          <p:nvPr>
            <p:ph type="dt" sz="half" idx="10"/>
          </p:nvPr>
        </p:nvSpPr>
        <p:spPr/>
        <p:txBody>
          <a:bodyPr/>
          <a:lstStyle>
            <a:lvl1pPr>
              <a:defRPr/>
            </a:lvl1pPr>
          </a:lstStyle>
          <a:p>
            <a:pPr>
              <a:defRPr/>
            </a:pPr>
            <a:fld id="{6897BF6E-E01D-2A41-9FC5-5019D7BA8D72}" type="datetimeFigureOut">
              <a:rPr lang="en-US"/>
              <a:pPr>
                <a:defRPr/>
              </a:pPr>
              <a:t>2/3/20</a:t>
            </a:fld>
            <a:endParaRPr lang="en-US"/>
          </a:p>
        </p:txBody>
      </p:sp>
      <p:sp>
        <p:nvSpPr>
          <p:cNvPr id="4" name="Footer Placeholder 4">
            <a:extLst>
              <a:ext uri="{FF2B5EF4-FFF2-40B4-BE49-F238E27FC236}">
                <a16:creationId xmlns:a16="http://schemas.microsoft.com/office/drawing/2014/main" id="{A7F5F236-C819-D949-AE94-40EFFB12B1D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3C734D2-173F-3A48-9D4B-488EC6BBB57C}"/>
              </a:ext>
            </a:extLst>
          </p:cNvPr>
          <p:cNvSpPr>
            <a:spLocks noGrp="1"/>
          </p:cNvSpPr>
          <p:nvPr>
            <p:ph type="sldNum" sz="quarter" idx="12"/>
          </p:nvPr>
        </p:nvSpPr>
        <p:spPr/>
        <p:txBody>
          <a:bodyPr/>
          <a:lstStyle>
            <a:lvl1pPr>
              <a:defRPr/>
            </a:lvl1pPr>
          </a:lstStyle>
          <a:p>
            <a:pPr>
              <a:defRPr/>
            </a:pPr>
            <a:fld id="{8F976B8E-66EE-9E48-8BD4-7B69B19FCE38}" type="slidenum">
              <a:rPr lang="en-US"/>
              <a:pPr>
                <a:defRPr/>
              </a:pPr>
              <a:t>‹#›</a:t>
            </a:fld>
            <a:endParaRPr lang="en-US"/>
          </a:p>
        </p:txBody>
      </p:sp>
    </p:spTree>
    <p:extLst>
      <p:ext uri="{BB962C8B-B14F-4D97-AF65-F5344CB8AC3E}">
        <p14:creationId xmlns:p14="http://schemas.microsoft.com/office/powerpoint/2010/main" val="22440858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5E32285-16C8-0D45-BF14-A75E7F344D6C}"/>
              </a:ext>
            </a:extLst>
          </p:cNvPr>
          <p:cNvSpPr>
            <a:spLocks noGrp="1"/>
          </p:cNvSpPr>
          <p:nvPr>
            <p:ph type="dt" sz="half" idx="10"/>
          </p:nvPr>
        </p:nvSpPr>
        <p:spPr/>
        <p:txBody>
          <a:bodyPr/>
          <a:lstStyle>
            <a:lvl1pPr>
              <a:defRPr/>
            </a:lvl1pPr>
          </a:lstStyle>
          <a:p>
            <a:pPr>
              <a:defRPr/>
            </a:pPr>
            <a:fld id="{19F8F340-6490-2740-86C3-D9E119B75EE1}" type="datetimeFigureOut">
              <a:rPr lang="en-US"/>
              <a:pPr>
                <a:defRPr/>
              </a:pPr>
              <a:t>2/3/20</a:t>
            </a:fld>
            <a:endParaRPr lang="en-US"/>
          </a:p>
        </p:txBody>
      </p:sp>
      <p:sp>
        <p:nvSpPr>
          <p:cNvPr id="3" name="Footer Placeholder 4">
            <a:extLst>
              <a:ext uri="{FF2B5EF4-FFF2-40B4-BE49-F238E27FC236}">
                <a16:creationId xmlns:a16="http://schemas.microsoft.com/office/drawing/2014/main" id="{92CC9557-694C-644A-A9E9-BC5CACC6B09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2B4A399-9687-A34D-860A-F2860189BFBF}"/>
              </a:ext>
            </a:extLst>
          </p:cNvPr>
          <p:cNvSpPr>
            <a:spLocks noGrp="1"/>
          </p:cNvSpPr>
          <p:nvPr>
            <p:ph type="sldNum" sz="quarter" idx="12"/>
          </p:nvPr>
        </p:nvSpPr>
        <p:spPr/>
        <p:txBody>
          <a:bodyPr/>
          <a:lstStyle>
            <a:lvl1pPr>
              <a:defRPr/>
            </a:lvl1pPr>
          </a:lstStyle>
          <a:p>
            <a:pPr>
              <a:defRPr/>
            </a:pPr>
            <a:fld id="{4143B5B3-8ED9-EA49-9E42-0629D48C6070}" type="slidenum">
              <a:rPr lang="en-US"/>
              <a:pPr>
                <a:defRPr/>
              </a:pPr>
              <a:t>‹#›</a:t>
            </a:fld>
            <a:endParaRPr lang="en-US"/>
          </a:p>
        </p:txBody>
      </p:sp>
    </p:spTree>
    <p:extLst>
      <p:ext uri="{BB962C8B-B14F-4D97-AF65-F5344CB8AC3E}">
        <p14:creationId xmlns:p14="http://schemas.microsoft.com/office/powerpoint/2010/main" val="1380789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E93EC3C9-44DA-C541-9D5A-FBD4FDF3F1E4}"/>
              </a:ext>
            </a:extLst>
          </p:cNvPr>
          <p:cNvSpPr>
            <a:spLocks noGrp="1"/>
          </p:cNvSpPr>
          <p:nvPr>
            <p:ph type="dt" sz="half" idx="10"/>
          </p:nvPr>
        </p:nvSpPr>
        <p:spPr/>
        <p:txBody>
          <a:bodyPr/>
          <a:lstStyle>
            <a:lvl1pPr>
              <a:defRPr/>
            </a:lvl1pPr>
          </a:lstStyle>
          <a:p>
            <a:pPr>
              <a:defRPr/>
            </a:pPr>
            <a:fld id="{0E988430-9704-F445-8558-4BA4FCD45800}" type="datetimeFigureOut">
              <a:rPr lang="en-US"/>
              <a:pPr>
                <a:defRPr/>
              </a:pPr>
              <a:t>2/3/20</a:t>
            </a:fld>
            <a:endParaRPr lang="en-US"/>
          </a:p>
        </p:txBody>
      </p:sp>
      <p:sp>
        <p:nvSpPr>
          <p:cNvPr id="6" name="Footer Placeholder 4">
            <a:extLst>
              <a:ext uri="{FF2B5EF4-FFF2-40B4-BE49-F238E27FC236}">
                <a16:creationId xmlns:a16="http://schemas.microsoft.com/office/drawing/2014/main" id="{4F1938B5-80FD-8342-8EAD-604E310882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C4DF3C-F719-8246-8051-4A239CD0C018}"/>
              </a:ext>
            </a:extLst>
          </p:cNvPr>
          <p:cNvSpPr>
            <a:spLocks noGrp="1"/>
          </p:cNvSpPr>
          <p:nvPr>
            <p:ph type="sldNum" sz="quarter" idx="12"/>
          </p:nvPr>
        </p:nvSpPr>
        <p:spPr/>
        <p:txBody>
          <a:bodyPr/>
          <a:lstStyle>
            <a:lvl1pPr>
              <a:defRPr/>
            </a:lvl1pPr>
          </a:lstStyle>
          <a:p>
            <a:pPr>
              <a:defRPr/>
            </a:pPr>
            <a:fld id="{3E99B791-B8D2-764F-9633-956E24F79A8A}" type="slidenum">
              <a:rPr lang="en-US"/>
              <a:pPr>
                <a:defRPr/>
              </a:pPr>
              <a:t>‹#›</a:t>
            </a:fld>
            <a:endParaRPr lang="en-US"/>
          </a:p>
        </p:txBody>
      </p:sp>
    </p:spTree>
    <p:extLst>
      <p:ext uri="{BB962C8B-B14F-4D97-AF65-F5344CB8AC3E}">
        <p14:creationId xmlns:p14="http://schemas.microsoft.com/office/powerpoint/2010/main" val="824049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2B76C4B0-0195-CD4F-9323-A675291B993C}"/>
              </a:ext>
            </a:extLst>
          </p:cNvPr>
          <p:cNvSpPr>
            <a:spLocks noGrp="1"/>
          </p:cNvSpPr>
          <p:nvPr>
            <p:ph type="dt" sz="half" idx="10"/>
          </p:nvPr>
        </p:nvSpPr>
        <p:spPr/>
        <p:txBody>
          <a:bodyPr/>
          <a:lstStyle>
            <a:lvl1pPr>
              <a:defRPr/>
            </a:lvl1pPr>
          </a:lstStyle>
          <a:p>
            <a:pPr>
              <a:defRPr/>
            </a:pPr>
            <a:fld id="{9BD16108-CBC2-0145-BCC0-46111816E110}" type="datetimeFigureOut">
              <a:rPr lang="en-US"/>
              <a:pPr>
                <a:defRPr/>
              </a:pPr>
              <a:t>2/3/20</a:t>
            </a:fld>
            <a:endParaRPr lang="en-US"/>
          </a:p>
        </p:txBody>
      </p:sp>
      <p:sp>
        <p:nvSpPr>
          <p:cNvPr id="6" name="Footer Placeholder 4">
            <a:extLst>
              <a:ext uri="{FF2B5EF4-FFF2-40B4-BE49-F238E27FC236}">
                <a16:creationId xmlns:a16="http://schemas.microsoft.com/office/drawing/2014/main" id="{09AA87E1-D22F-9643-A210-8EC2C8EF12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7C00DE-558F-E749-8CDD-A26AD87C706B}"/>
              </a:ext>
            </a:extLst>
          </p:cNvPr>
          <p:cNvSpPr>
            <a:spLocks noGrp="1"/>
          </p:cNvSpPr>
          <p:nvPr>
            <p:ph type="sldNum" sz="quarter" idx="12"/>
          </p:nvPr>
        </p:nvSpPr>
        <p:spPr/>
        <p:txBody>
          <a:bodyPr/>
          <a:lstStyle>
            <a:lvl1pPr>
              <a:defRPr/>
            </a:lvl1pPr>
          </a:lstStyle>
          <a:p>
            <a:pPr>
              <a:defRPr/>
            </a:pPr>
            <a:fld id="{C4C09358-87A2-9845-A9D1-E791EF3C3774}" type="slidenum">
              <a:rPr lang="en-US"/>
              <a:pPr>
                <a:defRPr/>
              </a:pPr>
              <a:t>‹#›</a:t>
            </a:fld>
            <a:endParaRPr lang="en-US"/>
          </a:p>
        </p:txBody>
      </p:sp>
    </p:spTree>
    <p:extLst>
      <p:ext uri="{BB962C8B-B14F-4D97-AF65-F5344CB8AC3E}">
        <p14:creationId xmlns:p14="http://schemas.microsoft.com/office/powerpoint/2010/main" val="4156293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388C2-EFCD-4E41-8862-BF94700155BC}"/>
              </a:ext>
            </a:extLst>
          </p:cNvPr>
          <p:cNvSpPr>
            <a:spLocks noGrp="1"/>
          </p:cNvSpPr>
          <p:nvPr>
            <p:ph type="dt" sz="half" idx="10"/>
          </p:nvPr>
        </p:nvSpPr>
        <p:spPr/>
        <p:txBody>
          <a:bodyPr/>
          <a:lstStyle>
            <a:lvl1pPr>
              <a:defRPr/>
            </a:lvl1pPr>
          </a:lstStyle>
          <a:p>
            <a:pPr>
              <a:defRPr/>
            </a:pPr>
            <a:fld id="{FD83957D-993F-0D4D-8955-B89B671F9D14}" type="datetimeFigureOut">
              <a:rPr lang="en-US"/>
              <a:pPr>
                <a:defRPr/>
              </a:pPr>
              <a:t>2/3/20</a:t>
            </a:fld>
            <a:endParaRPr lang="en-US"/>
          </a:p>
        </p:txBody>
      </p:sp>
      <p:sp>
        <p:nvSpPr>
          <p:cNvPr id="5" name="Footer Placeholder 4">
            <a:extLst>
              <a:ext uri="{FF2B5EF4-FFF2-40B4-BE49-F238E27FC236}">
                <a16:creationId xmlns:a16="http://schemas.microsoft.com/office/drawing/2014/main" id="{385228F2-A5DC-974D-93F1-E4067139EF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FF2606-176A-4145-99F5-F1DFAA0FD3E0}"/>
              </a:ext>
            </a:extLst>
          </p:cNvPr>
          <p:cNvSpPr>
            <a:spLocks noGrp="1"/>
          </p:cNvSpPr>
          <p:nvPr>
            <p:ph type="sldNum" sz="quarter" idx="12"/>
          </p:nvPr>
        </p:nvSpPr>
        <p:spPr/>
        <p:txBody>
          <a:bodyPr/>
          <a:lstStyle>
            <a:lvl1pPr>
              <a:defRPr/>
            </a:lvl1pPr>
          </a:lstStyle>
          <a:p>
            <a:pPr>
              <a:defRPr/>
            </a:pPr>
            <a:fld id="{95BF31CE-7E30-D846-8177-A1775F924261}" type="slidenum">
              <a:rPr lang="en-US"/>
              <a:pPr>
                <a:defRPr/>
              </a:pPr>
              <a:t>‹#›</a:t>
            </a:fld>
            <a:endParaRPr lang="en-US"/>
          </a:p>
        </p:txBody>
      </p:sp>
    </p:spTree>
    <p:extLst>
      <p:ext uri="{BB962C8B-B14F-4D97-AF65-F5344CB8AC3E}">
        <p14:creationId xmlns:p14="http://schemas.microsoft.com/office/powerpoint/2010/main" val="2757855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484D7-70B6-3349-9CB8-A83B26256FBC}"/>
              </a:ext>
            </a:extLst>
          </p:cNvPr>
          <p:cNvSpPr>
            <a:spLocks noGrp="1"/>
          </p:cNvSpPr>
          <p:nvPr>
            <p:ph type="dt" sz="half" idx="10"/>
          </p:nvPr>
        </p:nvSpPr>
        <p:spPr/>
        <p:txBody>
          <a:bodyPr/>
          <a:lstStyle>
            <a:lvl1pPr>
              <a:defRPr/>
            </a:lvl1pPr>
          </a:lstStyle>
          <a:p>
            <a:pPr>
              <a:defRPr/>
            </a:pPr>
            <a:fld id="{BAF3B31E-E460-8C47-85C6-5669D180B6A8}" type="datetimeFigureOut">
              <a:rPr lang="en-US"/>
              <a:pPr>
                <a:defRPr/>
              </a:pPr>
              <a:t>2/3/20</a:t>
            </a:fld>
            <a:endParaRPr lang="en-US"/>
          </a:p>
        </p:txBody>
      </p:sp>
      <p:sp>
        <p:nvSpPr>
          <p:cNvPr id="5" name="Footer Placeholder 4">
            <a:extLst>
              <a:ext uri="{FF2B5EF4-FFF2-40B4-BE49-F238E27FC236}">
                <a16:creationId xmlns:a16="http://schemas.microsoft.com/office/drawing/2014/main" id="{D8A40E76-0327-8B44-8505-0736086D27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A6D7E9-7DFD-074F-A677-F9E40A177254}"/>
              </a:ext>
            </a:extLst>
          </p:cNvPr>
          <p:cNvSpPr>
            <a:spLocks noGrp="1"/>
          </p:cNvSpPr>
          <p:nvPr>
            <p:ph type="sldNum" sz="quarter" idx="12"/>
          </p:nvPr>
        </p:nvSpPr>
        <p:spPr/>
        <p:txBody>
          <a:bodyPr/>
          <a:lstStyle>
            <a:lvl1pPr>
              <a:defRPr/>
            </a:lvl1pPr>
          </a:lstStyle>
          <a:p>
            <a:pPr>
              <a:defRPr/>
            </a:pPr>
            <a:fld id="{B04FB6D0-1F70-F441-AD91-FA9B875F4A11}" type="slidenum">
              <a:rPr lang="en-US"/>
              <a:pPr>
                <a:defRPr/>
              </a:pPr>
              <a:t>‹#›</a:t>
            </a:fld>
            <a:endParaRPr lang="en-US"/>
          </a:p>
        </p:txBody>
      </p:sp>
    </p:spTree>
    <p:extLst>
      <p:ext uri="{BB962C8B-B14F-4D97-AF65-F5344CB8AC3E}">
        <p14:creationId xmlns:p14="http://schemas.microsoft.com/office/powerpoint/2010/main" val="34347905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6D4C39A-F0EE-2B45-B421-7BF29973DED3}"/>
              </a:ext>
            </a:extLst>
          </p:cNvPr>
          <p:cNvSpPr>
            <a:spLocks noGrp="1"/>
          </p:cNvSpPr>
          <p:nvPr>
            <p:ph type="dt" sz="half" idx="10"/>
          </p:nvPr>
        </p:nvSpPr>
        <p:spPr/>
        <p:txBody>
          <a:bodyPr/>
          <a:lstStyle>
            <a:lvl1pPr>
              <a:defRPr/>
            </a:lvl1pPr>
          </a:lstStyle>
          <a:p>
            <a:pPr>
              <a:defRPr/>
            </a:pPr>
            <a:fld id="{E988DBDD-2673-A94D-9231-9BF5E362A79A}" type="datetimeFigureOut">
              <a:rPr lang="en-US"/>
              <a:pPr>
                <a:defRPr/>
              </a:pPr>
              <a:t>2/3/20</a:t>
            </a:fld>
            <a:endParaRPr lang="en-US"/>
          </a:p>
        </p:txBody>
      </p:sp>
      <p:sp>
        <p:nvSpPr>
          <p:cNvPr id="5" name="Footer Placeholder 4">
            <a:extLst>
              <a:ext uri="{FF2B5EF4-FFF2-40B4-BE49-F238E27FC236}">
                <a16:creationId xmlns:a16="http://schemas.microsoft.com/office/drawing/2014/main" id="{C960CAEE-CEAB-B843-B6A6-DBE113CF09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AA9A6A-7E34-A145-9CB2-C23F9F131A18}"/>
              </a:ext>
            </a:extLst>
          </p:cNvPr>
          <p:cNvSpPr>
            <a:spLocks noGrp="1"/>
          </p:cNvSpPr>
          <p:nvPr>
            <p:ph type="sldNum" sz="quarter" idx="12"/>
          </p:nvPr>
        </p:nvSpPr>
        <p:spPr/>
        <p:txBody>
          <a:bodyPr/>
          <a:lstStyle>
            <a:lvl1pPr>
              <a:defRPr/>
            </a:lvl1pPr>
          </a:lstStyle>
          <a:p>
            <a:pPr>
              <a:defRPr/>
            </a:pPr>
            <a:fld id="{444BF5F3-41BD-4546-813E-6E67E6357E91}" type="slidenum">
              <a:rPr lang="en-US"/>
              <a:pPr>
                <a:defRPr/>
              </a:pPr>
              <a:t>‹#›</a:t>
            </a:fld>
            <a:endParaRPr lang="en-US"/>
          </a:p>
        </p:txBody>
      </p:sp>
    </p:spTree>
    <p:extLst>
      <p:ext uri="{BB962C8B-B14F-4D97-AF65-F5344CB8AC3E}">
        <p14:creationId xmlns:p14="http://schemas.microsoft.com/office/powerpoint/2010/main" val="38418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4A4288-228C-F047-9181-AB89735FA3BC}"/>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08F4937-AA81-0E48-9D5C-F014D2BA9A81}" type="datetimeFigureOut">
              <a:rPr lang="en-US"/>
              <a:pPr>
                <a:defRPr/>
              </a:pPr>
              <a:t>2/3/20</a:t>
            </a:fld>
            <a:endParaRPr lang="en-US"/>
          </a:p>
        </p:txBody>
      </p:sp>
      <p:sp>
        <p:nvSpPr>
          <p:cNvPr id="3" name="Footer Placeholder 2">
            <a:extLst>
              <a:ext uri="{FF2B5EF4-FFF2-40B4-BE49-F238E27FC236}">
                <a16:creationId xmlns:a16="http://schemas.microsoft.com/office/drawing/2014/main" id="{9EA8AFC5-D68D-6242-B502-8513159F4C66}"/>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2831DEEC-9365-2442-830B-C611B3D85396}"/>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E61EE2E-35B1-D74E-B423-A6CA8BA3B20A}" type="slidenum">
              <a:rPr lang="en-US"/>
              <a:pPr>
                <a:defRPr/>
              </a:pPr>
              <a:t>‹#›</a:t>
            </a:fld>
            <a:endParaRPr lang="en-US"/>
          </a:p>
        </p:txBody>
      </p:sp>
    </p:spTree>
    <p:extLst>
      <p:ext uri="{BB962C8B-B14F-4D97-AF65-F5344CB8AC3E}">
        <p14:creationId xmlns:p14="http://schemas.microsoft.com/office/powerpoint/2010/main" val="3503682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B9C663-4E8B-8840-89C2-44C91FAAAD59}"/>
              </a:ext>
            </a:extLst>
          </p:cNvPr>
          <p:cNvSpPr>
            <a:spLocks noGrp="1"/>
          </p:cNvSpPr>
          <p:nvPr>
            <p:ph type="dt" sz="half" idx="10"/>
          </p:nvPr>
        </p:nvSpPr>
        <p:spPr/>
        <p:txBody>
          <a:bodyPr/>
          <a:lstStyle>
            <a:lvl1pPr>
              <a:defRPr/>
            </a:lvl1pPr>
          </a:lstStyle>
          <a:p>
            <a:pPr>
              <a:defRPr/>
            </a:pPr>
            <a:fld id="{EEF6F692-720C-2740-A24A-F2454A6F09E8}" type="datetimeFigureOut">
              <a:rPr lang="en-US"/>
              <a:pPr>
                <a:defRPr/>
              </a:pPr>
              <a:t>2/3/20</a:t>
            </a:fld>
            <a:endParaRPr lang="en-US"/>
          </a:p>
        </p:txBody>
      </p:sp>
      <p:sp>
        <p:nvSpPr>
          <p:cNvPr id="5" name="Footer Placeholder 4">
            <a:extLst>
              <a:ext uri="{FF2B5EF4-FFF2-40B4-BE49-F238E27FC236}">
                <a16:creationId xmlns:a16="http://schemas.microsoft.com/office/drawing/2014/main" id="{5C80B4DA-B6ED-CA40-85DE-F970F424E3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305C11-5D61-4A4E-9E99-3D7141BFE5B7}"/>
              </a:ext>
            </a:extLst>
          </p:cNvPr>
          <p:cNvSpPr>
            <a:spLocks noGrp="1"/>
          </p:cNvSpPr>
          <p:nvPr>
            <p:ph type="sldNum" sz="quarter" idx="12"/>
          </p:nvPr>
        </p:nvSpPr>
        <p:spPr/>
        <p:txBody>
          <a:bodyPr/>
          <a:lstStyle>
            <a:lvl1pPr>
              <a:defRPr/>
            </a:lvl1pPr>
          </a:lstStyle>
          <a:p>
            <a:pPr>
              <a:defRPr/>
            </a:pPr>
            <a:fld id="{C6721558-B2AC-9B4C-ADA7-A5C32AB9BF78}" type="slidenum">
              <a:rPr lang="en-US"/>
              <a:pPr>
                <a:defRPr/>
              </a:pPr>
              <a:t>‹#›</a:t>
            </a:fld>
            <a:endParaRPr lang="en-US"/>
          </a:p>
        </p:txBody>
      </p:sp>
    </p:spTree>
    <p:extLst>
      <p:ext uri="{BB962C8B-B14F-4D97-AF65-F5344CB8AC3E}">
        <p14:creationId xmlns:p14="http://schemas.microsoft.com/office/powerpoint/2010/main" val="8403650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B2D7B11-C895-2747-A774-356641BCA690}"/>
              </a:ext>
            </a:extLst>
          </p:cNvPr>
          <p:cNvSpPr>
            <a:spLocks noGrp="1"/>
          </p:cNvSpPr>
          <p:nvPr>
            <p:ph type="dt" sz="half" idx="10"/>
          </p:nvPr>
        </p:nvSpPr>
        <p:spPr/>
        <p:txBody>
          <a:bodyPr/>
          <a:lstStyle>
            <a:lvl1pPr>
              <a:defRPr/>
            </a:lvl1pPr>
          </a:lstStyle>
          <a:p>
            <a:pPr>
              <a:defRPr/>
            </a:pPr>
            <a:fld id="{2C07E612-CE4F-854C-9137-B6E219680085}" type="datetimeFigureOut">
              <a:rPr lang="en-US"/>
              <a:pPr>
                <a:defRPr/>
              </a:pPr>
              <a:t>2/3/20</a:t>
            </a:fld>
            <a:endParaRPr lang="en-US"/>
          </a:p>
        </p:txBody>
      </p:sp>
      <p:sp>
        <p:nvSpPr>
          <p:cNvPr id="5" name="Footer Placeholder 4">
            <a:extLst>
              <a:ext uri="{FF2B5EF4-FFF2-40B4-BE49-F238E27FC236}">
                <a16:creationId xmlns:a16="http://schemas.microsoft.com/office/drawing/2014/main" id="{C6569EED-CF2B-AC47-BA27-650891C0B7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63391A-B179-4946-966C-33BB52094A96}"/>
              </a:ext>
            </a:extLst>
          </p:cNvPr>
          <p:cNvSpPr>
            <a:spLocks noGrp="1"/>
          </p:cNvSpPr>
          <p:nvPr>
            <p:ph type="sldNum" sz="quarter" idx="12"/>
          </p:nvPr>
        </p:nvSpPr>
        <p:spPr/>
        <p:txBody>
          <a:bodyPr/>
          <a:lstStyle>
            <a:lvl1pPr>
              <a:defRPr/>
            </a:lvl1pPr>
          </a:lstStyle>
          <a:p>
            <a:pPr>
              <a:defRPr/>
            </a:pPr>
            <a:fld id="{EE0A7685-D350-E94E-8C38-657EE79A4B62}" type="slidenum">
              <a:rPr lang="en-US"/>
              <a:pPr>
                <a:defRPr/>
              </a:pPr>
              <a:t>‹#›</a:t>
            </a:fld>
            <a:endParaRPr lang="en-US"/>
          </a:p>
        </p:txBody>
      </p:sp>
    </p:spTree>
    <p:extLst>
      <p:ext uri="{BB962C8B-B14F-4D97-AF65-F5344CB8AC3E}">
        <p14:creationId xmlns:p14="http://schemas.microsoft.com/office/powerpoint/2010/main" val="935163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30860E33-32A0-1746-B19F-A7C5ABB928E5}"/>
              </a:ext>
            </a:extLst>
          </p:cNvPr>
          <p:cNvSpPr>
            <a:spLocks noGrp="1"/>
          </p:cNvSpPr>
          <p:nvPr>
            <p:ph type="dt" sz="half" idx="10"/>
          </p:nvPr>
        </p:nvSpPr>
        <p:spPr/>
        <p:txBody>
          <a:bodyPr/>
          <a:lstStyle>
            <a:lvl1pPr>
              <a:defRPr/>
            </a:lvl1pPr>
          </a:lstStyle>
          <a:p>
            <a:pPr>
              <a:defRPr/>
            </a:pPr>
            <a:fld id="{0504ECEA-99FA-7C4F-9694-CB7D4B1225EE}" type="datetimeFigureOut">
              <a:rPr lang="en-US"/>
              <a:pPr>
                <a:defRPr/>
              </a:pPr>
              <a:t>2/3/20</a:t>
            </a:fld>
            <a:endParaRPr lang="en-US"/>
          </a:p>
        </p:txBody>
      </p:sp>
      <p:sp>
        <p:nvSpPr>
          <p:cNvPr id="6" name="Footer Placeholder 4">
            <a:extLst>
              <a:ext uri="{FF2B5EF4-FFF2-40B4-BE49-F238E27FC236}">
                <a16:creationId xmlns:a16="http://schemas.microsoft.com/office/drawing/2014/main" id="{AFC88BD0-534D-F540-99AB-82130AB40A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BED814-2F23-8A41-BD80-1A8ADA890EDE}"/>
              </a:ext>
            </a:extLst>
          </p:cNvPr>
          <p:cNvSpPr>
            <a:spLocks noGrp="1"/>
          </p:cNvSpPr>
          <p:nvPr>
            <p:ph type="sldNum" sz="quarter" idx="12"/>
          </p:nvPr>
        </p:nvSpPr>
        <p:spPr/>
        <p:txBody>
          <a:bodyPr/>
          <a:lstStyle>
            <a:lvl1pPr>
              <a:defRPr/>
            </a:lvl1pPr>
          </a:lstStyle>
          <a:p>
            <a:pPr>
              <a:defRPr/>
            </a:pPr>
            <a:fld id="{ADCFD863-B5D0-AD4A-BCD7-21233EAFE482}" type="slidenum">
              <a:rPr lang="en-US"/>
              <a:pPr>
                <a:defRPr/>
              </a:pPr>
              <a:t>‹#›</a:t>
            </a:fld>
            <a:endParaRPr lang="en-US"/>
          </a:p>
        </p:txBody>
      </p:sp>
    </p:spTree>
    <p:extLst>
      <p:ext uri="{BB962C8B-B14F-4D97-AF65-F5344CB8AC3E}">
        <p14:creationId xmlns:p14="http://schemas.microsoft.com/office/powerpoint/2010/main" val="12253172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569FA48E-3620-0D44-B4D1-F1143337DE51}"/>
              </a:ext>
            </a:extLst>
          </p:cNvPr>
          <p:cNvSpPr>
            <a:spLocks noGrp="1"/>
          </p:cNvSpPr>
          <p:nvPr>
            <p:ph type="dt" sz="half" idx="10"/>
          </p:nvPr>
        </p:nvSpPr>
        <p:spPr/>
        <p:txBody>
          <a:bodyPr/>
          <a:lstStyle>
            <a:lvl1pPr>
              <a:defRPr/>
            </a:lvl1pPr>
          </a:lstStyle>
          <a:p>
            <a:pPr>
              <a:defRPr/>
            </a:pPr>
            <a:fld id="{F03B579C-3B42-A743-91E3-B3AF3BDB942D}" type="datetimeFigureOut">
              <a:rPr lang="en-US"/>
              <a:pPr>
                <a:defRPr/>
              </a:pPr>
              <a:t>2/3/20</a:t>
            </a:fld>
            <a:endParaRPr lang="en-US"/>
          </a:p>
        </p:txBody>
      </p:sp>
      <p:sp>
        <p:nvSpPr>
          <p:cNvPr id="8" name="Footer Placeholder 4">
            <a:extLst>
              <a:ext uri="{FF2B5EF4-FFF2-40B4-BE49-F238E27FC236}">
                <a16:creationId xmlns:a16="http://schemas.microsoft.com/office/drawing/2014/main" id="{B121399C-3CF6-784C-8A1E-7700A0EFA1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60D86DA-75F2-964F-8D29-1E2558F9E802}"/>
              </a:ext>
            </a:extLst>
          </p:cNvPr>
          <p:cNvSpPr>
            <a:spLocks noGrp="1"/>
          </p:cNvSpPr>
          <p:nvPr>
            <p:ph type="sldNum" sz="quarter" idx="12"/>
          </p:nvPr>
        </p:nvSpPr>
        <p:spPr/>
        <p:txBody>
          <a:bodyPr/>
          <a:lstStyle>
            <a:lvl1pPr>
              <a:defRPr/>
            </a:lvl1pPr>
          </a:lstStyle>
          <a:p>
            <a:pPr>
              <a:defRPr/>
            </a:pPr>
            <a:fld id="{17053FF5-90E7-7F4D-9536-6E9122A89770}" type="slidenum">
              <a:rPr lang="en-US"/>
              <a:pPr>
                <a:defRPr/>
              </a:pPr>
              <a:t>‹#›</a:t>
            </a:fld>
            <a:endParaRPr lang="en-US"/>
          </a:p>
        </p:txBody>
      </p:sp>
    </p:spTree>
    <p:extLst>
      <p:ext uri="{BB962C8B-B14F-4D97-AF65-F5344CB8AC3E}">
        <p14:creationId xmlns:p14="http://schemas.microsoft.com/office/powerpoint/2010/main" val="6778674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D0E570FA-2399-1146-AF60-97D0E43907C4}"/>
              </a:ext>
            </a:extLst>
          </p:cNvPr>
          <p:cNvSpPr>
            <a:spLocks noGrp="1"/>
          </p:cNvSpPr>
          <p:nvPr>
            <p:ph type="dt" sz="half" idx="10"/>
          </p:nvPr>
        </p:nvSpPr>
        <p:spPr/>
        <p:txBody>
          <a:bodyPr/>
          <a:lstStyle>
            <a:lvl1pPr>
              <a:defRPr/>
            </a:lvl1pPr>
          </a:lstStyle>
          <a:p>
            <a:pPr>
              <a:defRPr/>
            </a:pPr>
            <a:fld id="{739D4AA6-0D83-434E-BCDD-030092521D1F}" type="datetimeFigureOut">
              <a:rPr lang="en-US"/>
              <a:pPr>
                <a:defRPr/>
              </a:pPr>
              <a:t>2/3/20</a:t>
            </a:fld>
            <a:endParaRPr lang="en-US"/>
          </a:p>
        </p:txBody>
      </p:sp>
      <p:sp>
        <p:nvSpPr>
          <p:cNvPr id="4" name="Footer Placeholder 4">
            <a:extLst>
              <a:ext uri="{FF2B5EF4-FFF2-40B4-BE49-F238E27FC236}">
                <a16:creationId xmlns:a16="http://schemas.microsoft.com/office/drawing/2014/main" id="{13BE133D-7BEF-AB4A-B7D6-3FF23DD6C34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738E24C-B7F8-C74D-8A2C-BC158B17DA43}"/>
              </a:ext>
            </a:extLst>
          </p:cNvPr>
          <p:cNvSpPr>
            <a:spLocks noGrp="1"/>
          </p:cNvSpPr>
          <p:nvPr>
            <p:ph type="sldNum" sz="quarter" idx="12"/>
          </p:nvPr>
        </p:nvSpPr>
        <p:spPr/>
        <p:txBody>
          <a:bodyPr/>
          <a:lstStyle>
            <a:lvl1pPr>
              <a:defRPr/>
            </a:lvl1pPr>
          </a:lstStyle>
          <a:p>
            <a:pPr>
              <a:defRPr/>
            </a:pPr>
            <a:fld id="{4B98D1B2-BFE8-114C-A219-D39C6F799E80}" type="slidenum">
              <a:rPr lang="en-US"/>
              <a:pPr>
                <a:defRPr/>
              </a:pPr>
              <a:t>‹#›</a:t>
            </a:fld>
            <a:endParaRPr lang="en-US"/>
          </a:p>
        </p:txBody>
      </p:sp>
    </p:spTree>
    <p:extLst>
      <p:ext uri="{BB962C8B-B14F-4D97-AF65-F5344CB8AC3E}">
        <p14:creationId xmlns:p14="http://schemas.microsoft.com/office/powerpoint/2010/main" val="41320764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D1D6801-7DED-CA49-91BA-8AC6BC5D145D}"/>
              </a:ext>
            </a:extLst>
          </p:cNvPr>
          <p:cNvSpPr>
            <a:spLocks noGrp="1"/>
          </p:cNvSpPr>
          <p:nvPr>
            <p:ph type="dt" sz="half" idx="10"/>
          </p:nvPr>
        </p:nvSpPr>
        <p:spPr/>
        <p:txBody>
          <a:bodyPr/>
          <a:lstStyle>
            <a:lvl1pPr>
              <a:defRPr/>
            </a:lvl1pPr>
          </a:lstStyle>
          <a:p>
            <a:pPr>
              <a:defRPr/>
            </a:pPr>
            <a:fld id="{ECE1C239-6D6A-4242-A1B7-95EB75DB62BF}" type="datetimeFigureOut">
              <a:rPr lang="en-US"/>
              <a:pPr>
                <a:defRPr/>
              </a:pPr>
              <a:t>2/3/20</a:t>
            </a:fld>
            <a:endParaRPr lang="en-US"/>
          </a:p>
        </p:txBody>
      </p:sp>
      <p:sp>
        <p:nvSpPr>
          <p:cNvPr id="3" name="Footer Placeholder 4">
            <a:extLst>
              <a:ext uri="{FF2B5EF4-FFF2-40B4-BE49-F238E27FC236}">
                <a16:creationId xmlns:a16="http://schemas.microsoft.com/office/drawing/2014/main" id="{A9F6FB5C-7F44-CE45-BCDE-D3F1D46223E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5311C86-BBF7-0443-91B6-0CEC74FEAAC9}"/>
              </a:ext>
            </a:extLst>
          </p:cNvPr>
          <p:cNvSpPr>
            <a:spLocks noGrp="1"/>
          </p:cNvSpPr>
          <p:nvPr>
            <p:ph type="sldNum" sz="quarter" idx="12"/>
          </p:nvPr>
        </p:nvSpPr>
        <p:spPr/>
        <p:txBody>
          <a:bodyPr/>
          <a:lstStyle>
            <a:lvl1pPr>
              <a:defRPr/>
            </a:lvl1pPr>
          </a:lstStyle>
          <a:p>
            <a:pPr>
              <a:defRPr/>
            </a:pPr>
            <a:fld id="{1F6BB2A1-4E4D-6148-8B06-217D9154846D}" type="slidenum">
              <a:rPr lang="en-US"/>
              <a:pPr>
                <a:defRPr/>
              </a:pPr>
              <a:t>‹#›</a:t>
            </a:fld>
            <a:endParaRPr lang="en-US"/>
          </a:p>
        </p:txBody>
      </p:sp>
    </p:spTree>
    <p:extLst>
      <p:ext uri="{BB962C8B-B14F-4D97-AF65-F5344CB8AC3E}">
        <p14:creationId xmlns:p14="http://schemas.microsoft.com/office/powerpoint/2010/main" val="2414882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7B94FEE2-408E-FC4F-B18B-7CF88D66E31F}"/>
              </a:ext>
            </a:extLst>
          </p:cNvPr>
          <p:cNvSpPr>
            <a:spLocks noGrp="1"/>
          </p:cNvSpPr>
          <p:nvPr>
            <p:ph type="dt" sz="half" idx="10"/>
          </p:nvPr>
        </p:nvSpPr>
        <p:spPr/>
        <p:txBody>
          <a:bodyPr/>
          <a:lstStyle>
            <a:lvl1pPr>
              <a:defRPr/>
            </a:lvl1pPr>
          </a:lstStyle>
          <a:p>
            <a:pPr>
              <a:defRPr/>
            </a:pPr>
            <a:fld id="{5D144EBC-C996-1E4B-8DD6-2637D5F5EBF2}" type="datetimeFigureOut">
              <a:rPr lang="en-US"/>
              <a:pPr>
                <a:defRPr/>
              </a:pPr>
              <a:t>2/3/20</a:t>
            </a:fld>
            <a:endParaRPr lang="en-US"/>
          </a:p>
        </p:txBody>
      </p:sp>
      <p:sp>
        <p:nvSpPr>
          <p:cNvPr id="6" name="Footer Placeholder 4">
            <a:extLst>
              <a:ext uri="{FF2B5EF4-FFF2-40B4-BE49-F238E27FC236}">
                <a16:creationId xmlns:a16="http://schemas.microsoft.com/office/drawing/2014/main" id="{0412F3AA-D288-F34C-9A71-1527003AA5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4EBD3E-241A-6543-BCFE-87D64AA3639F}"/>
              </a:ext>
            </a:extLst>
          </p:cNvPr>
          <p:cNvSpPr>
            <a:spLocks noGrp="1"/>
          </p:cNvSpPr>
          <p:nvPr>
            <p:ph type="sldNum" sz="quarter" idx="12"/>
          </p:nvPr>
        </p:nvSpPr>
        <p:spPr/>
        <p:txBody>
          <a:bodyPr/>
          <a:lstStyle>
            <a:lvl1pPr>
              <a:defRPr/>
            </a:lvl1pPr>
          </a:lstStyle>
          <a:p>
            <a:pPr>
              <a:defRPr/>
            </a:pPr>
            <a:fld id="{0F770B8D-AD94-1547-83CD-884C47199935}" type="slidenum">
              <a:rPr lang="en-US"/>
              <a:pPr>
                <a:defRPr/>
              </a:pPr>
              <a:t>‹#›</a:t>
            </a:fld>
            <a:endParaRPr lang="en-US"/>
          </a:p>
        </p:txBody>
      </p:sp>
    </p:spTree>
    <p:extLst>
      <p:ext uri="{BB962C8B-B14F-4D97-AF65-F5344CB8AC3E}">
        <p14:creationId xmlns:p14="http://schemas.microsoft.com/office/powerpoint/2010/main" val="2955039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F96567C8-2D22-E04D-83D7-1E0729E5F1FB}"/>
              </a:ext>
            </a:extLst>
          </p:cNvPr>
          <p:cNvSpPr>
            <a:spLocks noGrp="1"/>
          </p:cNvSpPr>
          <p:nvPr>
            <p:ph type="dt" sz="half" idx="10"/>
          </p:nvPr>
        </p:nvSpPr>
        <p:spPr/>
        <p:txBody>
          <a:bodyPr/>
          <a:lstStyle>
            <a:lvl1pPr>
              <a:defRPr/>
            </a:lvl1pPr>
          </a:lstStyle>
          <a:p>
            <a:pPr>
              <a:defRPr/>
            </a:pPr>
            <a:fld id="{1909A2AF-A740-F14F-A821-B3A767036404}" type="datetimeFigureOut">
              <a:rPr lang="en-US"/>
              <a:pPr>
                <a:defRPr/>
              </a:pPr>
              <a:t>2/3/20</a:t>
            </a:fld>
            <a:endParaRPr lang="en-US"/>
          </a:p>
        </p:txBody>
      </p:sp>
      <p:sp>
        <p:nvSpPr>
          <p:cNvPr id="6" name="Footer Placeholder 4">
            <a:extLst>
              <a:ext uri="{FF2B5EF4-FFF2-40B4-BE49-F238E27FC236}">
                <a16:creationId xmlns:a16="http://schemas.microsoft.com/office/drawing/2014/main" id="{A9AC6842-78C9-5A4F-9CAC-B14C932B09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C52DD9-549E-ED41-9804-F8FF9516E1A3}"/>
              </a:ext>
            </a:extLst>
          </p:cNvPr>
          <p:cNvSpPr>
            <a:spLocks noGrp="1"/>
          </p:cNvSpPr>
          <p:nvPr>
            <p:ph type="sldNum" sz="quarter" idx="12"/>
          </p:nvPr>
        </p:nvSpPr>
        <p:spPr/>
        <p:txBody>
          <a:bodyPr/>
          <a:lstStyle>
            <a:lvl1pPr>
              <a:defRPr/>
            </a:lvl1pPr>
          </a:lstStyle>
          <a:p>
            <a:pPr>
              <a:defRPr/>
            </a:pPr>
            <a:fld id="{D600C66D-50D7-3543-A615-A3113984A3E2}" type="slidenum">
              <a:rPr lang="en-US"/>
              <a:pPr>
                <a:defRPr/>
              </a:pPr>
              <a:t>‹#›</a:t>
            </a:fld>
            <a:endParaRPr lang="en-US"/>
          </a:p>
        </p:txBody>
      </p:sp>
    </p:spTree>
    <p:extLst>
      <p:ext uri="{BB962C8B-B14F-4D97-AF65-F5344CB8AC3E}">
        <p14:creationId xmlns:p14="http://schemas.microsoft.com/office/powerpoint/2010/main" val="36909033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721CCD-4502-054B-8821-D65AAEF2A940}"/>
              </a:ext>
            </a:extLst>
          </p:cNvPr>
          <p:cNvSpPr>
            <a:spLocks noGrp="1"/>
          </p:cNvSpPr>
          <p:nvPr>
            <p:ph type="dt" sz="half" idx="10"/>
          </p:nvPr>
        </p:nvSpPr>
        <p:spPr/>
        <p:txBody>
          <a:bodyPr/>
          <a:lstStyle>
            <a:lvl1pPr>
              <a:defRPr/>
            </a:lvl1pPr>
          </a:lstStyle>
          <a:p>
            <a:pPr>
              <a:defRPr/>
            </a:pPr>
            <a:fld id="{64D1A3A4-D1BF-CB4C-A1DB-F540AC1D9578}" type="datetimeFigureOut">
              <a:rPr lang="en-US"/>
              <a:pPr>
                <a:defRPr/>
              </a:pPr>
              <a:t>2/3/20</a:t>
            </a:fld>
            <a:endParaRPr lang="en-US"/>
          </a:p>
        </p:txBody>
      </p:sp>
      <p:sp>
        <p:nvSpPr>
          <p:cNvPr id="5" name="Footer Placeholder 4">
            <a:extLst>
              <a:ext uri="{FF2B5EF4-FFF2-40B4-BE49-F238E27FC236}">
                <a16:creationId xmlns:a16="http://schemas.microsoft.com/office/drawing/2014/main" id="{B703082D-C9D0-9845-B8CD-31369DA86E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E130C9-9DF9-B244-B9C3-7E6DF4519974}"/>
              </a:ext>
            </a:extLst>
          </p:cNvPr>
          <p:cNvSpPr>
            <a:spLocks noGrp="1"/>
          </p:cNvSpPr>
          <p:nvPr>
            <p:ph type="sldNum" sz="quarter" idx="12"/>
          </p:nvPr>
        </p:nvSpPr>
        <p:spPr/>
        <p:txBody>
          <a:bodyPr/>
          <a:lstStyle>
            <a:lvl1pPr>
              <a:defRPr/>
            </a:lvl1pPr>
          </a:lstStyle>
          <a:p>
            <a:pPr>
              <a:defRPr/>
            </a:pPr>
            <a:fld id="{8A7B2B90-9D69-474B-AFCF-29C4D3D552EB}" type="slidenum">
              <a:rPr lang="en-US"/>
              <a:pPr>
                <a:defRPr/>
              </a:pPr>
              <a:t>‹#›</a:t>
            </a:fld>
            <a:endParaRPr lang="en-US"/>
          </a:p>
        </p:txBody>
      </p:sp>
    </p:spTree>
    <p:extLst>
      <p:ext uri="{BB962C8B-B14F-4D97-AF65-F5344CB8AC3E}">
        <p14:creationId xmlns:p14="http://schemas.microsoft.com/office/powerpoint/2010/main" val="1551757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E3B1FE-2047-3940-BC37-6B1339014415}"/>
              </a:ext>
            </a:extLst>
          </p:cNvPr>
          <p:cNvSpPr>
            <a:spLocks noGrp="1"/>
          </p:cNvSpPr>
          <p:nvPr>
            <p:ph type="dt" sz="half" idx="10"/>
          </p:nvPr>
        </p:nvSpPr>
        <p:spPr/>
        <p:txBody>
          <a:bodyPr/>
          <a:lstStyle>
            <a:lvl1pPr>
              <a:defRPr/>
            </a:lvl1pPr>
          </a:lstStyle>
          <a:p>
            <a:pPr>
              <a:defRPr/>
            </a:pPr>
            <a:fld id="{233C1187-A8DA-624A-A76A-99B44E8B5ECC}" type="datetimeFigureOut">
              <a:rPr lang="en-US"/>
              <a:pPr>
                <a:defRPr/>
              </a:pPr>
              <a:t>2/3/20</a:t>
            </a:fld>
            <a:endParaRPr lang="en-US"/>
          </a:p>
        </p:txBody>
      </p:sp>
      <p:sp>
        <p:nvSpPr>
          <p:cNvPr id="5" name="Footer Placeholder 4">
            <a:extLst>
              <a:ext uri="{FF2B5EF4-FFF2-40B4-BE49-F238E27FC236}">
                <a16:creationId xmlns:a16="http://schemas.microsoft.com/office/drawing/2014/main" id="{3BC2DAB5-222C-9B4B-B733-C57F2F3506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69EEC1-BFB2-3342-94E7-9D1D10FAE74B}"/>
              </a:ext>
            </a:extLst>
          </p:cNvPr>
          <p:cNvSpPr>
            <a:spLocks noGrp="1"/>
          </p:cNvSpPr>
          <p:nvPr>
            <p:ph type="sldNum" sz="quarter" idx="12"/>
          </p:nvPr>
        </p:nvSpPr>
        <p:spPr/>
        <p:txBody>
          <a:bodyPr/>
          <a:lstStyle>
            <a:lvl1pPr>
              <a:defRPr/>
            </a:lvl1pPr>
          </a:lstStyle>
          <a:p>
            <a:pPr>
              <a:defRPr/>
            </a:pPr>
            <a:fld id="{41BC7FF9-4B69-7340-92E9-3170CC7F765B}" type="slidenum">
              <a:rPr lang="en-US"/>
              <a:pPr>
                <a:defRPr/>
              </a:pPr>
              <a:t>‹#›</a:t>
            </a:fld>
            <a:endParaRPr lang="en-US"/>
          </a:p>
        </p:txBody>
      </p:sp>
    </p:spTree>
    <p:extLst>
      <p:ext uri="{BB962C8B-B14F-4D97-AF65-F5344CB8AC3E}">
        <p14:creationId xmlns:p14="http://schemas.microsoft.com/office/powerpoint/2010/main" val="423540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840BFE-831B-DE4A-90FC-6C5C4D71AEDC}"/>
              </a:ext>
            </a:extLst>
          </p:cNvPr>
          <p:cNvSpPr>
            <a:spLocks noGrp="1" noChangeArrowheads="1"/>
          </p:cNvSpPr>
          <p:nvPr>
            <p:ph type="dt" sz="half" idx="10"/>
          </p:nvPr>
        </p:nvSpPr>
        <p:spPr>
          <a:xfrm>
            <a:off x="685800" y="6248400"/>
            <a:ext cx="19050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en-US"/>
          </a:p>
        </p:txBody>
      </p:sp>
      <p:sp>
        <p:nvSpPr>
          <p:cNvPr id="6" name="Footer Placeholder 5">
            <a:extLst>
              <a:ext uri="{FF2B5EF4-FFF2-40B4-BE49-F238E27FC236}">
                <a16:creationId xmlns:a16="http://schemas.microsoft.com/office/drawing/2014/main" id="{A3B0F414-873C-234E-8625-0B507BFDC4C8}"/>
              </a:ext>
            </a:extLst>
          </p:cNvPr>
          <p:cNvSpPr>
            <a:spLocks noGrp="1" noChangeArrowheads="1"/>
          </p:cNvSpPr>
          <p:nvPr>
            <p:ph type="ftr" sz="quarter" idx="11"/>
          </p:nvPr>
        </p:nvSpPr>
        <p:spPr>
          <a:xfrm>
            <a:off x="3124200" y="6248400"/>
            <a:ext cx="28956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en-US"/>
          </a:p>
        </p:txBody>
      </p:sp>
      <p:sp>
        <p:nvSpPr>
          <p:cNvPr id="7" name="Slide Number Placeholder 6">
            <a:extLst>
              <a:ext uri="{FF2B5EF4-FFF2-40B4-BE49-F238E27FC236}">
                <a16:creationId xmlns:a16="http://schemas.microsoft.com/office/drawing/2014/main" id="{B089ED3C-8684-5D4D-B0B0-F9C6A5C1F23C}"/>
              </a:ext>
            </a:extLst>
          </p:cNvPr>
          <p:cNvSpPr>
            <a:spLocks noGrp="1" noChangeArrowheads="1"/>
          </p:cNvSpPr>
          <p:nvPr>
            <p:ph type="sldNum" sz="quarter" idx="12"/>
          </p:nvPr>
        </p:nvSpPr>
        <p:spPr>
          <a:xfrm>
            <a:off x="6553200" y="6248400"/>
            <a:ext cx="19050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fld id="{27470E6B-42E9-C547-B19D-3F37F15CA295}" type="slidenum">
              <a:rPr lang="en-US"/>
              <a:pPr>
                <a:defRPr/>
              </a:pPr>
              <a:t>‹#›</a:t>
            </a:fld>
            <a:endParaRPr lang="en-US"/>
          </a:p>
        </p:txBody>
      </p:sp>
    </p:spTree>
    <p:extLst>
      <p:ext uri="{BB962C8B-B14F-4D97-AF65-F5344CB8AC3E}">
        <p14:creationId xmlns:p14="http://schemas.microsoft.com/office/powerpoint/2010/main" val="31744557"/>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31949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NEB_PP_Website_Bkgd6.jpg">
            <a:extLst>
              <a:ext uri="{FF2B5EF4-FFF2-40B4-BE49-F238E27FC236}">
                <a16:creationId xmlns:a16="http://schemas.microsoft.com/office/drawing/2014/main" id="{2C0D4971-E57D-DA4C-B8B0-0D941F7FB3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679FB29-B1AE-0346-8BFA-EB2DAFC43BDC}"/>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657"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3" descr="NEB_PP_Website_Bkgd5.jpg">
            <a:extLst>
              <a:ext uri="{FF2B5EF4-FFF2-40B4-BE49-F238E27FC236}">
                <a16:creationId xmlns:a16="http://schemas.microsoft.com/office/drawing/2014/main" id="{54C439DD-7DCC-B842-9E37-AD298D2E7E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2F9AC308-1AC3-F64C-A436-81BA5E497B0F}"/>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5364" name="Text Placeholder 2">
            <a:extLst>
              <a:ext uri="{FF2B5EF4-FFF2-40B4-BE49-F238E27FC236}">
                <a16:creationId xmlns:a16="http://schemas.microsoft.com/office/drawing/2014/main" id="{9B21B1FA-C126-5E4A-866E-7CD4EAA6A85F}"/>
              </a:ext>
            </a:extLst>
          </p:cNvPr>
          <p:cNvSpPr>
            <a:spLocks noGrp="1"/>
          </p:cNvSpPr>
          <p:nvPr>
            <p:ph type="body" idx="1"/>
          </p:nvPr>
        </p:nvSpPr>
        <p:spPr bwMode="auto">
          <a:xfrm>
            <a:off x="228600" y="1371600"/>
            <a:ext cx="822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5365" name="Picture 5" descr="NEB_Logo_Process_Reverse.eps">
            <a:extLst>
              <a:ext uri="{FF2B5EF4-FFF2-40B4-BE49-F238E27FC236}">
                <a16:creationId xmlns:a16="http://schemas.microsoft.com/office/drawing/2014/main" id="{B6F82929-675B-7542-9D92-6BFEC2EB70E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97"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Helvetica" pitchFamily="2" charset="0"/>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Helvetica" pitchFamily="2" charset="0"/>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rgbClr val="FFFFFF"/>
          </a:solidFill>
          <a:latin typeface="Helvetica"/>
          <a:ea typeface="Helvetica" pitchFamily="2" charset="0"/>
          <a:cs typeface="Helvetica"/>
        </a:defRPr>
      </a:lvl3pPr>
      <a:lvl4pPr marL="1600200" indent="-228600" algn="l" defTabSz="457200" rtl="0" eaLnBrk="0" fontAlgn="base" hangingPunct="0">
        <a:spcBef>
          <a:spcPct val="20000"/>
        </a:spcBef>
        <a:spcAft>
          <a:spcPct val="0"/>
        </a:spcAft>
        <a:buClr>
          <a:schemeClr val="tx2"/>
        </a:buClr>
        <a:buFont typeface="Wingdings" pitchFamily="2" charset="2"/>
        <a:buChar char="§"/>
        <a:defRPr sz="2000" kern="1200">
          <a:solidFill>
            <a:srgbClr val="FFFFFF"/>
          </a:solidFill>
          <a:latin typeface="Helvetica"/>
          <a:ea typeface="Helvetica" pitchFamily="2"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Helvetica" pitchFamily="2"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3" descr="NEB_PP_Website_Bkgd10.jpg">
            <a:extLst>
              <a:ext uri="{FF2B5EF4-FFF2-40B4-BE49-F238E27FC236}">
                <a16:creationId xmlns:a16="http://schemas.microsoft.com/office/drawing/2014/main" id="{7708E038-B620-AF4E-90B4-241B077AD7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0DD23436-DF4A-AE40-8D75-257F9999BC4F}"/>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16388" name="Text Placeholder 2">
            <a:extLst>
              <a:ext uri="{FF2B5EF4-FFF2-40B4-BE49-F238E27FC236}">
                <a16:creationId xmlns:a16="http://schemas.microsoft.com/office/drawing/2014/main" id="{F94F3A9A-A403-0B41-9947-B0EB878BE106}"/>
              </a:ext>
            </a:extLst>
          </p:cNvPr>
          <p:cNvSpPr>
            <a:spLocks noGrp="1"/>
          </p:cNvSpPr>
          <p:nvPr>
            <p:ph type="body" idx="1"/>
          </p:nvPr>
        </p:nvSpPr>
        <p:spPr bwMode="auto">
          <a:xfrm>
            <a:off x="228600"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6389" name="Picture 5" descr="NEB_Logo_Process_Reverse.eps">
            <a:extLst>
              <a:ext uri="{FF2B5EF4-FFF2-40B4-BE49-F238E27FC236}">
                <a16:creationId xmlns:a16="http://schemas.microsoft.com/office/drawing/2014/main" id="{EC413F40-558D-204B-9EEF-0CD370A88D1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98"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Helvetica" pitchFamily="2" charset="0"/>
          <a:cs typeface="Helvetica"/>
        </a:defRPr>
      </a:lvl1pPr>
      <a:lvl2pPr marL="742950" indent="-285750" algn="l" defTabSz="457200" rtl="0" eaLnBrk="0" fontAlgn="base" hangingPunct="0">
        <a:spcBef>
          <a:spcPct val="20000"/>
        </a:spcBef>
        <a:spcAft>
          <a:spcPct val="0"/>
        </a:spcAft>
        <a:buFont typeface="Lucida Grande" panose="020B0600040502020204" pitchFamily="34" charset="0"/>
        <a:buChar char="–"/>
        <a:defRPr sz="2000" kern="1200">
          <a:solidFill>
            <a:srgbClr val="FFFFFF"/>
          </a:solidFill>
          <a:latin typeface="Helvetica"/>
          <a:ea typeface="Helvetica" pitchFamily="2" charset="0"/>
          <a:cs typeface="Helvetica"/>
        </a:defRPr>
      </a:lvl2pPr>
      <a:lvl3pPr marL="1143000" indent="-228600" algn="l" defTabSz="457200" rtl="0" eaLnBrk="0" fontAlgn="base" hangingPunct="0">
        <a:spcBef>
          <a:spcPct val="20000"/>
        </a:spcBef>
        <a:spcAft>
          <a:spcPct val="0"/>
        </a:spcAft>
        <a:buClr>
          <a:schemeClr val="bg1"/>
        </a:buClr>
        <a:buFont typeface="Courier New" panose="02070309020205020404" pitchFamily="49" charset="0"/>
        <a:buChar char="o"/>
        <a:defRPr sz="2000" kern="1200">
          <a:solidFill>
            <a:srgbClr val="FFFFFF"/>
          </a:solidFill>
          <a:latin typeface="Helvetica"/>
          <a:ea typeface="Helvetica" pitchFamily="2" charset="0"/>
          <a:cs typeface="Helvetica"/>
        </a:defRPr>
      </a:lvl3pPr>
      <a:lvl4pPr marL="1600200" indent="-228600" algn="l" defTabSz="457200" rtl="0" eaLnBrk="0" fontAlgn="base" hangingPunct="0">
        <a:spcBef>
          <a:spcPct val="20000"/>
        </a:spcBef>
        <a:spcAft>
          <a:spcPct val="0"/>
        </a:spcAft>
        <a:buClr>
          <a:schemeClr val="tx2"/>
        </a:buClr>
        <a:buFont typeface="Wingdings" pitchFamily="2" charset="2"/>
        <a:buChar char="§"/>
        <a:defRPr sz="2000" kern="1200">
          <a:solidFill>
            <a:srgbClr val="FFFFFF"/>
          </a:solidFill>
          <a:latin typeface="Helvetica"/>
          <a:ea typeface="Helvetica" pitchFamily="2"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Helvetica" pitchFamily="2"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3" descr="NEB_PP_Website_Bkgd9.jpg">
            <a:extLst>
              <a:ext uri="{FF2B5EF4-FFF2-40B4-BE49-F238E27FC236}">
                <a16:creationId xmlns:a16="http://schemas.microsoft.com/office/drawing/2014/main" id="{836B8F75-5070-6C48-B06E-8B1D01585B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05435681-B637-8F47-A2C8-ECDDF6220893}"/>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7412" name="Text Placeholder 2">
            <a:extLst>
              <a:ext uri="{FF2B5EF4-FFF2-40B4-BE49-F238E27FC236}">
                <a16:creationId xmlns:a16="http://schemas.microsoft.com/office/drawing/2014/main" id="{8B510ECA-FB1D-4749-9C62-494E787B93FD}"/>
              </a:ext>
            </a:extLst>
          </p:cNvPr>
          <p:cNvSpPr>
            <a:spLocks noGrp="1"/>
          </p:cNvSpPr>
          <p:nvPr>
            <p:ph type="body" idx="1"/>
          </p:nvPr>
        </p:nvSpPr>
        <p:spPr bwMode="auto">
          <a:xfrm>
            <a:off x="228600" y="1371600"/>
            <a:ext cx="84582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7413" name="Picture 5" descr="NEB_Logo_Process_Reverse.eps">
            <a:extLst>
              <a:ext uri="{FF2B5EF4-FFF2-40B4-BE49-F238E27FC236}">
                <a16:creationId xmlns:a16="http://schemas.microsoft.com/office/drawing/2014/main" id="{9B72A74B-F14A-BE40-B680-E3D9CC81F26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99"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Helvetica" pitchFamily="2" charset="0"/>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Helvetica" pitchFamily="2" charset="0"/>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rgbClr val="FFFFFF"/>
          </a:solidFill>
          <a:latin typeface="Helvetica"/>
          <a:ea typeface="Helvetica" pitchFamily="2" charset="0"/>
          <a:cs typeface="Helvetica"/>
        </a:defRPr>
      </a:lvl3pPr>
      <a:lvl4pPr marL="1600200" indent="-228600" algn="l" defTabSz="457200" rtl="0" eaLnBrk="0" fontAlgn="base" hangingPunct="0">
        <a:spcBef>
          <a:spcPct val="20000"/>
        </a:spcBef>
        <a:spcAft>
          <a:spcPct val="0"/>
        </a:spcAft>
        <a:buClr>
          <a:schemeClr val="tx2"/>
        </a:buClr>
        <a:buFont typeface="Wingdings" pitchFamily="2" charset="2"/>
        <a:buChar char="§"/>
        <a:defRPr sz="2000" kern="1200">
          <a:solidFill>
            <a:srgbClr val="FFFFFF"/>
          </a:solidFill>
          <a:latin typeface="Helvetica"/>
          <a:ea typeface="Helvetica" pitchFamily="2"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Helvetica" pitchFamily="2"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A7DC750B-01C5-5647-8DFC-54FD06815438}"/>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Text Placeholder 2">
            <a:extLst>
              <a:ext uri="{FF2B5EF4-FFF2-40B4-BE49-F238E27FC236}">
                <a16:creationId xmlns:a16="http://schemas.microsoft.com/office/drawing/2014/main" id="{B34E3CFD-5ABE-8743-A4B1-C0907D0C312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2B083F3-6B1D-7946-9A73-CF990315E73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C37D71BA-64D8-6345-8CF8-902FA35F1DB3}" type="datetimeFigureOut">
              <a:rPr lang="en-US"/>
              <a:pPr>
                <a:defRPr/>
              </a:pPr>
              <a:t>2/3/20</a:t>
            </a:fld>
            <a:endParaRPr lang="en-US"/>
          </a:p>
        </p:txBody>
      </p:sp>
      <p:sp>
        <p:nvSpPr>
          <p:cNvPr id="5" name="Footer Placeholder 4">
            <a:extLst>
              <a:ext uri="{FF2B5EF4-FFF2-40B4-BE49-F238E27FC236}">
                <a16:creationId xmlns:a16="http://schemas.microsoft.com/office/drawing/2014/main" id="{486E283D-21E7-1046-8DEE-469201077B0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C832ED3-187C-CE47-9283-F5F41B3FCB2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FF15C0BD-36A1-F443-A1B5-43E17087AA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le Placeholder 1">
            <a:extLst>
              <a:ext uri="{FF2B5EF4-FFF2-40B4-BE49-F238E27FC236}">
                <a16:creationId xmlns:a16="http://schemas.microsoft.com/office/drawing/2014/main" id="{AE8B6D2A-B812-1247-8ED1-D3F5F48CDFFE}"/>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3" name="Text Placeholder 2">
            <a:extLst>
              <a:ext uri="{FF2B5EF4-FFF2-40B4-BE49-F238E27FC236}">
                <a16:creationId xmlns:a16="http://schemas.microsoft.com/office/drawing/2014/main" id="{2C5AA52F-727C-1E48-9135-0725790E46B5}"/>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00F888-49B4-5746-B9FD-572363C9A85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52651880-ECFF-D949-B3DD-B7AF159837EF}" type="datetimeFigureOut">
              <a:rPr lang="en-US"/>
              <a:pPr>
                <a:defRPr/>
              </a:pPr>
              <a:t>2/3/20</a:t>
            </a:fld>
            <a:endParaRPr lang="en-US"/>
          </a:p>
        </p:txBody>
      </p:sp>
      <p:sp>
        <p:nvSpPr>
          <p:cNvPr id="5" name="Footer Placeholder 4">
            <a:extLst>
              <a:ext uri="{FF2B5EF4-FFF2-40B4-BE49-F238E27FC236}">
                <a16:creationId xmlns:a16="http://schemas.microsoft.com/office/drawing/2014/main" id="{0DB97B9C-AE72-4041-95B3-ABBCFF24C49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1265989-D490-4947-A854-DAF2510DB9D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A65CCEDC-3D36-CC48-9E0E-197FFD7552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0" name="Picture 3" descr="NEB_PP_Website_Bkgd2.jpg">
            <a:extLst>
              <a:ext uri="{FF2B5EF4-FFF2-40B4-BE49-F238E27FC236}">
                <a16:creationId xmlns:a16="http://schemas.microsoft.com/office/drawing/2014/main" id="{01D20A18-B9E9-834E-BBA6-07D9E14810C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C1FD46AC-62C8-2245-93AD-26B3DBB46003}"/>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43012" name="Text Placeholder 2">
            <a:extLst>
              <a:ext uri="{FF2B5EF4-FFF2-40B4-BE49-F238E27FC236}">
                <a16:creationId xmlns:a16="http://schemas.microsoft.com/office/drawing/2014/main" id="{374C02FB-69D3-F244-81FE-629074EBE44F}"/>
              </a:ext>
            </a:extLst>
          </p:cNvPr>
          <p:cNvSpPr>
            <a:spLocks noGrp="1"/>
          </p:cNvSpPr>
          <p:nvPr>
            <p:ph type="body" idx="1"/>
          </p:nvPr>
        </p:nvSpPr>
        <p:spPr bwMode="auto">
          <a:xfrm>
            <a:off x="228600" y="1371600"/>
            <a:ext cx="84582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622" r:id="rId1"/>
    <p:sldLayoutId id="2147484623" r:id="rId2"/>
    <p:sldLayoutId id="2147484663" r:id="rId3"/>
    <p:sldLayoutId id="2147484664" r:id="rId4"/>
    <p:sldLayoutId id="2147484665" r:id="rId5"/>
  </p:sldLayoutIdLst>
  <p:txStyles>
    <p:titleStyle>
      <a:lvl1pPr algn="l" defTabSz="342900" rtl="0" eaLnBrk="0" fontAlgn="base" hangingPunct="0">
        <a:spcBef>
          <a:spcPct val="0"/>
        </a:spcBef>
        <a:spcAft>
          <a:spcPct val="0"/>
        </a:spcAft>
        <a:defRPr sz="2700" b="1" kern="1200">
          <a:solidFill>
            <a:schemeClr val="bg1"/>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342900" rtl="0" eaLnBrk="0" fontAlgn="base" hangingPunct="0">
        <a:spcBef>
          <a:spcPct val="0"/>
        </a:spcBef>
        <a:spcAft>
          <a:spcPct val="0"/>
        </a:spcAft>
        <a:defRPr sz="2700" b="1">
          <a:solidFill>
            <a:schemeClr val="bg1"/>
          </a:solidFill>
          <a:latin typeface="Helvetica" panose="020B0604020202020204" pitchFamily="34" charset="0"/>
          <a:ea typeface="Helvetica" pitchFamily="2" charset="0"/>
          <a:cs typeface="Helvetica" panose="020B0604020202020204" pitchFamily="34" charset="0"/>
        </a:defRPr>
      </a:lvl2pPr>
      <a:lvl3pPr algn="l" defTabSz="342900" rtl="0" eaLnBrk="0" fontAlgn="base" hangingPunct="0">
        <a:spcBef>
          <a:spcPct val="0"/>
        </a:spcBef>
        <a:spcAft>
          <a:spcPct val="0"/>
        </a:spcAft>
        <a:defRPr sz="2700" b="1">
          <a:solidFill>
            <a:schemeClr val="bg1"/>
          </a:solidFill>
          <a:latin typeface="Helvetica" panose="020B0604020202020204" pitchFamily="34" charset="0"/>
          <a:ea typeface="Helvetica" pitchFamily="2" charset="0"/>
          <a:cs typeface="Helvetica" panose="020B0604020202020204" pitchFamily="34" charset="0"/>
        </a:defRPr>
      </a:lvl3pPr>
      <a:lvl4pPr algn="l" defTabSz="342900" rtl="0" eaLnBrk="0" fontAlgn="base" hangingPunct="0">
        <a:spcBef>
          <a:spcPct val="0"/>
        </a:spcBef>
        <a:spcAft>
          <a:spcPct val="0"/>
        </a:spcAft>
        <a:defRPr sz="2700" b="1">
          <a:solidFill>
            <a:schemeClr val="bg1"/>
          </a:solidFill>
          <a:latin typeface="Helvetica" panose="020B0604020202020204" pitchFamily="34" charset="0"/>
          <a:ea typeface="Helvetica" pitchFamily="2" charset="0"/>
          <a:cs typeface="Helvetica" panose="020B0604020202020204" pitchFamily="34" charset="0"/>
        </a:defRPr>
      </a:lvl4pPr>
      <a:lvl5pPr algn="l" defTabSz="342900" rtl="0" eaLnBrk="0" fontAlgn="base" hangingPunct="0">
        <a:spcBef>
          <a:spcPct val="0"/>
        </a:spcBef>
        <a:spcAft>
          <a:spcPct val="0"/>
        </a:spcAft>
        <a:defRPr sz="2700" b="1">
          <a:solidFill>
            <a:schemeClr val="bg1"/>
          </a:solidFill>
          <a:latin typeface="Helvetica" panose="020B0604020202020204" pitchFamily="34" charset="0"/>
          <a:ea typeface="Helvetica" pitchFamily="2" charset="0"/>
          <a:cs typeface="Helvetica" panose="020B0604020202020204" pitchFamily="34" charset="0"/>
        </a:defRPr>
      </a:lvl5pPr>
      <a:lvl6pPr marL="4572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6pPr>
      <a:lvl7pPr marL="9144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7pPr>
      <a:lvl8pPr marL="13716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8pPr>
      <a:lvl9pPr marL="18288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9pPr>
    </p:titleStyle>
    <p:bodyStyle>
      <a:lvl1pPr marL="257175" indent="-257175" algn="l" defTabSz="342900" rtl="0" eaLnBrk="0" fontAlgn="base" hangingPunct="0">
        <a:spcBef>
          <a:spcPct val="20000"/>
        </a:spcBef>
        <a:spcAft>
          <a:spcPct val="0"/>
        </a:spcAft>
        <a:buClr>
          <a:schemeClr val="tx2"/>
        </a:buClr>
        <a:buFont typeface="Arial" panose="020B0604020202020204" pitchFamily="34" charset="0"/>
        <a:buChar char="•"/>
        <a:defRPr sz="1500" kern="1200">
          <a:solidFill>
            <a:schemeClr val="tx1"/>
          </a:solidFill>
          <a:latin typeface="Helvetica"/>
          <a:ea typeface="Helvetica" pitchFamily="2" charset="0"/>
          <a:cs typeface="Helvetica"/>
        </a:defRPr>
      </a:lvl1pPr>
      <a:lvl2pPr marL="557213" indent="-214313"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Helvetica" pitchFamily="2" charset="0"/>
          <a:cs typeface="Helvetica"/>
        </a:defRPr>
      </a:lvl2pPr>
      <a:lvl3pPr marL="857250" indent="-171450" algn="l" defTabSz="342900" rtl="0" eaLnBrk="0" fontAlgn="base" hangingPunct="0">
        <a:spcBef>
          <a:spcPct val="20000"/>
        </a:spcBef>
        <a:spcAft>
          <a:spcPct val="0"/>
        </a:spcAft>
        <a:buFont typeface="Courier New" panose="02070309020205020404" pitchFamily="49" charset="0"/>
        <a:buChar char="o"/>
        <a:defRPr sz="1500" kern="1200">
          <a:solidFill>
            <a:schemeClr val="tx1"/>
          </a:solidFill>
          <a:latin typeface="Helvetica"/>
          <a:ea typeface="Helvetica" pitchFamily="2" charset="0"/>
          <a:cs typeface="Helvetica"/>
        </a:defRPr>
      </a:lvl3pPr>
      <a:lvl4pPr marL="1200150" indent="-171450" algn="l" defTabSz="342900" rtl="0" eaLnBrk="0" fontAlgn="base" hangingPunct="0">
        <a:spcBef>
          <a:spcPct val="20000"/>
        </a:spcBef>
        <a:spcAft>
          <a:spcPct val="0"/>
        </a:spcAft>
        <a:buClr>
          <a:schemeClr val="tx2"/>
        </a:buClr>
        <a:buFont typeface="Wingdings" pitchFamily="2" charset="2"/>
        <a:buChar char="§"/>
        <a:defRPr sz="1500" kern="1200">
          <a:solidFill>
            <a:schemeClr val="tx1"/>
          </a:solidFill>
          <a:latin typeface="Helvetica"/>
          <a:ea typeface="Helvetica" pitchFamily="2" charset="0"/>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Helvetica" pitchFamily="2" charset="0"/>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715F41F-FF72-BE40-B3D2-E382CDFF728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47107" name="Rectangle 3">
            <a:extLst>
              <a:ext uri="{FF2B5EF4-FFF2-40B4-BE49-F238E27FC236}">
                <a16:creationId xmlns:a16="http://schemas.microsoft.com/office/drawing/2014/main" id="{F75888AB-1EF4-D241-8805-93934679995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a:extLst>
              <a:ext uri="{FF2B5EF4-FFF2-40B4-BE49-F238E27FC236}">
                <a16:creationId xmlns:a16="http://schemas.microsoft.com/office/drawing/2014/main" id="{AD63ECAC-20BC-7349-9EA4-1FB8862687DE}"/>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8131" name="Text Placeholder 2">
            <a:extLst>
              <a:ext uri="{FF2B5EF4-FFF2-40B4-BE49-F238E27FC236}">
                <a16:creationId xmlns:a16="http://schemas.microsoft.com/office/drawing/2014/main" id="{EE51DCAD-85FE-3240-B709-FC15AF282AA2}"/>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7ABB2C8-8995-0942-8031-EE53D9C5BB0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5FC6B6F9-32B5-4644-81CF-C30508A78C7D}" type="datetimeFigureOut">
              <a:rPr lang="en-US"/>
              <a:pPr>
                <a:defRPr/>
              </a:pPr>
              <a:t>2/3/20</a:t>
            </a:fld>
            <a:endParaRPr lang="en-US"/>
          </a:p>
        </p:txBody>
      </p:sp>
      <p:sp>
        <p:nvSpPr>
          <p:cNvPr id="5" name="Footer Placeholder 4">
            <a:extLst>
              <a:ext uri="{FF2B5EF4-FFF2-40B4-BE49-F238E27FC236}">
                <a16:creationId xmlns:a16="http://schemas.microsoft.com/office/drawing/2014/main" id="{DD20D1F7-3E54-F741-B49A-8948FB42A6C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B586D62-48B3-E148-9D87-9FC2073FC2E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363FAF3F-3B61-A74A-840F-9C5D595D5B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Title Placeholder 1">
            <a:extLst>
              <a:ext uri="{FF2B5EF4-FFF2-40B4-BE49-F238E27FC236}">
                <a16:creationId xmlns:a16="http://schemas.microsoft.com/office/drawing/2014/main" id="{33700135-3D7B-D649-9522-838C01C8DEC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60419" name="Text Placeholder 2">
            <a:extLst>
              <a:ext uri="{FF2B5EF4-FFF2-40B4-BE49-F238E27FC236}">
                <a16:creationId xmlns:a16="http://schemas.microsoft.com/office/drawing/2014/main" id="{C0CAA81C-8B20-F54E-AC08-94826CA6C7F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77C9D6EB-4EB0-634C-A658-C62F763F13B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B3168FA-E0F5-A947-ADA4-7583327701F6}" type="datetimeFigureOut">
              <a:rPr lang="en-US"/>
              <a:pPr>
                <a:defRPr/>
              </a:pPr>
              <a:t>2/3/20</a:t>
            </a:fld>
            <a:endParaRPr lang="en-US"/>
          </a:p>
        </p:txBody>
      </p:sp>
      <p:sp>
        <p:nvSpPr>
          <p:cNvPr id="5" name="Footer Placeholder 4">
            <a:extLst>
              <a:ext uri="{FF2B5EF4-FFF2-40B4-BE49-F238E27FC236}">
                <a16:creationId xmlns:a16="http://schemas.microsoft.com/office/drawing/2014/main" id="{F7274091-F432-3140-8090-399111375C3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E7C15AC-1236-B64E-8806-769ACC52B02F}"/>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FC3FF45-4D28-F94D-B5A5-57235E1CDE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NEB_PP_Website_Bkgd8.jpg">
            <a:extLst>
              <a:ext uri="{FF2B5EF4-FFF2-40B4-BE49-F238E27FC236}">
                <a16:creationId xmlns:a16="http://schemas.microsoft.com/office/drawing/2014/main" id="{09DEA32B-1DF6-1445-9784-DFB95BBA7DA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A4F9615C-3FA9-C746-ADF0-84E6F1C62C25}"/>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587"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NEB_PP_Website_Bkgd4.jpg">
            <a:extLst>
              <a:ext uri="{FF2B5EF4-FFF2-40B4-BE49-F238E27FC236}">
                <a16:creationId xmlns:a16="http://schemas.microsoft.com/office/drawing/2014/main" id="{1FBB79C0-53F0-0744-B341-EA6F35E04DC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0ECE358D-1094-E14E-85CB-247BE7C99ECD}"/>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pic>
        <p:nvPicPr>
          <p:cNvPr id="4100" name="Picture 4" descr="NEB_Logo_Process_Reverse.eps">
            <a:extLst>
              <a:ext uri="{FF2B5EF4-FFF2-40B4-BE49-F238E27FC236}">
                <a16:creationId xmlns:a16="http://schemas.microsoft.com/office/drawing/2014/main" id="{70AC28D0-1C8B-6F4C-B220-FAFDA148C50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8"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1" descr="NEB_PP_Website_Bkgd7.jpg">
            <a:extLst>
              <a:ext uri="{FF2B5EF4-FFF2-40B4-BE49-F238E27FC236}">
                <a16:creationId xmlns:a16="http://schemas.microsoft.com/office/drawing/2014/main" id="{E25B5AB9-CFD3-E544-ABF5-C5C3DCD0F2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0">
            <a:extLst>
              <a:ext uri="{FF2B5EF4-FFF2-40B4-BE49-F238E27FC236}">
                <a16:creationId xmlns:a16="http://schemas.microsoft.com/office/drawing/2014/main" id="{9486224A-7A0C-8A4B-AE8F-A602403EDBC0}"/>
              </a:ext>
            </a:extLst>
          </p:cNvPr>
          <p:cNvSpPr>
            <a:spLocks noGrp="1"/>
          </p:cNvSpPr>
          <p:nvPr>
            <p:ph type="title"/>
          </p:nvPr>
        </p:nvSpPr>
        <p:spPr bwMode="auto">
          <a:xfrm>
            <a:off x="228600" y="228600"/>
            <a:ext cx="7315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6148" name="Picture 4" descr="NEB_Logo_Process_Reverse.eps">
            <a:extLst>
              <a:ext uri="{FF2B5EF4-FFF2-40B4-BE49-F238E27FC236}">
                <a16:creationId xmlns:a16="http://schemas.microsoft.com/office/drawing/2014/main" id="{65534A76-2F97-2F48-BF4A-D02EDDA8B08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9" r:id="rId1"/>
  </p:sldLayoutIdLst>
  <p:txStyles>
    <p:titleStyle>
      <a:lvl1pPr algn="l" defTabSz="457200" rtl="0" eaLnBrk="0" fontAlgn="base" hangingPunct="0">
        <a:spcBef>
          <a:spcPct val="0"/>
        </a:spcBef>
        <a:spcAft>
          <a:spcPct val="0"/>
        </a:spcAft>
        <a:defRPr sz="4400" kern="12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defRPr>
      </a:lvl6pPr>
      <a:lvl7pPr marL="914400" algn="l" defTabSz="457200" rtl="0" fontAlgn="base">
        <a:spcBef>
          <a:spcPct val="0"/>
        </a:spcBef>
        <a:spcAft>
          <a:spcPct val="0"/>
        </a:spcAft>
        <a:defRPr sz="4400">
          <a:solidFill>
            <a:schemeClr val="tx1"/>
          </a:solidFill>
          <a:latin typeface="Arial" panose="020B0604020202020204" pitchFamily="34" charset="0"/>
        </a:defRPr>
      </a:lvl7pPr>
      <a:lvl8pPr marL="1371600" algn="l" defTabSz="457200" rtl="0" fontAlgn="base">
        <a:spcBef>
          <a:spcPct val="0"/>
        </a:spcBef>
        <a:spcAft>
          <a:spcPct val="0"/>
        </a:spcAft>
        <a:defRPr sz="4400">
          <a:solidFill>
            <a:schemeClr val="tx1"/>
          </a:solidFill>
          <a:latin typeface="Arial" panose="020B0604020202020204" pitchFamily="34" charset="0"/>
        </a:defRPr>
      </a:lvl8pPr>
      <a:lvl9pPr marL="1828800" algn="l"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3" descr="NEB_PP_Website_Bkgd2.jpg">
            <a:extLst>
              <a:ext uri="{FF2B5EF4-FFF2-40B4-BE49-F238E27FC236}">
                <a16:creationId xmlns:a16="http://schemas.microsoft.com/office/drawing/2014/main" id="{25220CFC-FFB7-1947-808F-4834E5713D4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A65503FA-6D48-DE4E-B5C4-D2BEAAEAEB69}"/>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8196" name="Text Placeholder 2">
            <a:extLst>
              <a:ext uri="{FF2B5EF4-FFF2-40B4-BE49-F238E27FC236}">
                <a16:creationId xmlns:a16="http://schemas.microsoft.com/office/drawing/2014/main" id="{91B7035B-93F6-B647-B316-E3992636527A}"/>
              </a:ext>
            </a:extLst>
          </p:cNvPr>
          <p:cNvSpPr>
            <a:spLocks noGrp="1"/>
          </p:cNvSpPr>
          <p:nvPr>
            <p:ph type="body" idx="1"/>
          </p:nvPr>
        </p:nvSpPr>
        <p:spPr bwMode="auto">
          <a:xfrm>
            <a:off x="228600" y="1371600"/>
            <a:ext cx="84582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588" r:id="rId1"/>
    <p:sldLayoutId id="2147484589" r:id="rId2"/>
    <p:sldLayoutId id="2147484660" r:id="rId3"/>
    <p:sldLayoutId id="2147484661" r:id="rId4"/>
    <p:sldLayoutId id="2147484662" r:id="rId5"/>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Helvetica" pitchFamily="2" charset="0"/>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pitchFamily="2" charset="0"/>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Helvetica" pitchFamily="2" charset="0"/>
          <a:cs typeface="Helvetica"/>
        </a:defRPr>
      </a:lvl3pPr>
      <a:lvl4pPr marL="1600200" indent="-228600" algn="l" defTabSz="457200" rtl="0" eaLnBrk="0" fontAlgn="base" hangingPunct="0">
        <a:spcBef>
          <a:spcPct val="20000"/>
        </a:spcBef>
        <a:spcAft>
          <a:spcPct val="0"/>
        </a:spcAft>
        <a:buClr>
          <a:schemeClr val="tx2"/>
        </a:buClr>
        <a:buFont typeface="Wingdings" pitchFamily="2" charset="2"/>
        <a:buChar char="§"/>
        <a:defRPr sz="2000" kern="1200">
          <a:solidFill>
            <a:schemeClr val="tx1"/>
          </a:solidFill>
          <a:latin typeface="Helvetica"/>
          <a:ea typeface="Helvetica" pitchFamily="2"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pitchFamily="2"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3" descr="NEB_PP_Website_Bkgd11.jpg">
            <a:extLst>
              <a:ext uri="{FF2B5EF4-FFF2-40B4-BE49-F238E27FC236}">
                <a16:creationId xmlns:a16="http://schemas.microsoft.com/office/drawing/2014/main" id="{8BCC503D-E7A2-CB4F-BDC1-A91BD76623B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1FC4F21-8554-BE48-9E55-1F86A295833F}"/>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11268" name="Text Placeholder 2">
            <a:extLst>
              <a:ext uri="{FF2B5EF4-FFF2-40B4-BE49-F238E27FC236}">
                <a16:creationId xmlns:a16="http://schemas.microsoft.com/office/drawing/2014/main" id="{242774E9-9A72-C04C-BC1C-635778749256}"/>
              </a:ext>
            </a:extLst>
          </p:cNvPr>
          <p:cNvSpPr>
            <a:spLocks noGrp="1"/>
          </p:cNvSpPr>
          <p:nvPr>
            <p:ph type="body" idx="1"/>
          </p:nvPr>
        </p:nvSpPr>
        <p:spPr bwMode="auto">
          <a:xfrm>
            <a:off x="228600"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590"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Helvetica" pitchFamily="2" charset="0"/>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pitchFamily="2" charset="0"/>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Helvetica" pitchFamily="2" charset="0"/>
          <a:cs typeface="Helvetica"/>
        </a:defRPr>
      </a:lvl3pPr>
      <a:lvl4pPr marL="1600200" indent="-228600" algn="l" defTabSz="457200" rtl="0" eaLnBrk="0" fontAlgn="base" hangingPunct="0">
        <a:spcBef>
          <a:spcPct val="20000"/>
        </a:spcBef>
        <a:spcAft>
          <a:spcPct val="0"/>
        </a:spcAft>
        <a:buClr>
          <a:schemeClr val="tx2"/>
        </a:buClr>
        <a:buFont typeface="Wingdings" pitchFamily="2" charset="2"/>
        <a:buChar char="§"/>
        <a:defRPr sz="2000" kern="1200">
          <a:solidFill>
            <a:schemeClr val="tx1"/>
          </a:solidFill>
          <a:latin typeface="Helvetica"/>
          <a:ea typeface="Helvetica" pitchFamily="2"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pitchFamily="2"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3" descr="NEB_PP_Website_Bkgd12.jpg">
            <a:extLst>
              <a:ext uri="{FF2B5EF4-FFF2-40B4-BE49-F238E27FC236}">
                <a16:creationId xmlns:a16="http://schemas.microsoft.com/office/drawing/2014/main" id="{1EE5C25C-E7EA-484E-8EB3-BEC185E8964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00054A6A-598D-FB4B-9865-84AF1549DFC1}"/>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12292" name="Text Placeholder 2">
            <a:extLst>
              <a:ext uri="{FF2B5EF4-FFF2-40B4-BE49-F238E27FC236}">
                <a16:creationId xmlns:a16="http://schemas.microsoft.com/office/drawing/2014/main" id="{1063C8AC-222A-4241-BB24-B3A2B176B476}"/>
              </a:ext>
            </a:extLst>
          </p:cNvPr>
          <p:cNvSpPr>
            <a:spLocks noGrp="1"/>
          </p:cNvSpPr>
          <p:nvPr>
            <p:ph type="body" idx="1"/>
          </p:nvPr>
        </p:nvSpPr>
        <p:spPr bwMode="auto">
          <a:xfrm>
            <a:off x="228600" y="13716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Helvetica" pitchFamily="2" charset="0"/>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pitchFamily="2" charset="0"/>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Helvetica" pitchFamily="2" charset="0"/>
          <a:cs typeface="Helvetica"/>
        </a:defRPr>
      </a:lvl3pPr>
      <a:lvl4pPr marL="1600200" indent="-228600" algn="l" defTabSz="457200" rtl="0" eaLnBrk="0" fontAlgn="base" hangingPunct="0">
        <a:spcBef>
          <a:spcPct val="20000"/>
        </a:spcBef>
        <a:spcAft>
          <a:spcPct val="0"/>
        </a:spcAft>
        <a:buClr>
          <a:schemeClr val="tx2"/>
        </a:buClr>
        <a:buFont typeface="Wingdings" pitchFamily="2" charset="2"/>
        <a:buChar char="§"/>
        <a:defRPr sz="2000" kern="1200">
          <a:solidFill>
            <a:schemeClr val="tx1"/>
          </a:solidFill>
          <a:latin typeface="Helvetica"/>
          <a:ea typeface="Helvetica" pitchFamily="2"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pitchFamily="2"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3" descr="NEB_PP_Website_Bkgd13.jpg">
            <a:extLst>
              <a:ext uri="{FF2B5EF4-FFF2-40B4-BE49-F238E27FC236}">
                <a16:creationId xmlns:a16="http://schemas.microsoft.com/office/drawing/2014/main" id="{D4100AA8-B309-FD44-BDFD-4DEAD16483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7C00C212-11F5-024A-A77B-906EE3A9BED3}"/>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13316" name="Text Placeholder 2">
            <a:extLst>
              <a:ext uri="{FF2B5EF4-FFF2-40B4-BE49-F238E27FC236}">
                <a16:creationId xmlns:a16="http://schemas.microsoft.com/office/drawing/2014/main" id="{5A75021E-54A5-1D49-BFA3-5DDFFD28A1A3}"/>
              </a:ext>
            </a:extLst>
          </p:cNvPr>
          <p:cNvSpPr>
            <a:spLocks noGrp="1"/>
          </p:cNvSpPr>
          <p:nvPr>
            <p:ph type="body" idx="1"/>
          </p:nvPr>
        </p:nvSpPr>
        <p:spPr bwMode="auto">
          <a:xfrm>
            <a:off x="228600" y="13716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3317" name="Picture 5" descr="NEB_Logo_Process_Reverse.eps">
            <a:extLst>
              <a:ext uri="{FF2B5EF4-FFF2-40B4-BE49-F238E27FC236}">
                <a16:creationId xmlns:a16="http://schemas.microsoft.com/office/drawing/2014/main" id="{F220F0BA-9162-CE4A-8493-C5BED2E7F29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95"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Helvetica" pitchFamily="2" charset="0"/>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pitchFamily="2" charset="0"/>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Helvetica" pitchFamily="2" charset="0"/>
          <a:cs typeface="Helvetica"/>
        </a:defRPr>
      </a:lvl3pPr>
      <a:lvl4pPr marL="1600200" indent="-228600" algn="l" defTabSz="457200" rtl="0" eaLnBrk="0" fontAlgn="base" hangingPunct="0">
        <a:spcBef>
          <a:spcPct val="20000"/>
        </a:spcBef>
        <a:spcAft>
          <a:spcPct val="0"/>
        </a:spcAft>
        <a:buClr>
          <a:schemeClr val="tx2"/>
        </a:buClr>
        <a:buFont typeface="Wingdings" pitchFamily="2" charset="2"/>
        <a:buChar char="§"/>
        <a:defRPr sz="2000" kern="1200">
          <a:solidFill>
            <a:schemeClr val="tx1"/>
          </a:solidFill>
          <a:latin typeface="Helvetica"/>
          <a:ea typeface="Helvetica" pitchFamily="2"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Helvetica" pitchFamily="2"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3" descr="NEB_PP_Website_Bkgd3.jpg">
            <a:extLst>
              <a:ext uri="{FF2B5EF4-FFF2-40B4-BE49-F238E27FC236}">
                <a16:creationId xmlns:a16="http://schemas.microsoft.com/office/drawing/2014/main" id="{F5844E82-DEF3-D244-9C24-669C22E0DD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2C755927-60B3-A542-8609-FFD2B078DAE3}"/>
              </a:ext>
            </a:extLst>
          </p:cNvPr>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4340" name="Text Placeholder 2">
            <a:extLst>
              <a:ext uri="{FF2B5EF4-FFF2-40B4-BE49-F238E27FC236}">
                <a16:creationId xmlns:a16="http://schemas.microsoft.com/office/drawing/2014/main" id="{D55AE15D-CDCF-594A-A6D4-877BC0A8C016}"/>
              </a:ext>
            </a:extLst>
          </p:cNvPr>
          <p:cNvSpPr>
            <a:spLocks noGrp="1"/>
          </p:cNvSpPr>
          <p:nvPr>
            <p:ph type="body" idx="1"/>
          </p:nvPr>
        </p:nvSpPr>
        <p:spPr bwMode="auto">
          <a:xfrm>
            <a:off x="228600" y="2743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4341" name="Picture 5" descr="NEB_Logo_Process_Reverse.eps">
            <a:extLst>
              <a:ext uri="{FF2B5EF4-FFF2-40B4-BE49-F238E27FC236}">
                <a16:creationId xmlns:a16="http://schemas.microsoft.com/office/drawing/2014/main" id="{66500D67-8B2B-3E41-85CD-0D1FA4C1C66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96"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Helvetica" pitchFamily="2" charset="0"/>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ea typeface="Helvetica" pitchFamily="2"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Helvetica" pitchFamily="2" charset="0"/>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Helvetica" pitchFamily="2" charset="0"/>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bg1"/>
          </a:solidFill>
          <a:latin typeface="Helvetica"/>
          <a:ea typeface="Helvetica" pitchFamily="2" charset="0"/>
          <a:cs typeface="Helvetica"/>
        </a:defRPr>
      </a:lvl3pPr>
      <a:lvl4pPr marL="1600200" indent="-228600" algn="l" defTabSz="457200" rtl="0" eaLnBrk="0" fontAlgn="base" hangingPunct="0">
        <a:spcBef>
          <a:spcPct val="20000"/>
        </a:spcBef>
        <a:spcAft>
          <a:spcPct val="0"/>
        </a:spcAft>
        <a:buFont typeface="Wingdings" pitchFamily="2" charset="2"/>
        <a:buChar char="§"/>
        <a:defRPr sz="2000" kern="1200">
          <a:solidFill>
            <a:schemeClr val="bg1"/>
          </a:solidFill>
          <a:latin typeface="Helvetica"/>
          <a:ea typeface="Helvetica" pitchFamily="2"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Helvetica" pitchFamily="2"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64.xml"/><Relationship Id="rId6" Type="http://schemas.openxmlformats.org/officeDocument/2006/relationships/image" Target="../media/image46.png"/><Relationship Id="rId5" Type="http://schemas.openxmlformats.org/officeDocument/2006/relationships/hyperlink" Target="http://supportprecisionagriculture.org/" TargetMode="Externa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hyperlink" Target="http://supportprecisionagriculture.org/"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4E5732-66C6-584E-B739-5BC3036A0F85}"/>
              </a:ext>
            </a:extLst>
          </p:cNvPr>
          <p:cNvSpPr txBox="1"/>
          <p:nvPr/>
        </p:nvSpPr>
        <p:spPr>
          <a:xfrm>
            <a:off x="841375" y="354013"/>
            <a:ext cx="7513638" cy="4349750"/>
          </a:xfrm>
          <a:prstGeom prst="rect">
            <a:avLst/>
          </a:prstGeom>
          <a:noFill/>
        </p:spPr>
        <p:txBody>
          <a:bodyPr>
            <a:spAutoFit/>
          </a:bodyPr>
          <a:lstStyle/>
          <a:p>
            <a:pPr algn="ctr" defTabSz="685800">
              <a:defRPr/>
            </a:pPr>
            <a:r>
              <a:rPr lang="en-US" sz="3300" b="1" dirty="0">
                <a:solidFill>
                  <a:srgbClr val="FF0000"/>
                </a:solidFill>
                <a:latin typeface="Calibri" panose="020F0502020204030204"/>
              </a:rPr>
              <a:t>142 Nobel Laureates </a:t>
            </a:r>
            <a:r>
              <a:rPr lang="en-US" sz="3300" b="1" dirty="0" err="1">
                <a:solidFill>
                  <a:srgbClr val="FF0000"/>
                </a:solidFill>
                <a:latin typeface="Calibri" panose="020F0502020204030204"/>
              </a:rPr>
              <a:t>inasaidia</a:t>
            </a:r>
            <a:r>
              <a:rPr lang="en-US" sz="3300" b="1" dirty="0">
                <a:solidFill>
                  <a:srgbClr val="FF0000"/>
                </a:solidFill>
                <a:latin typeface="Calibri" panose="020F0502020204030204"/>
              </a:rPr>
              <a:t> GMOs</a:t>
            </a:r>
            <a:endParaRPr lang="en-US" b="1" dirty="0">
              <a:solidFill>
                <a:prstClr val="black"/>
              </a:solidFill>
              <a:latin typeface="Calibri" panose="020F0502020204030204"/>
            </a:endParaRPr>
          </a:p>
          <a:p>
            <a:pPr algn="ctr" defTabSz="685800">
              <a:defRPr/>
            </a:pPr>
            <a:r>
              <a:rPr lang="en-US" b="1" dirty="0">
                <a:solidFill>
                  <a:prstClr val="black"/>
                </a:solidFill>
                <a:latin typeface="Calibri" panose="020F0502020204030204"/>
              </a:rPr>
              <a:t>Richard J. Roberts</a:t>
            </a: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r>
              <a:rPr lang="en-US" b="1" dirty="0">
                <a:solidFill>
                  <a:prstClr val="black"/>
                </a:solidFill>
                <a:latin typeface="Calibri" panose="020F0502020204030204"/>
              </a:rPr>
              <a:t>ICGEB Governors, May 22</a:t>
            </a:r>
            <a:r>
              <a:rPr lang="en-US" b="1" baseline="30000" dirty="0">
                <a:solidFill>
                  <a:prstClr val="black"/>
                </a:solidFill>
                <a:latin typeface="Calibri" panose="020F0502020204030204"/>
              </a:rPr>
              <a:t>nd</a:t>
            </a:r>
            <a:r>
              <a:rPr lang="en-US" b="1" dirty="0">
                <a:solidFill>
                  <a:prstClr val="black"/>
                </a:solidFill>
                <a:latin typeface="Calibri" panose="020F0502020204030204"/>
              </a:rPr>
              <a:t> 2019</a:t>
            </a:r>
          </a:p>
          <a:p>
            <a:pPr algn="ctr" defTabSz="685800">
              <a:defRPr/>
            </a:pPr>
            <a:endParaRPr lang="en-US"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endParaRPr lang="en-US" sz="900" b="1" dirty="0">
              <a:solidFill>
                <a:prstClr val="black"/>
              </a:solidFill>
              <a:latin typeface="Calibri" panose="020F0502020204030204"/>
            </a:endParaRPr>
          </a:p>
          <a:p>
            <a:pPr algn="ctr">
              <a:defRPr/>
            </a:pPr>
            <a:endParaRPr lang="en-US" sz="2800" b="1" baseline="-25000" dirty="0">
              <a:solidFill>
                <a:prstClr val="black"/>
              </a:solidFill>
            </a:endParaRPr>
          </a:p>
          <a:p>
            <a:pPr algn="ctr" defTabSz="685800">
              <a:defRPr/>
            </a:pPr>
            <a:endParaRPr lang="en-US" sz="1350" dirty="0">
              <a:solidFill>
                <a:prstClr val="black"/>
              </a:solidFill>
              <a:latin typeface="Calibri" panose="020F0502020204030204"/>
            </a:endParaRPr>
          </a:p>
          <a:p>
            <a:pPr defTabSz="685800">
              <a:defRPr/>
            </a:pPr>
            <a:endParaRPr lang="en-US" sz="1350" dirty="0">
              <a:solidFill>
                <a:prstClr val="black"/>
              </a:solidFill>
              <a:latin typeface="Calibri" panose="020F0502020204030204"/>
            </a:endParaRPr>
          </a:p>
        </p:txBody>
      </p:sp>
      <p:pic>
        <p:nvPicPr>
          <p:cNvPr id="74754" name="Picture 2">
            <a:extLst>
              <a:ext uri="{FF2B5EF4-FFF2-40B4-BE49-F238E27FC236}">
                <a16:creationId xmlns:a16="http://schemas.microsoft.com/office/drawing/2014/main" id="{D5F66175-A0CB-F24E-8296-2790F90E00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1697038"/>
            <a:ext cx="150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a:extLst>
              <a:ext uri="{FF2B5EF4-FFF2-40B4-BE49-F238E27FC236}">
                <a16:creationId xmlns:a16="http://schemas.microsoft.com/office/drawing/2014/main" id="{8384B9F7-4264-8444-8E93-2EDE192CCEF2}"/>
              </a:ext>
            </a:extLst>
          </p:cNvPr>
          <p:cNvSpPr txBox="1">
            <a:spLocks noChangeArrowheads="1"/>
          </p:cNvSpPr>
          <p:nvPr/>
        </p:nvSpPr>
        <p:spPr bwMode="auto">
          <a:xfrm>
            <a:off x="1230313" y="3814763"/>
            <a:ext cx="6880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Dr Roberts </a:t>
            </a:r>
            <a:r>
              <a:rPr lang="en-US" altLang="en-US" sz="1200" dirty="0" err="1"/>
              <a:t>ni</a:t>
            </a:r>
            <a:r>
              <a:rPr lang="en-US" altLang="en-US" sz="1200" dirty="0"/>
              <a:t> </a:t>
            </a:r>
            <a:r>
              <a:rPr lang="en-US" altLang="en-US" sz="1200" dirty="0" err="1"/>
              <a:t>msaidizi</a:t>
            </a:r>
            <a:r>
              <a:rPr lang="en-US" altLang="en-US" sz="1200" dirty="0"/>
              <a:t> </a:t>
            </a:r>
            <a:r>
              <a:rPr lang="en-US" altLang="en-US" sz="1200" dirty="0" err="1"/>
              <a:t>wa</a:t>
            </a:r>
            <a:r>
              <a:rPr lang="en-US" altLang="en-US" sz="1200" dirty="0"/>
              <a:t> </a:t>
            </a:r>
            <a:r>
              <a:rPr lang="en-US" altLang="en-US" sz="1200" dirty="0" err="1"/>
              <a:t>sayansi</a:t>
            </a:r>
            <a:r>
              <a:rPr lang="en-US" altLang="en-US" sz="1200" dirty="0"/>
              <a:t> </a:t>
            </a:r>
            <a:r>
              <a:rPr lang="en-US" altLang="en-US" sz="1200" dirty="0" err="1"/>
              <a:t>ya</a:t>
            </a:r>
            <a:r>
              <a:rPr lang="en-US" altLang="en-US" sz="1200" dirty="0"/>
              <a:t> </a:t>
            </a:r>
            <a:r>
              <a:rPr lang="en-US" altLang="en-US" sz="1200" dirty="0" err="1"/>
              <a:t>lugha</a:t>
            </a:r>
            <a:r>
              <a:rPr lang="en-US" altLang="en-US" sz="1200" dirty="0"/>
              <a:t> </a:t>
            </a:r>
            <a:r>
              <a:rPr lang="en-US" altLang="en-US" sz="1200" dirty="0" err="1"/>
              <a:t>nyingi</a:t>
            </a:r>
            <a:r>
              <a:rPr lang="en-US" altLang="en-US" sz="1200" dirty="0"/>
              <a:t>. Asante </a:t>
            </a:r>
            <a:r>
              <a:rPr lang="en-US" altLang="en-US" sz="1200" dirty="0" err="1"/>
              <a:t>kwa</a:t>
            </a:r>
            <a:r>
              <a:rPr lang="en-US" altLang="en-US" sz="1200" dirty="0"/>
              <a:t> </a:t>
            </a:r>
            <a:r>
              <a:rPr lang="en-US" altLang="en-US" sz="1200" dirty="0" err="1"/>
              <a:t>mpango</a:t>
            </a:r>
            <a:r>
              <a:rPr lang="en-US" altLang="en-US" sz="1200" dirty="0"/>
              <a:t> </a:t>
            </a:r>
            <a:r>
              <a:rPr lang="en-US" altLang="en-US" sz="1200" dirty="0" err="1"/>
              <a:t>uliyopainishwa</a:t>
            </a:r>
            <a:r>
              <a:rPr lang="en-US" altLang="en-US" sz="1200" dirty="0"/>
              <a:t> </a:t>
            </a:r>
            <a:r>
              <a:rPr lang="en-US" altLang="en-US" sz="1200" dirty="0" err="1"/>
              <a:t>na</a:t>
            </a:r>
            <a:r>
              <a:rPr lang="en-US" altLang="en-US" sz="1200" dirty="0"/>
              <a:t> Drs. Ronald LaPorte, Eugene </a:t>
            </a:r>
            <a:r>
              <a:rPr lang="en-US" altLang="en-US" sz="1200" dirty="0" err="1"/>
              <a:t>Shubnikov</a:t>
            </a:r>
            <a:r>
              <a:rPr lang="en-US" altLang="en-US" sz="1200" dirty="0"/>
              <a:t>, Ismail Serageldin </a:t>
            </a:r>
            <a:r>
              <a:rPr lang="en-US" altLang="en-US" sz="1200" dirty="0" err="1"/>
              <a:t>na</a:t>
            </a:r>
            <a:r>
              <a:rPr lang="en-US" altLang="en-US" sz="1200" dirty="0"/>
              <a:t> </a:t>
            </a:r>
            <a:r>
              <a:rPr lang="en-US" altLang="en-US" sz="1200" dirty="0" err="1"/>
              <a:t>wengine</a:t>
            </a:r>
            <a:r>
              <a:rPr lang="en-US" altLang="en-US" sz="1200" dirty="0"/>
              <a:t> </a:t>
            </a:r>
            <a:r>
              <a:rPr lang="en-US" altLang="en-US" sz="1200" dirty="0" err="1"/>
              <a:t>wengi</a:t>
            </a:r>
            <a:r>
              <a:rPr lang="en-US" altLang="en-US" sz="1200" dirty="0"/>
              <a:t>, </a:t>
            </a:r>
            <a:r>
              <a:rPr lang="en-US" altLang="en-US" sz="1200" dirty="0" err="1"/>
              <a:t>hotuba</a:t>
            </a:r>
            <a:r>
              <a:rPr lang="en-US" altLang="en-US" sz="1200" dirty="0"/>
              <a:t> </a:t>
            </a:r>
            <a:r>
              <a:rPr lang="en-US" altLang="en-US" sz="1200" dirty="0" err="1"/>
              <a:t>hii</a:t>
            </a:r>
            <a:r>
              <a:rPr lang="en-US" altLang="en-US" sz="1200" dirty="0"/>
              <a:t> </a:t>
            </a:r>
            <a:r>
              <a:rPr lang="en-US" altLang="en-US" sz="1200" dirty="0" err="1"/>
              <a:t>iliyotolewa</a:t>
            </a:r>
            <a:r>
              <a:rPr lang="en-US" altLang="en-US" sz="1200" dirty="0"/>
              <a:t> </a:t>
            </a:r>
            <a:r>
              <a:rPr lang="en-US" altLang="en-US" sz="1200" dirty="0" err="1"/>
              <a:t>katika</a:t>
            </a:r>
            <a:r>
              <a:rPr lang="en-US" altLang="en-US" sz="1200" dirty="0"/>
              <a:t> Trieste </a:t>
            </a:r>
            <a:r>
              <a:rPr lang="en-US" altLang="en-US" sz="1200" dirty="0" err="1"/>
              <a:t>inapatikana</a:t>
            </a:r>
            <a:r>
              <a:rPr lang="en-US" altLang="en-US" sz="1200" dirty="0"/>
              <a:t> </a:t>
            </a:r>
            <a:r>
              <a:rPr lang="en-US" altLang="en-US" sz="1200" dirty="0" err="1"/>
              <a:t>katika</a:t>
            </a:r>
            <a:r>
              <a:rPr lang="en-US" altLang="en-US" sz="1200" dirty="0"/>
              <a:t> </a:t>
            </a:r>
            <a:r>
              <a:rPr lang="en-US" altLang="en-US" sz="1200" dirty="0" err="1"/>
              <a:t>lugha</a:t>
            </a:r>
            <a:r>
              <a:rPr lang="en-US" altLang="en-US" sz="1200" dirty="0"/>
              <a:t> </a:t>
            </a:r>
            <a:r>
              <a:rPr lang="en-US" altLang="en-US" sz="1200" dirty="0" err="1"/>
              <a:t>nyingi</a:t>
            </a:r>
            <a:r>
              <a:rPr lang="en-US" altLang="en-US" sz="1200" dirty="0"/>
              <a:t> </a:t>
            </a:r>
            <a:r>
              <a:rPr lang="en-US" altLang="en-US" sz="1200" dirty="0" err="1"/>
              <a:t>tofauti</a:t>
            </a:r>
            <a:endParaRPr lang="en-US" altLang="en-US" sz="1200" dirty="0"/>
          </a:p>
          <a:p>
            <a:endParaRPr lang="en-US" altLang="en-US" sz="1200" dirty="0"/>
          </a:p>
          <a:p>
            <a:endParaRPr lang="en-US" altLang="en-US" sz="1200" dirty="0"/>
          </a:p>
          <a:p>
            <a:r>
              <a:rPr lang="en-US" altLang="en-US" sz="1200" dirty="0"/>
              <a:t>Kuna </a:t>
            </a:r>
            <a:r>
              <a:rPr lang="en-US" altLang="en-US" sz="1200" dirty="0" err="1"/>
              <a:t>lugha</a:t>
            </a:r>
            <a:r>
              <a:rPr lang="en-US" altLang="en-US" sz="1200" dirty="0"/>
              <a:t> 6500, </a:t>
            </a:r>
            <a:r>
              <a:rPr lang="en-US" altLang="en-US" sz="1200" dirty="0" err="1"/>
              <a:t>lakini</a:t>
            </a:r>
            <a:r>
              <a:rPr lang="en-US" altLang="en-US" sz="1200" dirty="0"/>
              <a:t> </a:t>
            </a:r>
            <a:r>
              <a:rPr lang="en-US" altLang="en-US" sz="1200" dirty="0" err="1"/>
              <a:t>lugha</a:t>
            </a:r>
            <a:r>
              <a:rPr lang="en-US" altLang="en-US" sz="1200" dirty="0"/>
              <a:t> </a:t>
            </a:r>
            <a:r>
              <a:rPr lang="en-US" altLang="en-US" sz="1200" dirty="0" err="1"/>
              <a:t>moja</a:t>
            </a:r>
            <a:r>
              <a:rPr lang="en-US" altLang="en-US" sz="1200" dirty="0"/>
              <a:t> </a:t>
            </a:r>
            <a:r>
              <a:rPr lang="en-US" altLang="en-US" sz="1200" dirty="0" err="1"/>
              <a:t>tu</a:t>
            </a:r>
            <a:r>
              <a:rPr lang="en-US" altLang="en-US" sz="1200" dirty="0"/>
              <a:t> </a:t>
            </a:r>
            <a:r>
              <a:rPr lang="en-US" altLang="en-US" sz="1200" dirty="0" err="1"/>
              <a:t>ya</a:t>
            </a:r>
            <a:r>
              <a:rPr lang="en-US" altLang="en-US" sz="1200" dirty="0"/>
              <a:t> </a:t>
            </a:r>
            <a:r>
              <a:rPr lang="en-US" altLang="en-US" sz="1200" dirty="0" err="1"/>
              <a:t>sayansi</a:t>
            </a:r>
            <a:r>
              <a:rPr lang="en-US" altLang="en-US" sz="1200" dirty="0"/>
              <a:t> (</a:t>
            </a:r>
            <a:r>
              <a:rPr lang="en-US" altLang="en-US" sz="1200" dirty="0" err="1"/>
              <a:t>Kiingereza</a:t>
            </a:r>
            <a:r>
              <a:rPr lang="en-US" altLang="en-US" sz="1200" dirty="0"/>
              <a:t>). </a:t>
            </a:r>
            <a:r>
              <a:rPr lang="en-US" altLang="en-US" sz="1200" dirty="0" err="1"/>
              <a:t>Pamoja</a:t>
            </a:r>
            <a:r>
              <a:rPr lang="en-US" altLang="en-US" sz="1200" dirty="0"/>
              <a:t> </a:t>
            </a:r>
            <a:r>
              <a:rPr lang="en-US" altLang="en-US" sz="1200" dirty="0" err="1"/>
              <a:t>na</a:t>
            </a:r>
            <a:r>
              <a:rPr lang="en-US" altLang="en-US" sz="1200" dirty="0"/>
              <a:t> </a:t>
            </a:r>
            <a:r>
              <a:rPr lang="en-US" altLang="en-US" sz="1200" dirty="0" err="1"/>
              <a:t>uwasilishaji</a:t>
            </a:r>
            <a:r>
              <a:rPr lang="en-US" altLang="en-US" sz="1200" dirty="0"/>
              <a:t> </a:t>
            </a:r>
            <a:r>
              <a:rPr lang="en-US" altLang="en-US" sz="1200" dirty="0" err="1"/>
              <a:t>huu</a:t>
            </a:r>
            <a:r>
              <a:rPr lang="en-US" altLang="en-US" sz="1200" dirty="0"/>
              <a:t> </a:t>
            </a:r>
            <a:r>
              <a:rPr lang="en-US" altLang="en-US" sz="1200" dirty="0" err="1"/>
              <a:t>wa</a:t>
            </a:r>
            <a:r>
              <a:rPr lang="en-US" altLang="en-US" sz="1200" dirty="0"/>
              <a:t> Dr. Roberts </a:t>
            </a:r>
            <a:r>
              <a:rPr lang="en-US" altLang="en-US" sz="1200" dirty="0" err="1"/>
              <a:t>na</a:t>
            </a:r>
            <a:r>
              <a:rPr lang="en-US" altLang="en-US" sz="1200" dirty="0"/>
              <a:t> </a:t>
            </a:r>
            <a:r>
              <a:rPr lang="en-US" altLang="en-US" sz="1200" dirty="0" err="1"/>
              <a:t>wengine</a:t>
            </a:r>
            <a:r>
              <a:rPr lang="en-US" altLang="en-US" sz="1200" dirty="0"/>
              <a:t> </a:t>
            </a:r>
            <a:r>
              <a:rPr lang="en-US" altLang="en-US" sz="1200" dirty="0" err="1"/>
              <a:t>tunaendeleza</a:t>
            </a:r>
            <a:r>
              <a:rPr lang="en-US" altLang="en-US" sz="1200" dirty="0"/>
              <a:t> </a:t>
            </a:r>
            <a:r>
              <a:rPr lang="en-US" altLang="en-US" sz="1200" dirty="0" err="1"/>
              <a:t>Sayansi</a:t>
            </a:r>
            <a:r>
              <a:rPr lang="en-US" altLang="en-US" sz="1200" dirty="0"/>
              <a:t> </a:t>
            </a:r>
            <a:r>
              <a:rPr lang="en-US" altLang="en-US" sz="1200" dirty="0" err="1"/>
              <a:t>ya</a:t>
            </a:r>
            <a:r>
              <a:rPr lang="en-US" altLang="en-US" sz="1200" dirty="0"/>
              <a:t> </a:t>
            </a:r>
            <a:r>
              <a:rPr lang="en-US" altLang="en-US" sz="1200" dirty="0" err="1"/>
              <a:t>lugha</a:t>
            </a:r>
            <a:r>
              <a:rPr lang="en-US" altLang="en-US" sz="1200" dirty="0"/>
              <a:t> </a:t>
            </a:r>
            <a:r>
              <a:rPr lang="en-US" altLang="en-US" sz="1200" dirty="0" err="1"/>
              <a:t>nyingi</a:t>
            </a:r>
            <a:r>
              <a:rPr lang="en-US" altLang="en-US" sz="1200" dirty="0"/>
              <a:t> </a:t>
            </a:r>
            <a:r>
              <a:rPr lang="en-US" altLang="en-US" sz="1200" dirty="0" err="1"/>
              <a:t>kupunguza</a:t>
            </a:r>
            <a:r>
              <a:rPr lang="en-US" altLang="en-US" sz="1200" dirty="0"/>
              <a:t> </a:t>
            </a:r>
            <a:r>
              <a:rPr lang="en-US" altLang="en-US" sz="1200" dirty="0" err="1"/>
              <a:t>shida</a:t>
            </a:r>
            <a:r>
              <a:rPr lang="en-US" altLang="en-US" sz="1200" dirty="0"/>
              <a:t> </a:t>
            </a:r>
            <a:r>
              <a:rPr lang="en-US" altLang="en-US" sz="1200" dirty="0" err="1"/>
              <a:t>ya</a:t>
            </a:r>
            <a:r>
              <a:rPr lang="en-US" altLang="en-US" sz="1200" dirty="0"/>
              <a:t> </a:t>
            </a:r>
            <a:r>
              <a:rPr lang="en-US" altLang="en-US" sz="1200" dirty="0" err="1"/>
              <a:t>lugha</a:t>
            </a:r>
            <a:r>
              <a:rPr lang="en-US" altLang="en-US" sz="1200" dirty="0"/>
              <a:t> </a:t>
            </a:r>
            <a:r>
              <a:rPr lang="en-US" altLang="en-US" sz="1200" dirty="0" err="1"/>
              <a:t>katika</a:t>
            </a:r>
            <a:r>
              <a:rPr lang="en-US" altLang="en-US" sz="1200" dirty="0"/>
              <a:t> </a:t>
            </a:r>
            <a:r>
              <a:rPr lang="en-US" altLang="en-US" sz="1200" dirty="0" err="1"/>
              <a:t>sayansi</a:t>
            </a:r>
            <a:r>
              <a:rPr lang="en-US" altLang="en-US" sz="1200" dirty="0"/>
              <a:t> (</a:t>
            </a:r>
            <a:r>
              <a:rPr lang="en-US" altLang="en-US" sz="1200" dirty="0" err="1"/>
              <a:t>www.pitt.edu</a:t>
            </a:r>
            <a:r>
              <a:rPr lang="en-US" altLang="en-US" sz="1200" dirty="0"/>
              <a:t>/ ~super1)</a:t>
            </a:r>
          </a:p>
          <a:p>
            <a:endParaRPr lang="en-US" altLang="en-US" sz="1200" dirty="0"/>
          </a:p>
          <a:p>
            <a:endParaRPr lang="en-US" altLang="en-US" sz="1200" dirty="0"/>
          </a:p>
          <a:p>
            <a:r>
              <a:rPr lang="en-US" altLang="en-US" sz="1200" dirty="0" err="1"/>
              <a:t>Toleo</a:t>
            </a:r>
            <a:r>
              <a:rPr lang="en-US" altLang="en-US" sz="1200" dirty="0"/>
              <a:t> la Kiswahili </a:t>
            </a:r>
            <a:r>
              <a:rPr lang="en-US" altLang="en-US" sz="1200" dirty="0" err="1"/>
              <a:t>lililoandaliwa</a:t>
            </a:r>
            <a:r>
              <a:rPr lang="en-US" altLang="en-US" sz="1200" dirty="0"/>
              <a:t> </a:t>
            </a:r>
            <a:r>
              <a:rPr lang="en-US" altLang="en-US" sz="1200" dirty="0" err="1"/>
              <a:t>na</a:t>
            </a:r>
            <a:r>
              <a:rPr lang="en-US" altLang="en-US" sz="1200" dirty="0"/>
              <a:t> </a:t>
            </a:r>
            <a:r>
              <a:rPr lang="en-US" altLang="en-US" sz="1200" dirty="0" err="1"/>
              <a:t>tafsiri</a:t>
            </a:r>
            <a:r>
              <a:rPr lang="en-US" altLang="en-US" sz="1200" dirty="0"/>
              <a:t> </a:t>
            </a:r>
            <a:r>
              <a:rPr lang="en-US" altLang="en-US" sz="1200" dirty="0" err="1"/>
              <a:t>ya</a:t>
            </a:r>
            <a:r>
              <a:rPr lang="en-US" altLang="en-US" sz="1200" dirty="0"/>
              <a:t> </a:t>
            </a:r>
            <a:r>
              <a:rPr lang="en-US" altLang="en-US" sz="1200" dirty="0" err="1"/>
              <a:t>mashine</a:t>
            </a:r>
            <a:r>
              <a:rPr lang="en-US" altLang="en-US" sz="1200" dirty="0"/>
              <a:t> </a:t>
            </a:r>
            <a:r>
              <a:rPr lang="en-US" altLang="en-US" sz="1200" dirty="0" err="1"/>
              <a:t>na</a:t>
            </a:r>
            <a:r>
              <a:rPr lang="en-US" altLang="en-US" sz="1200" dirty="0"/>
              <a:t> </a:t>
            </a:r>
            <a:r>
              <a:rPr lang="en-US" altLang="en-US" sz="1200" dirty="0" err="1"/>
              <a:t>kuhaririwa</a:t>
            </a:r>
            <a:r>
              <a:rPr lang="en-US" altLang="en-US" sz="1200" dirty="0"/>
              <a:t> / </a:t>
            </a:r>
            <a:r>
              <a:rPr lang="en-US" altLang="en-US" sz="1200" dirty="0" err="1"/>
              <a:t>kusahihishwa</a:t>
            </a:r>
            <a:r>
              <a:rPr lang="en-US" altLang="en-US" sz="1200" dirty="0"/>
              <a:t> </a:t>
            </a:r>
            <a:r>
              <a:rPr lang="en-US" altLang="en-US" sz="1200" dirty="0" err="1"/>
              <a:t>na</a:t>
            </a:r>
            <a:r>
              <a:rPr lang="en-US" altLang="en-US" sz="1200" dirty="0"/>
              <a:t> Mehul Ganatra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2CE16-6E10-A147-86B2-3FA0DAB32971}"/>
              </a:ext>
            </a:extLst>
          </p:cNvPr>
          <p:cNvSpPr>
            <a:spLocks noGrp="1"/>
          </p:cNvSpPr>
          <p:nvPr>
            <p:ph type="ctrTitle"/>
          </p:nvPr>
        </p:nvSpPr>
        <p:spPr>
          <a:xfrm>
            <a:off x="687388" y="228600"/>
            <a:ext cx="7942262" cy="576263"/>
          </a:xfrm>
        </p:spPr>
        <p:txBody>
          <a:bodyPr>
            <a:normAutofit fontScale="90000"/>
          </a:bodyPr>
          <a:lstStyle/>
          <a:p>
            <a:pPr algn="ctr" eaLnBrk="1" fontAlgn="auto" hangingPunct="1">
              <a:spcAft>
                <a:spcPts val="0"/>
              </a:spcAft>
              <a:defRPr/>
            </a:pPr>
            <a:r>
              <a:rPr lang="en-US" dirty="0" err="1">
                <a:ea typeface="+mj-ea"/>
              </a:rPr>
              <a:t>Njia</a:t>
            </a:r>
            <a:r>
              <a:rPr lang="en-US" dirty="0">
                <a:ea typeface="+mj-ea"/>
              </a:rPr>
              <a:t> </a:t>
            </a:r>
            <a:r>
              <a:rPr lang="en-US" dirty="0" err="1">
                <a:ea typeface="+mj-ea"/>
              </a:rPr>
              <a:t>za</a:t>
            </a:r>
            <a:r>
              <a:rPr lang="en-US" dirty="0">
                <a:ea typeface="+mj-ea"/>
              </a:rPr>
              <a:t> </a:t>
            </a:r>
            <a:r>
              <a:rPr lang="en-US" dirty="0" err="1">
                <a:ea typeface="+mj-ea"/>
              </a:rPr>
              <a:t>jadi</a:t>
            </a:r>
            <a:r>
              <a:rPr lang="en-US" dirty="0">
                <a:ea typeface="+mj-ea"/>
              </a:rPr>
              <a:t> </a:t>
            </a:r>
            <a:r>
              <a:rPr lang="en-US" dirty="0" err="1">
                <a:ea typeface="+mj-ea"/>
              </a:rPr>
              <a:t>dhidi</a:t>
            </a:r>
            <a:r>
              <a:rPr lang="en-US" dirty="0">
                <a:ea typeface="+mj-ea"/>
              </a:rPr>
              <a:t> </a:t>
            </a:r>
            <a:r>
              <a:rPr lang="en-US" dirty="0" err="1">
                <a:ea typeface="+mj-ea"/>
              </a:rPr>
              <a:t>ya</a:t>
            </a:r>
            <a:r>
              <a:rPr lang="en-US" dirty="0">
                <a:ea typeface="+mj-ea"/>
              </a:rPr>
              <a:t> </a:t>
            </a:r>
            <a:r>
              <a:rPr lang="en-US" dirty="0" err="1">
                <a:ea typeface="+mj-ea"/>
              </a:rPr>
              <a:t>usahihi</a:t>
            </a:r>
            <a:endParaRPr lang="en-US" dirty="0">
              <a:ea typeface="+mj-ea"/>
            </a:endParaRPr>
          </a:p>
        </p:txBody>
      </p:sp>
      <p:sp>
        <p:nvSpPr>
          <p:cNvPr id="4" name="Content Placeholder 3">
            <a:extLst>
              <a:ext uri="{FF2B5EF4-FFF2-40B4-BE49-F238E27FC236}">
                <a16:creationId xmlns:a16="http://schemas.microsoft.com/office/drawing/2014/main" id="{A386FAEF-6E2D-2C46-B0DD-2D09442F9CFC}"/>
              </a:ext>
            </a:extLst>
          </p:cNvPr>
          <p:cNvSpPr>
            <a:spLocks noGrp="1"/>
          </p:cNvSpPr>
          <p:nvPr>
            <p:ph idx="10"/>
          </p:nvPr>
        </p:nvSpPr>
        <p:spPr>
          <a:xfrm>
            <a:off x="687388" y="2957513"/>
            <a:ext cx="7942262" cy="4189412"/>
          </a:xfrm>
        </p:spPr>
        <p:txBody>
          <a:bodyPr rtlCol="0">
            <a:normAutofit/>
          </a:bodyPr>
          <a:lstStyle/>
          <a:p>
            <a:pPr algn="ctr" eaLnBrk="1" fontAlgn="auto" hangingPunct="1">
              <a:spcAft>
                <a:spcPts val="0"/>
              </a:spcAft>
              <a:buFont typeface="Arial"/>
              <a:buChar char="•"/>
              <a:defRPr/>
            </a:pPr>
            <a:endParaRPr lang="en-US" sz="2200" dirty="0">
              <a:solidFill>
                <a:schemeClr val="accent6"/>
              </a:solidFill>
              <a:ea typeface="+mn-ea"/>
            </a:endParaRPr>
          </a:p>
          <a:p>
            <a:pPr algn="ctr" eaLnBrk="1" fontAlgn="auto" hangingPunct="1">
              <a:spcAft>
                <a:spcPts val="0"/>
              </a:spcAft>
              <a:buFont typeface="Arial"/>
              <a:buChar char="•"/>
              <a:defRPr/>
            </a:pPr>
            <a:endParaRPr lang="en-US" sz="2200" dirty="0">
              <a:solidFill>
                <a:schemeClr val="accent6"/>
              </a:solidFill>
              <a:ea typeface="+mn-ea"/>
            </a:endParaRPr>
          </a:p>
          <a:p>
            <a:pPr algn="ctr" eaLnBrk="1" fontAlgn="auto" hangingPunct="1">
              <a:spcAft>
                <a:spcPts val="0"/>
              </a:spcAft>
              <a:buFont typeface="Arial"/>
              <a:buChar char="•"/>
              <a:defRPr/>
            </a:pPr>
            <a:endParaRPr lang="en-US" sz="2200" dirty="0">
              <a:solidFill>
                <a:schemeClr val="accent6"/>
              </a:solidFill>
              <a:ea typeface="+mn-ea"/>
            </a:endParaRPr>
          </a:p>
          <a:p>
            <a:pPr marL="0" indent="0" algn="ctr" eaLnBrk="1" fontAlgn="auto" hangingPunct="1">
              <a:spcAft>
                <a:spcPts val="0"/>
              </a:spcAft>
              <a:buFont typeface="Arial"/>
              <a:buNone/>
              <a:defRPr/>
            </a:pPr>
            <a:r>
              <a:rPr lang="en-US" sz="3600" b="1" dirty="0">
                <a:solidFill>
                  <a:srgbClr val="FF0000"/>
                </a:solidFill>
                <a:ea typeface="+mn-ea"/>
              </a:rPr>
              <a:t>Ikiwa </a:t>
            </a:r>
            <a:r>
              <a:rPr lang="en-US" sz="3600" b="1" dirty="0" err="1">
                <a:solidFill>
                  <a:srgbClr val="FF0000"/>
                </a:solidFill>
                <a:ea typeface="+mn-ea"/>
              </a:rPr>
              <a:t>nitachukua</a:t>
            </a:r>
            <a:r>
              <a:rPr lang="en-US" sz="3600" b="1" dirty="0">
                <a:solidFill>
                  <a:srgbClr val="FF0000"/>
                </a:solidFill>
                <a:ea typeface="+mn-ea"/>
              </a:rPr>
              <a:t> GPS </a:t>
            </a:r>
            <a:r>
              <a:rPr lang="en-US" sz="3600" b="1" dirty="0" err="1">
                <a:solidFill>
                  <a:srgbClr val="FF0000"/>
                </a:solidFill>
                <a:ea typeface="+mn-ea"/>
              </a:rPr>
              <a:t>kutoka</a:t>
            </a:r>
            <a:r>
              <a:rPr lang="en-US" sz="3600" b="1" dirty="0">
                <a:solidFill>
                  <a:srgbClr val="FF0000"/>
                </a:solidFill>
                <a:ea typeface="+mn-ea"/>
              </a:rPr>
              <a:t> </a:t>
            </a:r>
            <a:r>
              <a:rPr lang="en-US" sz="3600" b="1" dirty="0" err="1">
                <a:solidFill>
                  <a:srgbClr val="FF0000"/>
                </a:solidFill>
                <a:ea typeface="+mn-ea"/>
              </a:rPr>
              <a:t>kwa</a:t>
            </a:r>
            <a:r>
              <a:rPr lang="en-US" sz="3600" b="1" dirty="0">
                <a:solidFill>
                  <a:srgbClr val="FF0000"/>
                </a:solidFill>
                <a:ea typeface="+mn-ea"/>
              </a:rPr>
              <a:t> </a:t>
            </a:r>
            <a:r>
              <a:rPr lang="en-US" sz="3600" b="1" dirty="0" err="1">
                <a:solidFill>
                  <a:srgbClr val="FF0000"/>
                </a:solidFill>
                <a:ea typeface="+mn-ea"/>
              </a:rPr>
              <a:t>ndege</a:t>
            </a:r>
            <a:r>
              <a:rPr lang="en-US" sz="3600" b="1" dirty="0">
                <a:solidFill>
                  <a:srgbClr val="FF0000"/>
                </a:solidFill>
                <a:ea typeface="+mn-ea"/>
              </a:rPr>
              <a:t> je! </a:t>
            </a:r>
            <a:r>
              <a:rPr lang="en-US" sz="3600" b="1" dirty="0" err="1">
                <a:solidFill>
                  <a:srgbClr val="FF0000"/>
                </a:solidFill>
                <a:ea typeface="+mn-ea"/>
              </a:rPr>
              <a:t>Gari</a:t>
            </a:r>
            <a:r>
              <a:rPr lang="en-US" sz="3600" b="1" dirty="0">
                <a:solidFill>
                  <a:srgbClr val="FF0000"/>
                </a:solidFill>
                <a:ea typeface="+mn-ea"/>
              </a:rPr>
              <a:t> </a:t>
            </a:r>
            <a:r>
              <a:rPr lang="en-US" sz="3600" b="1" dirty="0" err="1">
                <a:solidFill>
                  <a:srgbClr val="FF0000"/>
                </a:solidFill>
                <a:ea typeface="+mn-ea"/>
              </a:rPr>
              <a:t>mpya</a:t>
            </a:r>
            <a:r>
              <a:rPr lang="en-US" sz="3600" b="1" dirty="0">
                <a:solidFill>
                  <a:srgbClr val="FF0000"/>
                </a:solidFill>
                <a:ea typeface="+mn-ea"/>
              </a:rPr>
              <a:t> </a:t>
            </a:r>
            <a:r>
              <a:rPr lang="en-US" sz="3600" b="1" dirty="0" err="1">
                <a:solidFill>
                  <a:srgbClr val="FF0000"/>
                </a:solidFill>
                <a:ea typeface="+mn-ea"/>
              </a:rPr>
              <a:t>itaruka</a:t>
            </a:r>
            <a:r>
              <a:rPr lang="en-US" sz="3600" b="1" dirty="0">
                <a:solidFill>
                  <a:srgbClr val="FF0000"/>
                </a:solidFill>
                <a:ea typeface="+mn-ea"/>
              </a:rPr>
              <a:t>?</a:t>
            </a:r>
          </a:p>
        </p:txBody>
      </p:sp>
      <p:sp>
        <p:nvSpPr>
          <p:cNvPr id="5" name="Rectangle 4">
            <a:extLst>
              <a:ext uri="{FF2B5EF4-FFF2-40B4-BE49-F238E27FC236}">
                <a16:creationId xmlns:a16="http://schemas.microsoft.com/office/drawing/2014/main" id="{74A74A5D-3AC2-8745-8208-852985768F3B}"/>
              </a:ext>
            </a:extLst>
          </p:cNvPr>
          <p:cNvSpPr/>
          <p:nvPr/>
        </p:nvSpPr>
        <p:spPr>
          <a:xfrm>
            <a:off x="663575" y="4006850"/>
            <a:ext cx="8066088" cy="2286000"/>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pic>
        <p:nvPicPr>
          <p:cNvPr id="93188" name="Picture 1">
            <a:extLst>
              <a:ext uri="{FF2B5EF4-FFF2-40B4-BE49-F238E27FC236}">
                <a16:creationId xmlns:a16="http://schemas.microsoft.com/office/drawing/2014/main" id="{F15065AB-9C91-8B4C-87C8-2FB4956841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965200"/>
            <a:ext cx="794226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B85E-48D1-1542-B15E-471E980C5638}"/>
              </a:ext>
            </a:extLst>
          </p:cNvPr>
          <p:cNvSpPr>
            <a:spLocks noGrp="1"/>
          </p:cNvSpPr>
          <p:nvPr>
            <p:ph type="ctrTitle"/>
          </p:nvPr>
        </p:nvSpPr>
        <p:spPr>
          <a:xfrm>
            <a:off x="228600" y="228600"/>
            <a:ext cx="8764588" cy="576263"/>
          </a:xfrm>
        </p:spPr>
        <p:txBody>
          <a:bodyPr>
            <a:normAutofit fontScale="90000"/>
          </a:bodyPr>
          <a:lstStyle/>
          <a:p>
            <a:pPr algn="ctr" eaLnBrk="1" fontAlgn="auto" hangingPunct="1">
              <a:spcAft>
                <a:spcPts val="0"/>
              </a:spcAft>
              <a:defRPr/>
            </a:pPr>
            <a:r>
              <a:rPr lang="en-US" dirty="0" err="1">
                <a:ea typeface="+mj-ea"/>
              </a:rPr>
              <a:t>Marekebisho</a:t>
            </a:r>
            <a:r>
              <a:rPr lang="en-US" dirty="0">
                <a:ea typeface="+mj-ea"/>
              </a:rPr>
              <a:t> </a:t>
            </a:r>
            <a:r>
              <a:rPr lang="en-US" dirty="0" err="1">
                <a:ea typeface="+mj-ea"/>
              </a:rPr>
              <a:t>ya</a:t>
            </a:r>
            <a:r>
              <a:rPr lang="en-US" dirty="0">
                <a:ea typeface="+mj-ea"/>
              </a:rPr>
              <a:t> </a:t>
            </a:r>
            <a:r>
              <a:rPr lang="en-US" dirty="0" err="1">
                <a:ea typeface="+mj-ea"/>
              </a:rPr>
              <a:t>maumbile</a:t>
            </a:r>
            <a:r>
              <a:rPr lang="en-US" dirty="0">
                <a:ea typeface="+mj-ea"/>
              </a:rPr>
              <a:t> </a:t>
            </a:r>
            <a:r>
              <a:rPr lang="en-US" dirty="0" err="1">
                <a:ea typeface="+mj-ea"/>
              </a:rPr>
              <a:t>inahusu</a:t>
            </a:r>
            <a:r>
              <a:rPr lang="en-US" dirty="0">
                <a:ea typeface="+mj-ea"/>
              </a:rPr>
              <a:t> </a:t>
            </a:r>
            <a:r>
              <a:rPr lang="en-US" dirty="0" err="1">
                <a:ea typeface="+mj-ea"/>
              </a:rPr>
              <a:t>njia</a:t>
            </a:r>
            <a:endParaRPr lang="en-US" dirty="0">
              <a:ea typeface="+mj-ea"/>
            </a:endParaRPr>
          </a:p>
        </p:txBody>
      </p:sp>
      <p:sp>
        <p:nvSpPr>
          <p:cNvPr id="95234" name="Content Placeholder 2">
            <a:extLst>
              <a:ext uri="{FF2B5EF4-FFF2-40B4-BE49-F238E27FC236}">
                <a16:creationId xmlns:a16="http://schemas.microsoft.com/office/drawing/2014/main" id="{E040746D-94AF-7846-AA3D-8AB3B17C9DB6}"/>
              </a:ext>
            </a:extLst>
          </p:cNvPr>
          <p:cNvSpPr>
            <a:spLocks noGrp="1"/>
          </p:cNvSpPr>
          <p:nvPr>
            <p:ph idx="10"/>
          </p:nvPr>
        </p:nvSpPr>
        <p:spPr>
          <a:xfrm>
            <a:off x="228600" y="1371600"/>
            <a:ext cx="8764588" cy="4916488"/>
          </a:xfrm>
        </p:spPr>
        <p:txBody>
          <a:bodyPr/>
          <a:lstStyle/>
          <a:p>
            <a:pPr marL="0" indent="0" algn="ctr" eaLnBrk="1" hangingPunct="1">
              <a:buFont typeface="Arial" panose="020B0604020202020204" pitchFamily="34" charset="0"/>
              <a:buNone/>
            </a:pPr>
            <a:r>
              <a:rPr lang="en-US" altLang="en-US" sz="4000" dirty="0" err="1">
                <a:latin typeface="Helvetica" pitchFamily="2" charset="0"/>
                <a:cs typeface="Helvetica" pitchFamily="2" charset="0"/>
              </a:rPr>
              <a:t>Lakini</a:t>
            </a:r>
            <a:r>
              <a:rPr lang="en-US" altLang="en-US" sz="4000" dirty="0">
                <a:latin typeface="Helvetica" pitchFamily="2" charset="0"/>
                <a:cs typeface="Helvetica" pitchFamily="2" charset="0"/>
              </a:rPr>
              <a:t> </a:t>
            </a:r>
            <a:r>
              <a:rPr lang="en-US" altLang="en-US" sz="4000" dirty="0" err="1">
                <a:latin typeface="Helvetica" pitchFamily="2" charset="0"/>
                <a:cs typeface="Helvetica" pitchFamily="2" charset="0"/>
              </a:rPr>
              <a:t>kile</a:t>
            </a:r>
            <a:r>
              <a:rPr lang="en-US" altLang="en-US" sz="4000" dirty="0">
                <a:latin typeface="Helvetica" pitchFamily="2" charset="0"/>
                <a:cs typeface="Helvetica" pitchFamily="2" charset="0"/>
              </a:rPr>
              <a:t> </a:t>
            </a:r>
            <a:r>
              <a:rPr lang="en-US" altLang="en-US" sz="4000" dirty="0" err="1">
                <a:latin typeface="Helvetica" pitchFamily="2" charset="0"/>
                <a:cs typeface="Helvetica" pitchFamily="2" charset="0"/>
              </a:rPr>
              <a:t>muhimu</a:t>
            </a:r>
            <a:r>
              <a:rPr lang="en-US" altLang="en-US" sz="4000" dirty="0">
                <a:latin typeface="Helvetica" pitchFamily="2" charset="0"/>
                <a:cs typeface="Helvetica" pitchFamily="2" charset="0"/>
              </a:rPr>
              <a:t> </a:t>
            </a:r>
            <a:r>
              <a:rPr lang="en-US" altLang="en-US" sz="4000" dirty="0" err="1">
                <a:latin typeface="Helvetica" pitchFamily="2" charset="0"/>
                <a:cs typeface="Helvetica" pitchFamily="2" charset="0"/>
              </a:rPr>
              <a:t>ni</a:t>
            </a:r>
            <a:endParaRPr lang="en-US" altLang="en-US" sz="4000" dirty="0">
              <a:solidFill>
                <a:srgbClr val="FF0000"/>
              </a:solidFill>
              <a:latin typeface="Helvetica" pitchFamily="2" charset="0"/>
              <a:cs typeface="Helvetica" pitchFamily="2" charset="0"/>
            </a:endParaRPr>
          </a:p>
          <a:p>
            <a:pPr marL="0" indent="0" algn="ctr" eaLnBrk="1" hangingPunct="1">
              <a:buFont typeface="Arial" panose="020B0604020202020204" pitchFamily="34" charset="0"/>
              <a:buNone/>
            </a:pPr>
            <a:r>
              <a:rPr lang="en-US" altLang="en-US" sz="4800" dirty="0" err="1">
                <a:solidFill>
                  <a:srgbClr val="0070C0"/>
                </a:solidFill>
                <a:latin typeface="Helvetica" pitchFamily="2" charset="0"/>
                <a:cs typeface="Helvetica" pitchFamily="2" charset="0"/>
              </a:rPr>
              <a:t>Bidhaa</a:t>
            </a:r>
            <a:r>
              <a:rPr lang="en-US" altLang="en-US" sz="4800" dirty="0">
                <a:solidFill>
                  <a:srgbClr val="0070C0"/>
                </a:solidFill>
                <a:latin typeface="Helvetica" pitchFamily="2" charset="0"/>
                <a:cs typeface="Helvetica" pitchFamily="2" charset="0"/>
              </a:rPr>
              <a:t> </a:t>
            </a:r>
            <a:endParaRPr lang="en-US" altLang="en-US" sz="2800" dirty="0">
              <a:solidFill>
                <a:srgbClr val="0070C0"/>
              </a:solidFill>
              <a:latin typeface="Helvetica" pitchFamily="2" charset="0"/>
              <a:cs typeface="Helvetica" pitchFamily="2" charset="0"/>
            </a:endParaRPr>
          </a:p>
          <a:p>
            <a:pPr marL="0" indent="0" algn="ctr" eaLnBrk="1" hangingPunct="1">
              <a:buFont typeface="Arial" panose="020B0604020202020204" pitchFamily="34" charset="0"/>
              <a:buNone/>
            </a:pPr>
            <a:r>
              <a:rPr lang="en-US" altLang="en-US" sz="2400" dirty="0" err="1">
                <a:latin typeface="Helvetica" pitchFamily="2" charset="0"/>
                <a:cs typeface="Helvetica" pitchFamily="2" charset="0"/>
              </a:rPr>
              <a:t>sio</a:t>
            </a:r>
            <a:endParaRPr lang="en-US" altLang="en-US" sz="2400" dirty="0">
              <a:latin typeface="Helvetica" pitchFamily="2" charset="0"/>
              <a:cs typeface="Helvetica" pitchFamily="2" charset="0"/>
            </a:endParaRPr>
          </a:p>
          <a:p>
            <a:pPr marL="0" indent="0" algn="ctr" eaLnBrk="1" hangingPunct="1">
              <a:buFont typeface="Arial" panose="020B0604020202020204" pitchFamily="34" charset="0"/>
              <a:buNone/>
            </a:pPr>
            <a:r>
              <a:rPr lang="en-US" altLang="en-US" sz="4800" dirty="0">
                <a:solidFill>
                  <a:srgbClr val="FF0000"/>
                </a:solidFill>
                <a:latin typeface="Helvetica" pitchFamily="2" charset="0"/>
                <a:cs typeface="Helvetica" pitchFamily="2" charset="0"/>
              </a:rPr>
              <a:t>MBINU</a:t>
            </a:r>
            <a:r>
              <a:rPr lang="en-US" altLang="en-US" sz="2800" dirty="0">
                <a:solidFill>
                  <a:srgbClr val="FF0000"/>
                </a:solidFill>
                <a:latin typeface="Helvetica" pitchFamily="2" charset="0"/>
                <a:cs typeface="Helvetica" pitchFamily="2" charset="0"/>
              </a:rPr>
              <a:t> </a:t>
            </a:r>
          </a:p>
          <a:p>
            <a:pPr marL="0" indent="0" algn="ctr" eaLnBrk="1" hangingPunct="1">
              <a:buFont typeface="Arial" panose="020B0604020202020204" pitchFamily="34" charset="0"/>
              <a:buNone/>
            </a:pPr>
            <a:endParaRPr lang="en-US" altLang="en-US" sz="2800" dirty="0">
              <a:solidFill>
                <a:srgbClr val="FF0000"/>
              </a:solidFill>
              <a:latin typeface="Helvetica" pitchFamily="2" charset="0"/>
              <a:cs typeface="Helvetica" pitchFamily="2" charset="0"/>
            </a:endParaRPr>
          </a:p>
          <a:p>
            <a:pPr marL="0" indent="0" algn="ctr" eaLnBrk="1" hangingPunct="1">
              <a:buFont typeface="Arial" panose="020B0604020202020204" pitchFamily="34" charset="0"/>
              <a:buNone/>
            </a:pPr>
            <a:r>
              <a:rPr lang="pl-PL" altLang="en-US" sz="2800" dirty="0" err="1">
                <a:latin typeface="Helvetica" pitchFamily="2" charset="0"/>
                <a:cs typeface="Helvetica" pitchFamily="2" charset="0"/>
              </a:rPr>
              <a:t>Hii</a:t>
            </a:r>
            <a:r>
              <a:rPr lang="pl-PL" altLang="en-US" sz="2800" dirty="0">
                <a:latin typeface="Helvetica" pitchFamily="2" charset="0"/>
                <a:cs typeface="Helvetica" pitchFamily="2" charset="0"/>
              </a:rPr>
              <a:t> ni </a:t>
            </a:r>
            <a:r>
              <a:rPr lang="pl-PL" altLang="en-US" sz="2800" dirty="0" err="1">
                <a:latin typeface="Helvetica" pitchFamily="2" charset="0"/>
                <a:cs typeface="Helvetica" pitchFamily="2" charset="0"/>
              </a:rPr>
              <a:t>kweli</a:t>
            </a:r>
            <a:r>
              <a:rPr lang="pl-PL" altLang="en-US" sz="2800" dirty="0">
                <a:latin typeface="Helvetica" pitchFamily="2" charset="0"/>
                <a:cs typeface="Helvetica" pitchFamily="2" charset="0"/>
              </a:rPr>
              <a:t> tu kwa </a:t>
            </a:r>
            <a:r>
              <a:rPr lang="pl-PL" altLang="en-US" sz="2800" dirty="0" err="1">
                <a:latin typeface="Helvetica" pitchFamily="2" charset="0"/>
                <a:cs typeface="Helvetica" pitchFamily="2" charset="0"/>
              </a:rPr>
              <a:t>ufugaji</a:t>
            </a:r>
            <a:r>
              <a:rPr lang="pl-PL" altLang="en-US" sz="2800" dirty="0">
                <a:latin typeface="Helvetica" pitchFamily="2" charset="0"/>
                <a:cs typeface="Helvetica" pitchFamily="2" charset="0"/>
              </a:rPr>
              <a:t> </a:t>
            </a:r>
            <a:r>
              <a:rPr lang="pl-PL" altLang="en-US" sz="2800" dirty="0" err="1">
                <a:latin typeface="Helvetica" pitchFamily="2" charset="0"/>
                <a:cs typeface="Helvetica" pitchFamily="2" charset="0"/>
              </a:rPr>
              <a:t>wa</a:t>
            </a:r>
            <a:r>
              <a:rPr lang="pl-PL" altLang="en-US" sz="2800" dirty="0">
                <a:latin typeface="Helvetica" pitchFamily="2" charset="0"/>
                <a:cs typeface="Helvetica" pitchFamily="2" charset="0"/>
              </a:rPr>
              <a:t> </a:t>
            </a:r>
            <a:r>
              <a:rPr lang="pl-PL" altLang="en-US" sz="2800" dirty="0" err="1">
                <a:latin typeface="Helvetica" pitchFamily="2" charset="0"/>
                <a:cs typeface="Helvetica" pitchFamily="2" charset="0"/>
              </a:rPr>
              <a:t>jadi</a:t>
            </a:r>
            <a:endParaRPr lang="en-US" altLang="en-US" sz="2800" dirty="0">
              <a:latin typeface="Helvetica" pitchFamily="2" charset="0"/>
              <a:cs typeface="Helvetica"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Box 5">
            <a:extLst>
              <a:ext uri="{FF2B5EF4-FFF2-40B4-BE49-F238E27FC236}">
                <a16:creationId xmlns:a16="http://schemas.microsoft.com/office/drawing/2014/main" id="{3C2AB178-608B-1E48-AF75-86DD6A856D38}"/>
              </a:ext>
            </a:extLst>
          </p:cNvPr>
          <p:cNvSpPr txBox="1">
            <a:spLocks noChangeArrowheads="1"/>
          </p:cNvSpPr>
          <p:nvPr/>
        </p:nvSpPr>
        <p:spPr bwMode="auto">
          <a:xfrm>
            <a:off x="688975" y="1711325"/>
            <a:ext cx="77374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solidFill>
                  <a:srgbClr val="FF0000"/>
                </a:solidFill>
                <a:latin typeface="Calibri" panose="020F0502020204030204" pitchFamily="34" charset="0"/>
              </a:rPr>
              <a:t>Mimea haiwezi kukimbia kutoka kwa wanyama wanaokula wanyama</a:t>
            </a:r>
          </a:p>
          <a:p>
            <a:pPr algn="ctr" eaLnBrk="1" hangingPunct="1"/>
            <a:endParaRPr lang="en-US" altLang="en-US" sz="3600">
              <a:solidFill>
                <a:srgbClr val="FF0000"/>
              </a:solidFill>
              <a:latin typeface="Calibri" panose="020F0502020204030204" pitchFamily="34" charset="0"/>
            </a:endParaRPr>
          </a:p>
          <a:p>
            <a:pPr algn="ctr" eaLnBrk="1" hangingPunct="1"/>
            <a:r>
              <a:rPr lang="en-US" altLang="en-US" sz="3600">
                <a:solidFill>
                  <a:srgbClr val="FF0000"/>
                </a:solidFill>
                <a:latin typeface="Calibri" panose="020F0502020204030204" pitchFamily="34" charset="0"/>
              </a:rPr>
              <a:t>Kwa hivyo wanajilindaje?</a:t>
            </a:r>
          </a:p>
          <a:p>
            <a:pPr algn="ctr" eaLnBrk="1" hangingPunct="1"/>
            <a:endParaRPr lang="en-US" altLang="en-US" sz="3600">
              <a:solidFill>
                <a:srgbClr val="FF0000"/>
              </a:solidFill>
              <a:latin typeface="Calibri" panose="020F0502020204030204" pitchFamily="34" charset="0"/>
            </a:endParaRPr>
          </a:p>
          <a:p>
            <a:pPr algn="ctr" eaLnBrk="1" hangingPunct="1"/>
            <a:r>
              <a:rPr lang="en-US" altLang="en-US" sz="3600">
                <a:solidFill>
                  <a:srgbClr val="FF0000"/>
                </a:solidFill>
                <a:latin typeface="Calibri" panose="020F0502020204030204" pitchFamily="34" charset="0"/>
              </a:rPr>
              <a:t>Na dawa za wadudu!</a:t>
            </a:r>
            <a:endParaRPr lang="en-US" altLang="en-US" sz="3600">
              <a:solidFill>
                <a:srgbClr val="00B050"/>
              </a:solidFill>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a:extLst>
              <a:ext uri="{FF2B5EF4-FFF2-40B4-BE49-F238E27FC236}">
                <a16:creationId xmlns:a16="http://schemas.microsoft.com/office/drawing/2014/main" id="{B112B386-B023-884E-B37C-DDFFF92E82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587375"/>
            <a:ext cx="466407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4">
            <a:extLst>
              <a:ext uri="{FF2B5EF4-FFF2-40B4-BE49-F238E27FC236}">
                <a16:creationId xmlns:a16="http://schemas.microsoft.com/office/drawing/2014/main" id="{BB44964B-FF63-FA41-9DBC-BB6235C58F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75" y="2622550"/>
            <a:ext cx="53721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5">
            <a:extLst>
              <a:ext uri="{FF2B5EF4-FFF2-40B4-BE49-F238E27FC236}">
                <a16:creationId xmlns:a16="http://schemas.microsoft.com/office/drawing/2014/main" id="{01FFC35F-1E9C-3147-919E-C094AF28917C}"/>
              </a:ext>
            </a:extLst>
          </p:cNvPr>
          <p:cNvSpPr txBox="1">
            <a:spLocks noChangeArrowheads="1"/>
          </p:cNvSpPr>
          <p:nvPr/>
        </p:nvSpPr>
        <p:spPr bwMode="auto">
          <a:xfrm>
            <a:off x="2868613" y="5640388"/>
            <a:ext cx="1333500" cy="323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latin typeface="Bookman Old Style" panose="02050604050505020204" pitchFamily="18" charset="0"/>
              </a:rPr>
              <a:t>+ 11 more</a:t>
            </a:r>
          </a:p>
        </p:txBody>
      </p:sp>
      <p:sp>
        <p:nvSpPr>
          <p:cNvPr id="99332" name="TextBox 1">
            <a:extLst>
              <a:ext uri="{FF2B5EF4-FFF2-40B4-BE49-F238E27FC236}">
                <a16:creationId xmlns:a16="http://schemas.microsoft.com/office/drawing/2014/main" id="{6FCD944A-F0C1-7C44-A180-AADCC2A8F240}"/>
              </a:ext>
            </a:extLst>
          </p:cNvPr>
          <p:cNvSpPr txBox="1">
            <a:spLocks noChangeArrowheads="1"/>
          </p:cNvSpPr>
          <p:nvPr/>
        </p:nvSpPr>
        <p:spPr bwMode="auto">
          <a:xfrm>
            <a:off x="5867400" y="828675"/>
            <a:ext cx="3319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latin typeface="Calibri" panose="020F0502020204030204" pitchFamily="34" charset="0"/>
              </a:rPr>
              <a:t>Mboga mengi ya kawaida yana kiwango cha juu cha wadudu waharibifu wa asili.</a:t>
            </a:r>
          </a:p>
        </p:txBody>
      </p:sp>
      <p:pic>
        <p:nvPicPr>
          <p:cNvPr id="99333" name="Picture 2" descr="Image result for celery">
            <a:extLst>
              <a:ext uri="{FF2B5EF4-FFF2-40B4-BE49-F238E27FC236}">
                <a16:creationId xmlns:a16="http://schemas.microsoft.com/office/drawing/2014/main" id="{92845FB5-3641-6C49-B130-0C59921CD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3044825"/>
            <a:ext cx="28575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C308A-80E7-D64D-B824-D3C2005D7DA6}"/>
              </a:ext>
            </a:extLst>
          </p:cNvPr>
          <p:cNvSpPr>
            <a:spLocks noGrp="1"/>
          </p:cNvSpPr>
          <p:nvPr>
            <p:ph type="ctrTitle"/>
          </p:nvPr>
        </p:nvSpPr>
        <p:spPr>
          <a:xfrm>
            <a:off x="1368425" y="228600"/>
            <a:ext cx="7585075" cy="576263"/>
          </a:xfrm>
        </p:spPr>
        <p:txBody>
          <a:bodyPr>
            <a:normAutofit fontScale="90000"/>
          </a:bodyPr>
          <a:lstStyle/>
          <a:p>
            <a:pPr eaLnBrk="1" fontAlgn="auto" hangingPunct="1">
              <a:spcAft>
                <a:spcPts val="0"/>
              </a:spcAft>
              <a:defRPr/>
            </a:pPr>
            <a:r>
              <a:rPr lang="en-US" dirty="0" err="1">
                <a:solidFill>
                  <a:srgbClr val="FFFFFF"/>
                </a:solidFill>
                <a:ea typeface="+mj-ea"/>
              </a:rPr>
              <a:t>Chakula</a:t>
            </a:r>
            <a:r>
              <a:rPr lang="en-US" dirty="0">
                <a:solidFill>
                  <a:srgbClr val="FFFFFF"/>
                </a:solidFill>
                <a:ea typeface="+mj-ea"/>
              </a:rPr>
              <a:t> </a:t>
            </a:r>
            <a:r>
              <a:rPr lang="en-US" dirty="0" err="1">
                <a:solidFill>
                  <a:srgbClr val="FFFFFF"/>
                </a:solidFill>
                <a:ea typeface="+mj-ea"/>
              </a:rPr>
              <a:t>katika</a:t>
            </a:r>
            <a:r>
              <a:rPr lang="en-US" dirty="0">
                <a:solidFill>
                  <a:srgbClr val="FFFFFF"/>
                </a:solidFill>
                <a:ea typeface="+mj-ea"/>
              </a:rPr>
              <a:t> </a:t>
            </a:r>
            <a:r>
              <a:rPr lang="en-US" dirty="0" err="1">
                <a:solidFill>
                  <a:srgbClr val="FFFFFF"/>
                </a:solidFill>
                <a:ea typeface="+mj-ea"/>
              </a:rPr>
              <a:t>Nchi</a:t>
            </a:r>
            <a:r>
              <a:rPr lang="en-US" dirty="0">
                <a:solidFill>
                  <a:srgbClr val="FFFFFF"/>
                </a:solidFill>
                <a:ea typeface="+mj-ea"/>
              </a:rPr>
              <a:t> </a:t>
            </a:r>
            <a:r>
              <a:rPr lang="en-US" dirty="0" err="1">
                <a:solidFill>
                  <a:srgbClr val="FFFFFF"/>
                </a:solidFill>
                <a:ea typeface="+mj-ea"/>
              </a:rPr>
              <a:t>Zinazoendelea</a:t>
            </a:r>
            <a:endParaRPr lang="en-US" dirty="0">
              <a:solidFill>
                <a:srgbClr val="FFFFFF"/>
              </a:solidFill>
              <a:ea typeface="+mj-ea"/>
            </a:endParaRPr>
          </a:p>
        </p:txBody>
      </p:sp>
      <p:sp>
        <p:nvSpPr>
          <p:cNvPr id="5" name="Content Placeholder 4">
            <a:extLst>
              <a:ext uri="{FF2B5EF4-FFF2-40B4-BE49-F238E27FC236}">
                <a16:creationId xmlns:a16="http://schemas.microsoft.com/office/drawing/2014/main" id="{98D6DE27-4188-CA4B-A346-7C76E6C23E9B}"/>
              </a:ext>
            </a:extLst>
          </p:cNvPr>
          <p:cNvSpPr>
            <a:spLocks noGrp="1"/>
          </p:cNvSpPr>
          <p:nvPr>
            <p:ph idx="10"/>
          </p:nvPr>
        </p:nvSpPr>
        <p:spPr>
          <a:xfrm>
            <a:off x="92075" y="1371600"/>
            <a:ext cx="8218488" cy="4597400"/>
          </a:xfrm>
        </p:spPr>
        <p:txBody>
          <a:bodyPr rtlCol="0">
            <a:normAutofit/>
          </a:bodyPr>
          <a:lstStyle/>
          <a:p>
            <a:pPr marL="0" indent="0" eaLnBrk="1" fontAlgn="auto" hangingPunct="1">
              <a:spcAft>
                <a:spcPts val="0"/>
              </a:spcAft>
              <a:buFont typeface="Arial"/>
              <a:buNone/>
              <a:defRPr/>
            </a:pPr>
            <a:r>
              <a:rPr lang="en-US" sz="2200" dirty="0" err="1">
                <a:solidFill>
                  <a:schemeClr val="accent5">
                    <a:lumMod val="75000"/>
                  </a:schemeClr>
                </a:solidFill>
                <a:ea typeface="+mn-ea"/>
              </a:rPr>
              <a:t>Afrika</a:t>
            </a:r>
            <a:r>
              <a:rPr lang="en-US" sz="2200" dirty="0">
                <a:solidFill>
                  <a:schemeClr val="accent5">
                    <a:lumMod val="75000"/>
                  </a:schemeClr>
                </a:solidFill>
                <a:ea typeface="+mn-ea"/>
              </a:rPr>
              <a:t>, S. America, Asia </a:t>
            </a:r>
            <a:r>
              <a:rPr lang="en-US" sz="2200" dirty="0" err="1">
                <a:solidFill>
                  <a:schemeClr val="accent5">
                    <a:lumMod val="75000"/>
                  </a:schemeClr>
                </a:solidFill>
                <a:ea typeface="+mn-ea"/>
              </a:rPr>
              <a:t>inahitaji</a:t>
            </a:r>
            <a:r>
              <a:rPr lang="en-US" sz="2200" dirty="0">
                <a:solidFill>
                  <a:schemeClr val="accent5">
                    <a:lumMod val="75000"/>
                  </a:schemeClr>
                </a:solidFill>
                <a:ea typeface="+mn-ea"/>
              </a:rPr>
              <a:t> </a:t>
            </a:r>
            <a:r>
              <a:rPr lang="en-US" sz="2200" dirty="0" err="1">
                <a:solidFill>
                  <a:schemeClr val="accent5">
                    <a:lumMod val="75000"/>
                  </a:schemeClr>
                </a:solidFill>
                <a:ea typeface="+mn-ea"/>
              </a:rPr>
              <a:t>mazao</a:t>
            </a:r>
            <a:r>
              <a:rPr lang="en-US" sz="2200" dirty="0">
                <a:solidFill>
                  <a:schemeClr val="accent5">
                    <a:lumMod val="75000"/>
                  </a:schemeClr>
                </a:solidFill>
                <a:ea typeface="+mn-ea"/>
              </a:rPr>
              <a:t> bora </a:t>
            </a:r>
            <a:r>
              <a:rPr lang="en-US" sz="2200" dirty="0" err="1">
                <a:solidFill>
                  <a:schemeClr val="accent5">
                    <a:lumMod val="75000"/>
                  </a:schemeClr>
                </a:solidFill>
                <a:ea typeface="+mn-ea"/>
              </a:rPr>
              <a:t>na</a:t>
            </a:r>
            <a:r>
              <a:rPr lang="en-US" sz="2200" dirty="0">
                <a:solidFill>
                  <a:schemeClr val="accent5">
                    <a:lumMod val="75000"/>
                  </a:schemeClr>
                </a:solidFill>
                <a:ea typeface="+mn-ea"/>
              </a:rPr>
              <a:t> </a:t>
            </a:r>
            <a:r>
              <a:rPr lang="en-US" sz="2200" dirty="0" err="1">
                <a:solidFill>
                  <a:schemeClr val="accent5">
                    <a:lumMod val="75000"/>
                  </a:schemeClr>
                </a:solidFill>
                <a:ea typeface="+mn-ea"/>
              </a:rPr>
              <a:t>mavuno</a:t>
            </a:r>
            <a:r>
              <a:rPr lang="en-US" sz="2200" dirty="0">
                <a:solidFill>
                  <a:schemeClr val="accent5">
                    <a:lumMod val="75000"/>
                  </a:schemeClr>
                </a:solidFill>
                <a:ea typeface="+mn-ea"/>
              </a:rPr>
              <a:t> </a:t>
            </a:r>
            <a:r>
              <a:rPr lang="en-US" sz="2200" dirty="0" err="1">
                <a:solidFill>
                  <a:schemeClr val="accent5">
                    <a:lumMod val="75000"/>
                  </a:schemeClr>
                </a:solidFill>
                <a:ea typeface="+mn-ea"/>
              </a:rPr>
              <a:t>ya</a:t>
            </a:r>
            <a:r>
              <a:rPr lang="en-US" sz="2200" dirty="0">
                <a:solidFill>
                  <a:schemeClr val="accent5">
                    <a:lumMod val="75000"/>
                  </a:schemeClr>
                </a:solidFill>
                <a:ea typeface="+mn-ea"/>
              </a:rPr>
              <a:t> </a:t>
            </a:r>
            <a:r>
              <a:rPr lang="en-US" sz="2200" dirty="0" err="1">
                <a:solidFill>
                  <a:schemeClr val="accent5">
                    <a:lumMod val="75000"/>
                  </a:schemeClr>
                </a:solidFill>
                <a:ea typeface="+mn-ea"/>
              </a:rPr>
              <a:t>juu</a:t>
            </a:r>
            <a:r>
              <a:rPr lang="en-US" sz="2200" dirty="0">
                <a:solidFill>
                  <a:schemeClr val="accent5">
                    <a:lumMod val="75000"/>
                  </a:schemeClr>
                </a:solidFill>
                <a:ea typeface="+mn-ea"/>
              </a:rPr>
              <a:t>.</a:t>
            </a:r>
          </a:p>
          <a:p>
            <a:pPr marL="0" indent="0" eaLnBrk="1" fontAlgn="auto" hangingPunct="1">
              <a:spcAft>
                <a:spcPts val="0"/>
              </a:spcAft>
              <a:buFont typeface="Arial"/>
              <a:buNone/>
              <a:defRPr/>
            </a:pPr>
            <a:r>
              <a:rPr lang="en-US" sz="2200" dirty="0">
                <a:solidFill>
                  <a:schemeClr val="accent5">
                    <a:lumMod val="75000"/>
                  </a:schemeClr>
                </a:solidFill>
                <a:ea typeface="+mn-ea"/>
              </a:rPr>
              <a:t>            </a:t>
            </a:r>
            <a:r>
              <a:rPr lang="en-US" sz="2200" dirty="0" err="1">
                <a:solidFill>
                  <a:schemeClr val="accent5">
                    <a:lumMod val="75000"/>
                  </a:schemeClr>
                </a:solidFill>
                <a:ea typeface="+mn-ea"/>
              </a:rPr>
              <a:t>Wanahitaji</a:t>
            </a:r>
            <a:r>
              <a:rPr lang="en-US" sz="2200" dirty="0">
                <a:solidFill>
                  <a:schemeClr val="accent5">
                    <a:lumMod val="75000"/>
                  </a:schemeClr>
                </a:solidFill>
                <a:ea typeface="+mn-ea"/>
              </a:rPr>
              <a:t> </a:t>
            </a:r>
            <a:r>
              <a:rPr lang="en-US" sz="2200" dirty="0" err="1">
                <a:solidFill>
                  <a:schemeClr val="accent5">
                    <a:lumMod val="75000"/>
                  </a:schemeClr>
                </a:solidFill>
                <a:ea typeface="+mn-ea"/>
              </a:rPr>
              <a:t>bidhaa</a:t>
            </a:r>
            <a:r>
              <a:rPr lang="en-US" sz="2200" dirty="0">
                <a:solidFill>
                  <a:schemeClr val="accent5">
                    <a:lumMod val="75000"/>
                  </a:schemeClr>
                </a:solidFill>
                <a:ea typeface="+mn-ea"/>
              </a:rPr>
              <a:t> </a:t>
            </a:r>
            <a:r>
              <a:rPr lang="en-US" sz="2200" dirty="0" err="1">
                <a:solidFill>
                  <a:schemeClr val="accent5">
                    <a:lumMod val="75000"/>
                  </a:schemeClr>
                </a:solidFill>
                <a:ea typeface="+mn-ea"/>
              </a:rPr>
              <a:t>za</a:t>
            </a:r>
            <a:r>
              <a:rPr lang="en-US" sz="2200" dirty="0">
                <a:solidFill>
                  <a:schemeClr val="accent5">
                    <a:lumMod val="75000"/>
                  </a:schemeClr>
                </a:solidFill>
                <a:ea typeface="+mn-ea"/>
              </a:rPr>
              <a:t> </a:t>
            </a:r>
            <a:r>
              <a:rPr lang="en-US" sz="2200" dirty="0" err="1">
                <a:solidFill>
                  <a:schemeClr val="accent5">
                    <a:lumMod val="75000"/>
                  </a:schemeClr>
                </a:solidFill>
                <a:ea typeface="+mn-ea"/>
              </a:rPr>
              <a:t>uzalishaji</a:t>
            </a:r>
            <a:r>
              <a:rPr lang="en-US" sz="2200" dirty="0">
                <a:solidFill>
                  <a:schemeClr val="accent5">
                    <a:lumMod val="75000"/>
                  </a:schemeClr>
                </a:solidFill>
                <a:ea typeface="+mn-ea"/>
              </a:rPr>
              <a:t> </a:t>
            </a:r>
            <a:r>
              <a:rPr lang="en-US" sz="2200" dirty="0" err="1">
                <a:solidFill>
                  <a:schemeClr val="accent5">
                    <a:lumMod val="75000"/>
                  </a:schemeClr>
                </a:solidFill>
                <a:ea typeface="+mn-ea"/>
              </a:rPr>
              <a:t>sahihi</a:t>
            </a:r>
            <a:r>
              <a:rPr lang="en-US" sz="2200" dirty="0">
                <a:solidFill>
                  <a:schemeClr val="accent5">
                    <a:lumMod val="75000"/>
                  </a:schemeClr>
                </a:solidFill>
                <a:ea typeface="+mn-ea"/>
              </a:rPr>
              <a:t> </a:t>
            </a:r>
          </a:p>
          <a:p>
            <a:pPr marL="0" indent="0" eaLnBrk="1" fontAlgn="auto" hangingPunct="1">
              <a:spcAft>
                <a:spcPts val="0"/>
              </a:spcAft>
              <a:buFont typeface="Arial"/>
              <a:buNone/>
              <a:defRPr/>
            </a:pPr>
            <a:endParaRPr lang="en-US" sz="2200" dirty="0">
              <a:ea typeface="+mn-ea"/>
            </a:endParaRPr>
          </a:p>
          <a:p>
            <a:pPr marL="0" indent="0" eaLnBrk="1" fontAlgn="auto" hangingPunct="1">
              <a:spcAft>
                <a:spcPts val="0"/>
              </a:spcAft>
              <a:buFont typeface="Arial"/>
              <a:buNone/>
              <a:defRPr/>
            </a:pPr>
            <a:r>
              <a:rPr lang="en-US" sz="2200" dirty="0">
                <a:solidFill>
                  <a:srgbClr val="FF0000"/>
                </a:solidFill>
                <a:ea typeface="+mn-ea"/>
              </a:rPr>
              <a:t>                     </a:t>
            </a:r>
            <a:r>
              <a:rPr lang="en-US" sz="3200" dirty="0" err="1">
                <a:solidFill>
                  <a:srgbClr val="FF0000"/>
                </a:solidFill>
                <a:ea typeface="+mn-ea"/>
              </a:rPr>
              <a:t>Ulaya</a:t>
            </a:r>
            <a:r>
              <a:rPr lang="en-US" sz="3200" dirty="0">
                <a:solidFill>
                  <a:srgbClr val="FF0000"/>
                </a:solidFill>
                <a:ea typeface="+mn-ea"/>
              </a:rPr>
              <a:t> </a:t>
            </a:r>
            <a:r>
              <a:rPr lang="en-US" sz="3200" dirty="0" err="1">
                <a:solidFill>
                  <a:srgbClr val="FF0000"/>
                </a:solidFill>
                <a:ea typeface="+mn-ea"/>
              </a:rPr>
              <a:t>haifanyi</a:t>
            </a:r>
            <a:endParaRPr lang="en-US" sz="3200" dirty="0">
              <a:solidFill>
                <a:srgbClr val="FF0000"/>
              </a:solidFill>
              <a:ea typeface="+mn-ea"/>
            </a:endParaRPr>
          </a:p>
          <a:p>
            <a:pPr eaLnBrk="1" fontAlgn="auto" hangingPunct="1">
              <a:spcAft>
                <a:spcPts val="0"/>
              </a:spcAft>
              <a:buFont typeface="Arial"/>
              <a:buChar char="•"/>
              <a:defRPr/>
            </a:pPr>
            <a:endParaRPr lang="en-US" sz="2200" dirty="0">
              <a:ea typeface="+mn-ea"/>
            </a:endParaRPr>
          </a:p>
          <a:p>
            <a:pPr marL="0" indent="0" eaLnBrk="1" fontAlgn="auto" hangingPunct="1">
              <a:spcAft>
                <a:spcPts val="0"/>
              </a:spcAft>
              <a:buFont typeface="Arial"/>
              <a:buNone/>
              <a:defRPr/>
            </a:pPr>
            <a:endParaRPr lang="en-US" sz="2200" dirty="0">
              <a:ea typeface="+mn-ea"/>
            </a:endParaRPr>
          </a:p>
          <a:p>
            <a:pPr marL="0" indent="0" fontAlgn="t">
              <a:buFont typeface="Arial" panose="020B0604020202020204" pitchFamily="34" charset="0"/>
              <a:buNone/>
              <a:defRPr/>
            </a:pPr>
            <a:r>
              <a:rPr lang="en-US" dirty="0">
                <a:ea typeface="+mn-ea"/>
              </a:rPr>
              <a:t>Kwa </a:t>
            </a:r>
            <a:r>
              <a:rPr lang="en-US" dirty="0" err="1">
                <a:ea typeface="+mn-ea"/>
              </a:rPr>
              <a:t>nini</a:t>
            </a:r>
            <a:r>
              <a:rPr lang="en-US" dirty="0">
                <a:ea typeface="+mn-ea"/>
              </a:rPr>
              <a:t> </a:t>
            </a:r>
            <a:r>
              <a:rPr lang="en-US" dirty="0" err="1">
                <a:ea typeface="+mn-ea"/>
              </a:rPr>
              <a:t>Ulaya</a:t>
            </a:r>
            <a:r>
              <a:rPr lang="en-US" dirty="0">
                <a:ea typeface="+mn-ea"/>
              </a:rPr>
              <a:t> </a:t>
            </a:r>
            <a:r>
              <a:rPr lang="en-US" dirty="0" err="1">
                <a:ea typeface="+mn-ea"/>
              </a:rPr>
              <a:t>haikubali</a:t>
            </a:r>
            <a:r>
              <a:rPr lang="en-US" dirty="0">
                <a:ea typeface="+mn-ea"/>
              </a:rPr>
              <a:t> </a:t>
            </a:r>
            <a:r>
              <a:rPr lang="en-US" dirty="0" err="1">
                <a:ea typeface="+mn-ea"/>
              </a:rPr>
              <a:t>hii</a:t>
            </a:r>
            <a:r>
              <a:rPr lang="en-US" dirty="0">
                <a:ea typeface="+mn-ea"/>
              </a:rPr>
              <a:t>?</a:t>
            </a:r>
          </a:p>
          <a:p>
            <a:pPr eaLnBrk="1" fontAlgn="auto" hangingPunct="1">
              <a:spcAft>
                <a:spcPts val="0"/>
              </a:spcAft>
              <a:buFont typeface="Arial"/>
              <a:buChar char="•"/>
              <a:defRPr/>
            </a:pPr>
            <a:endParaRPr lang="en-US" sz="2200" dirty="0">
              <a:ea typeface="+mn-ea"/>
            </a:endParaRPr>
          </a:p>
          <a:p>
            <a:pPr marL="0" indent="0" eaLnBrk="1" fontAlgn="auto" hangingPunct="1">
              <a:spcAft>
                <a:spcPts val="0"/>
              </a:spcAft>
              <a:buFont typeface="Arial"/>
              <a:buNone/>
              <a:defRPr/>
            </a:pPr>
            <a:r>
              <a:rPr lang="en-US" sz="2200" dirty="0">
                <a:solidFill>
                  <a:srgbClr val="FF0000"/>
                </a:solidFill>
                <a:ea typeface="+mn-ea"/>
              </a:rPr>
              <a:t> </a:t>
            </a:r>
          </a:p>
          <a:p>
            <a:pPr marL="0" indent="0" eaLnBrk="1" fontAlgn="auto" hangingPunct="1">
              <a:spcAft>
                <a:spcPts val="0"/>
              </a:spcAft>
              <a:buFont typeface="Arial"/>
              <a:buNone/>
              <a:defRPr/>
            </a:pPr>
            <a:r>
              <a:rPr lang="en-US" sz="2200" dirty="0">
                <a:solidFill>
                  <a:srgbClr val="FF0000"/>
                </a:solidFill>
                <a:ea typeface="+mn-ea"/>
              </a:rPr>
              <a:t> </a:t>
            </a:r>
            <a:r>
              <a:rPr lang="en-US" sz="3200" dirty="0" err="1">
                <a:solidFill>
                  <a:srgbClr val="FF0000"/>
                </a:solidFill>
                <a:ea typeface="+mn-ea"/>
              </a:rPr>
              <a:t>Inaweza</a:t>
            </a:r>
            <a:r>
              <a:rPr lang="en-US" sz="3200" dirty="0">
                <a:solidFill>
                  <a:srgbClr val="FF0000"/>
                </a:solidFill>
                <a:ea typeface="+mn-ea"/>
              </a:rPr>
              <a:t> </a:t>
            </a:r>
            <a:r>
              <a:rPr lang="en-US" sz="3200" dirty="0" err="1">
                <a:solidFill>
                  <a:srgbClr val="FF0000"/>
                </a:solidFill>
                <a:ea typeface="+mn-ea"/>
              </a:rPr>
              <a:t>kuwa</a:t>
            </a:r>
            <a:r>
              <a:rPr lang="en-US" sz="3200" dirty="0">
                <a:solidFill>
                  <a:srgbClr val="FF0000"/>
                </a:solidFill>
                <a:ea typeface="+mn-ea"/>
              </a:rPr>
              <a:t> </a:t>
            </a:r>
            <a:r>
              <a:rPr lang="en-US" sz="3200" dirty="0" err="1">
                <a:solidFill>
                  <a:srgbClr val="FF0000"/>
                </a:solidFill>
                <a:ea typeface="+mn-ea"/>
              </a:rPr>
              <a:t>siasa</a:t>
            </a:r>
            <a:r>
              <a:rPr lang="en-US" sz="3200" dirty="0">
                <a:solidFill>
                  <a:srgbClr val="FF0000"/>
                </a:solidFill>
                <a:ea typeface="+mn-ea"/>
              </a:rPr>
              <a:t>, au </a:t>
            </a:r>
            <a:r>
              <a:rPr lang="en-US" sz="3200" dirty="0" err="1">
                <a:solidFill>
                  <a:srgbClr val="FF0000"/>
                </a:solidFill>
                <a:ea typeface="+mn-ea"/>
              </a:rPr>
              <a:t>pesa</a:t>
            </a:r>
            <a:r>
              <a:rPr lang="en-US" sz="3200" dirty="0">
                <a:solidFill>
                  <a:srgbClr val="FF0000"/>
                </a:solidFill>
                <a:ea typeface="+mn-ea"/>
              </a:rPr>
              <a:t> au </a:t>
            </a:r>
            <a:r>
              <a:rPr lang="en-US" sz="3200" dirty="0" err="1">
                <a:solidFill>
                  <a:srgbClr val="FF0000"/>
                </a:solidFill>
                <a:ea typeface="+mn-ea"/>
              </a:rPr>
              <a:t>zote</a:t>
            </a:r>
            <a:r>
              <a:rPr lang="en-US" sz="3200" dirty="0">
                <a:solidFill>
                  <a:srgbClr val="FF0000"/>
                </a:solidFill>
                <a:ea typeface="+mn-ea"/>
              </a:rPr>
              <a:t> </a:t>
            </a:r>
            <a:r>
              <a:rPr lang="en-US" sz="3200" dirty="0" err="1">
                <a:solidFill>
                  <a:srgbClr val="FF0000"/>
                </a:solidFill>
                <a:ea typeface="+mn-ea"/>
              </a:rPr>
              <a:t>mbili</a:t>
            </a:r>
            <a:r>
              <a:rPr lang="en-US" sz="3200" dirty="0">
                <a:solidFill>
                  <a:srgbClr val="FF0000"/>
                </a:solidFill>
                <a:ea typeface="+mn-ea"/>
              </a:rPr>
              <a:t>?</a:t>
            </a:r>
            <a:endParaRPr lang="en-US" sz="2200" dirty="0">
              <a:ea typeface="+mn-ea"/>
            </a:endParaRPr>
          </a:p>
          <a:p>
            <a:pPr eaLnBrk="1" fontAlgn="auto" hangingPunct="1">
              <a:spcAft>
                <a:spcPts val="0"/>
              </a:spcAft>
              <a:buFont typeface="Arial"/>
              <a:buChar char="•"/>
              <a:defRPr/>
            </a:pPr>
            <a:endParaRPr lang="en-US" sz="2200" dirty="0">
              <a:ea typeface="+mn-ea"/>
            </a:endParaRPr>
          </a:p>
        </p:txBody>
      </p:sp>
      <p:pic>
        <p:nvPicPr>
          <p:cNvPr id="101379" name="Picture 5" descr="gmo-free-europe.jpg">
            <a:extLst>
              <a:ext uri="{FF2B5EF4-FFF2-40B4-BE49-F238E27FC236}">
                <a16:creationId xmlns:a16="http://schemas.microsoft.com/office/drawing/2014/main" id="{465F6564-48A7-8045-9B91-709F3F0544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208213"/>
            <a:ext cx="258127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3E122-2A4F-0E40-88D5-605674B1F7CB}"/>
              </a:ext>
            </a:extLst>
          </p:cNvPr>
          <p:cNvSpPr>
            <a:spLocks noGrp="1"/>
          </p:cNvSpPr>
          <p:nvPr>
            <p:ph type="ctrTitle"/>
          </p:nvPr>
        </p:nvSpPr>
        <p:spPr>
          <a:xfrm>
            <a:off x="3408363" y="228600"/>
            <a:ext cx="3767137" cy="576263"/>
          </a:xfrm>
        </p:spPr>
        <p:txBody>
          <a:bodyPr>
            <a:normAutofit fontScale="90000"/>
          </a:bodyPr>
          <a:lstStyle/>
          <a:p>
            <a:pPr eaLnBrk="1" fontAlgn="auto" hangingPunct="1">
              <a:spcAft>
                <a:spcPts val="0"/>
              </a:spcAft>
              <a:defRPr/>
            </a:pPr>
            <a:r>
              <a:rPr lang="en-US" dirty="0" err="1">
                <a:solidFill>
                  <a:srgbClr val="FFFFFF"/>
                </a:solidFill>
                <a:ea typeface="+mj-ea"/>
              </a:rPr>
              <a:t>Shida</a:t>
            </a:r>
            <a:r>
              <a:rPr lang="en-US" dirty="0">
                <a:solidFill>
                  <a:srgbClr val="FFFFFF"/>
                </a:solidFill>
                <a:ea typeface="+mj-ea"/>
              </a:rPr>
              <a:t> </a:t>
            </a:r>
            <a:r>
              <a:rPr lang="en-US" dirty="0" err="1">
                <a:solidFill>
                  <a:srgbClr val="FFFFFF"/>
                </a:solidFill>
                <a:ea typeface="+mj-ea"/>
              </a:rPr>
              <a:t>halisi</a:t>
            </a:r>
            <a:endParaRPr lang="en-US" dirty="0">
              <a:solidFill>
                <a:srgbClr val="FFFFFF"/>
              </a:solidFill>
              <a:ea typeface="+mj-ea"/>
            </a:endParaRPr>
          </a:p>
        </p:txBody>
      </p:sp>
      <p:sp>
        <p:nvSpPr>
          <p:cNvPr id="4" name="Content Placeholder 3">
            <a:extLst>
              <a:ext uri="{FF2B5EF4-FFF2-40B4-BE49-F238E27FC236}">
                <a16:creationId xmlns:a16="http://schemas.microsoft.com/office/drawing/2014/main" id="{32106025-E717-B846-AA6B-A9EB8BAB6DF1}"/>
              </a:ext>
            </a:extLst>
          </p:cNvPr>
          <p:cNvSpPr>
            <a:spLocks noGrp="1"/>
          </p:cNvSpPr>
          <p:nvPr>
            <p:ph idx="10"/>
          </p:nvPr>
        </p:nvSpPr>
        <p:spPr>
          <a:xfrm>
            <a:off x="381000" y="1546225"/>
            <a:ext cx="7972425" cy="4189413"/>
          </a:xfrm>
        </p:spPr>
        <p:txBody>
          <a:bodyPr rtlCol="0">
            <a:normAutofit/>
          </a:bodyPr>
          <a:lstStyle/>
          <a:p>
            <a:pPr marL="0" indent="0" algn="ctr" eaLnBrk="1" fontAlgn="auto" hangingPunct="1">
              <a:spcAft>
                <a:spcPts val="0"/>
              </a:spcAft>
              <a:buFont typeface="Arial"/>
              <a:buNone/>
              <a:defRPr/>
            </a:pPr>
            <a:r>
              <a:rPr lang="en-US" sz="2200" dirty="0" err="1">
                <a:solidFill>
                  <a:prstClr val="black"/>
                </a:solidFill>
                <a:ea typeface="+mn-ea"/>
              </a:rPr>
              <a:t>Wazungu</a:t>
            </a:r>
            <a:r>
              <a:rPr lang="en-US" sz="2200" dirty="0">
                <a:solidFill>
                  <a:prstClr val="black"/>
                </a:solidFill>
                <a:ea typeface="+mn-ea"/>
              </a:rPr>
              <a:t> </a:t>
            </a:r>
            <a:r>
              <a:rPr lang="en-US" sz="2200" dirty="0" err="1">
                <a:solidFill>
                  <a:prstClr val="black"/>
                </a:solidFill>
                <a:ea typeface="+mn-ea"/>
              </a:rPr>
              <a:t>hawakutaka</a:t>
            </a:r>
            <a:r>
              <a:rPr lang="en-US" sz="2200" dirty="0">
                <a:solidFill>
                  <a:prstClr val="black"/>
                </a:solidFill>
                <a:ea typeface="+mn-ea"/>
              </a:rPr>
              <a:t> </a:t>
            </a:r>
            <a:r>
              <a:rPr lang="en-US" sz="2200" dirty="0" err="1">
                <a:solidFill>
                  <a:prstClr val="black"/>
                </a:solidFill>
                <a:ea typeface="+mn-ea"/>
              </a:rPr>
              <a:t>kampuni</a:t>
            </a:r>
            <a:r>
              <a:rPr lang="en-US" sz="2200" dirty="0">
                <a:solidFill>
                  <a:prstClr val="black"/>
                </a:solidFill>
                <a:ea typeface="+mn-ea"/>
              </a:rPr>
              <a:t> </a:t>
            </a:r>
            <a:r>
              <a:rPr lang="en-US" sz="2200" dirty="0" err="1">
                <a:solidFill>
                  <a:prstClr val="black"/>
                </a:solidFill>
                <a:ea typeface="+mn-ea"/>
              </a:rPr>
              <a:t>za</a:t>
            </a:r>
            <a:r>
              <a:rPr lang="en-US" sz="2200" dirty="0">
                <a:solidFill>
                  <a:prstClr val="black"/>
                </a:solidFill>
                <a:ea typeface="+mn-ea"/>
              </a:rPr>
              <a:t> Amerika </a:t>
            </a:r>
            <a:r>
              <a:rPr lang="en-US" sz="2200" dirty="0" err="1">
                <a:solidFill>
                  <a:prstClr val="black"/>
                </a:solidFill>
                <a:ea typeface="+mn-ea"/>
              </a:rPr>
              <a:t>kudhibiti</a:t>
            </a:r>
            <a:r>
              <a:rPr lang="en-US" sz="2200" dirty="0">
                <a:solidFill>
                  <a:prstClr val="black"/>
                </a:solidFill>
                <a:ea typeface="+mn-ea"/>
              </a:rPr>
              <a:t> </a:t>
            </a:r>
            <a:r>
              <a:rPr lang="en-US" sz="2200" dirty="0" err="1">
                <a:solidFill>
                  <a:prstClr val="black"/>
                </a:solidFill>
                <a:ea typeface="+mn-ea"/>
              </a:rPr>
              <a:t>chakula</a:t>
            </a:r>
            <a:r>
              <a:rPr lang="en-US" sz="2200" dirty="0">
                <a:solidFill>
                  <a:prstClr val="black"/>
                </a:solidFill>
                <a:ea typeface="+mn-ea"/>
              </a:rPr>
              <a:t> </a:t>
            </a:r>
            <a:r>
              <a:rPr lang="en-US" sz="2200" dirty="0" err="1">
                <a:solidFill>
                  <a:prstClr val="black"/>
                </a:solidFill>
                <a:ea typeface="+mn-ea"/>
              </a:rPr>
              <a:t>chao</a:t>
            </a:r>
            <a:endParaRPr lang="en-US" sz="2200" dirty="0">
              <a:solidFill>
                <a:prstClr val="black"/>
              </a:solidFill>
              <a:ea typeface="+mn-ea"/>
            </a:endParaRPr>
          </a:p>
          <a:p>
            <a:pPr marL="0" indent="0" algn="ctr" eaLnBrk="1" fontAlgn="auto" hangingPunct="1">
              <a:spcAft>
                <a:spcPts val="0"/>
              </a:spcAft>
              <a:buFont typeface="Arial"/>
              <a:buNone/>
              <a:defRPr/>
            </a:pPr>
            <a:endParaRPr lang="en-US" dirty="0">
              <a:solidFill>
                <a:prstClr val="black"/>
              </a:solidFill>
              <a:ea typeface="+mn-ea"/>
            </a:endParaRPr>
          </a:p>
          <a:p>
            <a:pPr marL="0" indent="0" algn="ctr" eaLnBrk="1" fontAlgn="auto" hangingPunct="1">
              <a:spcAft>
                <a:spcPts val="0"/>
              </a:spcAft>
              <a:buFont typeface="Arial"/>
              <a:buNone/>
              <a:defRPr/>
            </a:pPr>
            <a:r>
              <a:rPr lang="en-US" dirty="0">
                <a:solidFill>
                  <a:prstClr val="black"/>
                </a:solidFill>
                <a:ea typeface="+mn-ea"/>
              </a:rPr>
              <a:t>Je! </a:t>
            </a:r>
            <a:r>
              <a:rPr lang="en-US" dirty="0" err="1">
                <a:solidFill>
                  <a:prstClr val="black"/>
                </a:solidFill>
                <a:ea typeface="+mn-ea"/>
              </a:rPr>
              <a:t>Hiyo</a:t>
            </a:r>
            <a:r>
              <a:rPr lang="en-US" dirty="0">
                <a:solidFill>
                  <a:prstClr val="black"/>
                </a:solidFill>
                <a:ea typeface="+mn-ea"/>
              </a:rPr>
              <a:t> </a:t>
            </a:r>
            <a:r>
              <a:rPr lang="en-US" dirty="0" err="1">
                <a:solidFill>
                  <a:prstClr val="black"/>
                </a:solidFill>
                <a:ea typeface="+mn-ea"/>
              </a:rPr>
              <a:t>inawezaje</a:t>
            </a:r>
            <a:r>
              <a:rPr lang="en-US" dirty="0">
                <a:solidFill>
                  <a:prstClr val="black"/>
                </a:solidFill>
                <a:ea typeface="+mn-ea"/>
              </a:rPr>
              <a:t> </a:t>
            </a:r>
            <a:r>
              <a:rPr lang="en-US" dirty="0" err="1">
                <a:solidFill>
                  <a:prstClr val="black"/>
                </a:solidFill>
                <a:ea typeface="+mn-ea"/>
              </a:rPr>
              <a:t>kuzuiwa</a:t>
            </a:r>
            <a:r>
              <a:rPr lang="en-US" dirty="0">
                <a:solidFill>
                  <a:prstClr val="black"/>
                </a:solidFill>
                <a:ea typeface="+mn-ea"/>
              </a:rPr>
              <a:t>?</a:t>
            </a:r>
          </a:p>
          <a:p>
            <a:pPr marL="0" indent="0" algn="ctr" eaLnBrk="1" fontAlgn="auto" hangingPunct="1">
              <a:spcAft>
                <a:spcPts val="0"/>
              </a:spcAft>
              <a:buFont typeface="Arial"/>
              <a:buNone/>
              <a:defRPr/>
            </a:pPr>
            <a:endParaRPr lang="en-US" dirty="0">
              <a:solidFill>
                <a:prstClr val="black"/>
              </a:solidFill>
              <a:ea typeface="+mn-ea"/>
            </a:endParaRPr>
          </a:p>
          <a:p>
            <a:pPr marL="0" indent="0" algn="ctr" eaLnBrk="1" fontAlgn="auto" hangingPunct="1">
              <a:spcAft>
                <a:spcPts val="0"/>
              </a:spcAft>
              <a:buFont typeface="Arial"/>
              <a:buNone/>
              <a:defRPr/>
            </a:pPr>
            <a:r>
              <a:rPr lang="en-US" dirty="0">
                <a:solidFill>
                  <a:srgbClr val="FF0000"/>
                </a:solidFill>
                <a:ea typeface="+mn-ea"/>
              </a:rPr>
              <a:t>Ban Monsanto </a:t>
            </a:r>
            <a:r>
              <a:rPr lang="en-US" dirty="0" err="1">
                <a:solidFill>
                  <a:srgbClr val="FF0000"/>
                </a:solidFill>
                <a:ea typeface="+mn-ea"/>
              </a:rPr>
              <a:t>na</a:t>
            </a:r>
            <a:r>
              <a:rPr lang="en-US" dirty="0">
                <a:solidFill>
                  <a:srgbClr val="FF0000"/>
                </a:solidFill>
                <a:ea typeface="+mn-ea"/>
              </a:rPr>
              <a:t> agribusinesses </a:t>
            </a:r>
            <a:r>
              <a:rPr lang="en-US" dirty="0" err="1">
                <a:solidFill>
                  <a:srgbClr val="FF0000"/>
                </a:solidFill>
                <a:ea typeface="+mn-ea"/>
              </a:rPr>
              <a:t>nyingine</a:t>
            </a:r>
            <a:r>
              <a:rPr lang="en-US" dirty="0">
                <a:solidFill>
                  <a:srgbClr val="FF0000"/>
                </a:solidFill>
                <a:ea typeface="+mn-ea"/>
              </a:rPr>
              <a:t> </a:t>
            </a:r>
            <a:r>
              <a:rPr lang="en-US" dirty="0" err="1">
                <a:solidFill>
                  <a:srgbClr val="FF0000"/>
                </a:solidFill>
                <a:ea typeface="+mn-ea"/>
              </a:rPr>
              <a:t>kubwa</a:t>
            </a:r>
            <a:r>
              <a:rPr lang="en-US" dirty="0">
                <a:solidFill>
                  <a:srgbClr val="FF0000"/>
                </a:solidFill>
                <a:ea typeface="+mn-ea"/>
              </a:rPr>
              <a:t> </a:t>
            </a:r>
            <a:r>
              <a:rPr lang="en-US" dirty="0" err="1">
                <a:solidFill>
                  <a:srgbClr val="FF0000"/>
                </a:solidFill>
                <a:ea typeface="+mn-ea"/>
              </a:rPr>
              <a:t>za</a:t>
            </a:r>
            <a:r>
              <a:rPr lang="en-US" dirty="0">
                <a:solidFill>
                  <a:srgbClr val="FF0000"/>
                </a:solidFill>
                <a:ea typeface="+mn-ea"/>
              </a:rPr>
              <a:t> Amerika</a:t>
            </a:r>
            <a:endParaRPr lang="en-US" dirty="0">
              <a:solidFill>
                <a:prstClr val="black"/>
              </a:solidFill>
              <a:ea typeface="+mn-ea"/>
            </a:endParaRPr>
          </a:p>
          <a:p>
            <a:pPr marL="0" indent="0" algn="ctr" eaLnBrk="1" fontAlgn="auto" hangingPunct="1">
              <a:spcAft>
                <a:spcPts val="0"/>
              </a:spcAft>
              <a:buFont typeface="Arial"/>
              <a:buNone/>
              <a:defRPr/>
            </a:pPr>
            <a:endParaRPr lang="en-US" dirty="0">
              <a:solidFill>
                <a:prstClr val="black"/>
              </a:solidFill>
              <a:ea typeface="+mn-ea"/>
            </a:endParaRPr>
          </a:p>
          <a:p>
            <a:pPr marL="0" indent="0" algn="ctr" eaLnBrk="1" fontAlgn="auto" hangingPunct="1">
              <a:spcAft>
                <a:spcPts val="0"/>
              </a:spcAft>
              <a:buFont typeface="Arial"/>
              <a:buNone/>
              <a:defRPr/>
            </a:pPr>
            <a:r>
              <a:rPr lang="fi-FI" sz="2400" dirty="0">
                <a:solidFill>
                  <a:schemeClr val="accent5">
                    <a:lumMod val="75000"/>
                  </a:schemeClr>
                </a:solidFill>
                <a:ea typeface="+mn-ea"/>
              </a:rPr>
              <a:t>Sio haraka sana - wakulima hununua mbegu zao kutoka kwao</a:t>
            </a:r>
            <a:endParaRPr lang="en-US" dirty="0">
              <a:solidFill>
                <a:prstClr val="black"/>
              </a:solidFill>
              <a:ea typeface="+mn-ea"/>
            </a:endParaRPr>
          </a:p>
          <a:p>
            <a:pPr eaLnBrk="1" fontAlgn="auto" hangingPunct="1">
              <a:spcAft>
                <a:spcPts val="0"/>
              </a:spcAft>
              <a:buFont typeface="Arial"/>
              <a:buChar char="•"/>
              <a:defRPr/>
            </a:pPr>
            <a:endParaRPr lang="en-US" dirty="0">
              <a:ea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58793B-75DA-A345-B944-1C5F7B2AA3F0}"/>
              </a:ext>
            </a:extLst>
          </p:cNvPr>
          <p:cNvSpPr>
            <a:spLocks noGrp="1"/>
          </p:cNvSpPr>
          <p:nvPr>
            <p:ph type="ctrTitle"/>
          </p:nvPr>
        </p:nvSpPr>
        <p:spPr>
          <a:xfrm>
            <a:off x="1666875" y="228600"/>
            <a:ext cx="6042025" cy="576263"/>
          </a:xfrm>
        </p:spPr>
        <p:txBody>
          <a:bodyPr>
            <a:normAutofit fontScale="90000"/>
          </a:bodyPr>
          <a:lstStyle/>
          <a:p>
            <a:pPr eaLnBrk="1" fontAlgn="auto" hangingPunct="1">
              <a:spcAft>
                <a:spcPts val="0"/>
              </a:spcAft>
              <a:defRPr/>
            </a:pPr>
            <a:r>
              <a:rPr lang="fi-FI" dirty="0">
                <a:ea typeface="+mj-ea"/>
              </a:rPr>
              <a:t>Suluhisho la Vyama vya Kijani</a:t>
            </a:r>
            <a:endParaRPr lang="en-US" dirty="0">
              <a:ea typeface="+mj-ea"/>
            </a:endParaRPr>
          </a:p>
        </p:txBody>
      </p:sp>
      <p:sp>
        <p:nvSpPr>
          <p:cNvPr id="105474" name="Content Placeholder 3">
            <a:extLst>
              <a:ext uri="{FF2B5EF4-FFF2-40B4-BE49-F238E27FC236}">
                <a16:creationId xmlns:a16="http://schemas.microsoft.com/office/drawing/2014/main" id="{5C4C29E5-82EA-854C-915C-963CB7CFF072}"/>
              </a:ext>
            </a:extLst>
          </p:cNvPr>
          <p:cNvSpPr>
            <a:spLocks noGrp="1"/>
          </p:cNvSpPr>
          <p:nvPr>
            <p:ph idx="10"/>
          </p:nvPr>
        </p:nvSpPr>
        <p:spPr>
          <a:xfrm>
            <a:off x="579438" y="1839913"/>
            <a:ext cx="7477125" cy="4135437"/>
          </a:xfrm>
        </p:spPr>
        <p:txBody>
          <a:bodyPr/>
          <a:lstStyle/>
          <a:p>
            <a:pPr marL="0" indent="0" eaLnBrk="1" hangingPunct="1">
              <a:buFont typeface="Arial" panose="020B0604020202020204" pitchFamily="34" charset="0"/>
              <a:buNone/>
            </a:pPr>
            <a:r>
              <a:rPr lang="en-US" altLang="en-US" sz="2400" dirty="0" err="1">
                <a:solidFill>
                  <a:srgbClr val="000000"/>
                </a:solidFill>
                <a:latin typeface="Helvetica" pitchFamily="2" charset="0"/>
                <a:cs typeface="Helvetica" pitchFamily="2" charset="0"/>
              </a:rPr>
              <a:t>Sema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kuwa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uzalishaji</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sahihi</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unaweza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kuwa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hatari</a:t>
            </a:r>
            <a:r>
              <a:rPr lang="en-US" altLang="en-US" sz="2400" dirty="0">
                <a:solidFill>
                  <a:srgbClr val="000000"/>
                </a:solidFill>
                <a:latin typeface="Helvetica" pitchFamily="2" charset="0"/>
                <a:cs typeface="Helvetica" pitchFamily="2" charset="0"/>
              </a:rPr>
              <a:t>!</a:t>
            </a:r>
          </a:p>
          <a:p>
            <a:pPr marL="0" indent="0" eaLnBrk="1" hangingPunct="1">
              <a:buFont typeface="Arial" panose="020B0604020202020204" pitchFamily="34" charset="0"/>
              <a:buNone/>
            </a:pPr>
            <a:endParaRPr lang="en-US" altLang="en-US" sz="2400" dirty="0">
              <a:solidFill>
                <a:srgbClr val="000000"/>
              </a:solidFill>
              <a:latin typeface="Helvetica" pitchFamily="2" charset="0"/>
              <a:cs typeface="Helvetica" pitchFamily="2" charset="0"/>
            </a:endParaRPr>
          </a:p>
          <a:p>
            <a:pPr marL="0" indent="0" eaLnBrk="1" hangingPunct="1">
              <a:buFont typeface="Arial" panose="020B0604020202020204" pitchFamily="34" charset="0"/>
              <a:buNone/>
            </a:pPr>
            <a:r>
              <a:rPr lang="en-US" altLang="en-US" sz="2400" dirty="0" err="1">
                <a:solidFill>
                  <a:srgbClr val="000000"/>
                </a:solidFill>
                <a:latin typeface="Helvetica" pitchFamily="2" charset="0"/>
                <a:cs typeface="Helvetica" pitchFamily="2" charset="0"/>
              </a:rPr>
              <a:t>Wanasiasa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na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vyama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vya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kijani</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vitakulinda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dhidi</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ya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hatari</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hii</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kwa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kupiga</a:t>
            </a:r>
            <a:r>
              <a:rPr lang="en-US" altLang="en-US" sz="2400" dirty="0">
                <a:solidFill>
                  <a:srgbClr val="000000"/>
                </a:solidFill>
                <a:latin typeface="Helvetica" pitchFamily="2" charset="0"/>
                <a:cs typeface="Helvetica" pitchFamily="2" charset="0"/>
              </a:rPr>
              <a:t> </a:t>
            </a:r>
            <a:r>
              <a:rPr lang="en-US" altLang="en-US" sz="2400" dirty="0" err="1">
                <a:solidFill>
                  <a:srgbClr val="000000"/>
                </a:solidFill>
                <a:latin typeface="Helvetica" pitchFamily="2" charset="0"/>
                <a:cs typeface="Helvetica" pitchFamily="2" charset="0"/>
              </a:rPr>
              <a:t>marufuku</a:t>
            </a:r>
            <a:r>
              <a:rPr lang="en-US" altLang="en-US" sz="2400" dirty="0">
                <a:solidFill>
                  <a:srgbClr val="000000"/>
                </a:solidFill>
                <a:latin typeface="Helvetica" pitchFamily="2" charset="0"/>
                <a:cs typeface="Helvetica" pitchFamily="2" charset="0"/>
              </a:rPr>
              <a:t> GMO </a:t>
            </a:r>
            <a:r>
              <a:rPr lang="en-US" altLang="en-US" sz="2400" dirty="0" err="1">
                <a:solidFill>
                  <a:srgbClr val="000000"/>
                </a:solidFill>
                <a:latin typeface="Helvetica" pitchFamily="2" charset="0"/>
                <a:cs typeface="Helvetica" pitchFamily="2" charset="0"/>
              </a:rPr>
              <a:t>zilizokua</a:t>
            </a:r>
            <a:endParaRPr lang="en-US" altLang="en-US" sz="2400" dirty="0">
              <a:solidFill>
                <a:srgbClr val="000000"/>
              </a:solidFill>
              <a:latin typeface="Helvetica" pitchFamily="2" charset="0"/>
              <a:cs typeface="Helvetica" pitchFamily="2" charset="0"/>
            </a:endParaRPr>
          </a:p>
          <a:p>
            <a:pPr marL="0" indent="0" eaLnBrk="1" hangingPunct="1">
              <a:buFont typeface="Arial" panose="020B0604020202020204" pitchFamily="34" charset="0"/>
              <a:buNone/>
            </a:pPr>
            <a:endParaRPr lang="en-US" altLang="en-US" sz="2400" dirty="0">
              <a:solidFill>
                <a:srgbClr val="000000"/>
              </a:solidFill>
              <a:latin typeface="Helvetica" pitchFamily="2" charset="0"/>
              <a:cs typeface="Helvetica" pitchFamily="2" charset="0"/>
            </a:endParaRPr>
          </a:p>
          <a:p>
            <a:pPr marL="0" indent="0" eaLnBrk="1" hangingPunct="1">
              <a:buFont typeface="Arial" panose="020B0604020202020204" pitchFamily="34" charset="0"/>
              <a:buNone/>
            </a:pP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Nzuri</a:t>
            </a: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kwa</a:t>
            </a: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zote</a:t>
            </a:r>
            <a:endParaRPr lang="en-US" altLang="en-US" sz="2400" dirty="0">
              <a:solidFill>
                <a:srgbClr val="00B050"/>
              </a:solidFill>
              <a:latin typeface="Helvetica" pitchFamily="2" charset="0"/>
              <a:cs typeface="Helvetica" pitchFamily="2" charset="0"/>
            </a:endParaRPr>
          </a:p>
          <a:p>
            <a:pPr marL="0" indent="0" eaLnBrk="1" hangingPunct="1">
              <a:buFont typeface="Arial" panose="020B0604020202020204" pitchFamily="34" charset="0"/>
              <a:buNone/>
            </a:pPr>
            <a:endParaRPr lang="en-US" altLang="en-US" sz="2400" dirty="0">
              <a:solidFill>
                <a:srgbClr val="00B050"/>
              </a:solidFill>
              <a:latin typeface="Helvetica" pitchFamily="2" charset="0"/>
              <a:cs typeface="Helvetica" pitchFamily="2" charset="0"/>
            </a:endParaRPr>
          </a:p>
          <a:p>
            <a:pPr marL="0" indent="0" eaLnBrk="1" hangingPunct="1">
              <a:buFont typeface="Arial" panose="020B0604020202020204" pitchFamily="34" charset="0"/>
              <a:buNone/>
            </a:pP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Hii</a:t>
            </a: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haina</a:t>
            </a: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matokeo</a:t>
            </a: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ya</a:t>
            </a: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kiuchumi</a:t>
            </a: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kwa</a:t>
            </a:r>
            <a:r>
              <a:rPr lang="en-US" altLang="en-US" sz="2400" dirty="0">
                <a:solidFill>
                  <a:srgbClr val="00B050"/>
                </a:solidFill>
                <a:latin typeface="Helvetica" pitchFamily="2" charset="0"/>
                <a:cs typeface="Helvetica" pitchFamily="2" charset="0"/>
              </a:rPr>
              <a:t> </a:t>
            </a:r>
            <a:r>
              <a:rPr lang="en-US" altLang="en-US" sz="2400" dirty="0" err="1">
                <a:solidFill>
                  <a:srgbClr val="00B050"/>
                </a:solidFill>
                <a:latin typeface="Helvetica" pitchFamily="2" charset="0"/>
                <a:cs typeface="Helvetica" pitchFamily="2" charset="0"/>
              </a:rPr>
              <a:t>Ulaya</a:t>
            </a:r>
            <a:r>
              <a:rPr lang="en-US" altLang="en-US" sz="2400" dirty="0">
                <a:solidFill>
                  <a:srgbClr val="00B050"/>
                </a:solidFill>
                <a:latin typeface="Helvetica" pitchFamily="2" charset="0"/>
                <a:cs typeface="Helvetica" pitchFamily="2" charset="0"/>
              </a:rPr>
              <a:t>!</a:t>
            </a:r>
            <a:endParaRPr lang="en-US" altLang="en-US" sz="2400" dirty="0">
              <a:latin typeface="Helvetica" pitchFamily="2" charset="0"/>
              <a:cs typeface="Helvetica"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B1521-5B27-E34C-9348-D0292D4815E5}"/>
              </a:ext>
            </a:extLst>
          </p:cNvPr>
          <p:cNvSpPr>
            <a:spLocks noGrp="1"/>
          </p:cNvSpPr>
          <p:nvPr>
            <p:ph type="ctrTitle"/>
          </p:nvPr>
        </p:nvSpPr>
        <p:spPr>
          <a:xfrm>
            <a:off x="2441575" y="190500"/>
            <a:ext cx="4548188" cy="576263"/>
          </a:xfrm>
        </p:spPr>
        <p:txBody>
          <a:bodyPr>
            <a:normAutofit fontScale="90000"/>
          </a:bodyPr>
          <a:lstStyle/>
          <a:p>
            <a:pPr eaLnBrk="1" fontAlgn="auto" hangingPunct="1">
              <a:spcAft>
                <a:spcPts val="0"/>
              </a:spcAft>
              <a:defRPr/>
            </a:pPr>
            <a:r>
              <a:rPr lang="en-US" dirty="0" err="1">
                <a:solidFill>
                  <a:srgbClr val="FFFFFF"/>
                </a:solidFill>
                <a:ea typeface="+mj-ea"/>
              </a:rPr>
              <a:t>Matokeo</a:t>
            </a:r>
            <a:r>
              <a:rPr lang="en-US" dirty="0">
                <a:solidFill>
                  <a:srgbClr val="FFFFFF"/>
                </a:solidFill>
                <a:ea typeface="+mj-ea"/>
              </a:rPr>
              <a:t> </a:t>
            </a:r>
            <a:r>
              <a:rPr lang="en-US" dirty="0" err="1">
                <a:solidFill>
                  <a:srgbClr val="FFFFFF"/>
                </a:solidFill>
                <a:ea typeface="+mj-ea"/>
              </a:rPr>
              <a:t>mabaya</a:t>
            </a:r>
            <a:endParaRPr lang="en-US" dirty="0">
              <a:solidFill>
                <a:srgbClr val="FFFFFF"/>
              </a:solidFill>
              <a:ea typeface="+mj-ea"/>
            </a:endParaRPr>
          </a:p>
        </p:txBody>
      </p:sp>
      <p:sp>
        <p:nvSpPr>
          <p:cNvPr id="107522" name="Content Placeholder 3">
            <a:extLst>
              <a:ext uri="{FF2B5EF4-FFF2-40B4-BE49-F238E27FC236}">
                <a16:creationId xmlns:a16="http://schemas.microsoft.com/office/drawing/2014/main" id="{C84C7C9B-3812-5040-8DF8-D648D740C1B7}"/>
              </a:ext>
            </a:extLst>
          </p:cNvPr>
          <p:cNvSpPr>
            <a:spLocks noGrp="1"/>
          </p:cNvSpPr>
          <p:nvPr>
            <p:ph idx="10"/>
          </p:nvPr>
        </p:nvSpPr>
        <p:spPr>
          <a:xfrm>
            <a:off x="479425" y="1725613"/>
            <a:ext cx="8185150" cy="3962400"/>
          </a:xfrm>
        </p:spPr>
        <p:txBody>
          <a:bodyPr/>
          <a:lstStyle/>
          <a:p>
            <a:pPr marL="0" indent="0" algn="ctr" eaLnBrk="1" hangingPunct="1">
              <a:buNone/>
            </a:pPr>
            <a:r>
              <a:rPr lang="en-US" altLang="en-US" dirty="0" err="1">
                <a:solidFill>
                  <a:srgbClr val="000000"/>
                </a:solidFill>
                <a:latin typeface="Helvetica" pitchFamily="2" charset="0"/>
                <a:cs typeface="Helvetica" pitchFamily="2" charset="0"/>
              </a:rPr>
              <a:t>Haijaridhika</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na</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kuzuia</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kilimo</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sahihi</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huko</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Ulaya</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wanasiasa</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wengi</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na</a:t>
            </a:r>
            <a:r>
              <a:rPr lang="en-US" altLang="en-US" dirty="0">
                <a:solidFill>
                  <a:srgbClr val="000000"/>
                </a:solidFill>
                <a:latin typeface="Helvetica" pitchFamily="2" charset="0"/>
                <a:cs typeface="Helvetica" pitchFamily="2" charset="0"/>
              </a:rPr>
              <a:t> NGOs </a:t>
            </a:r>
            <a:r>
              <a:rPr lang="en-US" altLang="en-US" dirty="0" err="1">
                <a:solidFill>
                  <a:srgbClr val="000000"/>
                </a:solidFill>
                <a:latin typeface="Helvetica" pitchFamily="2" charset="0"/>
                <a:cs typeface="Helvetica" pitchFamily="2" charset="0"/>
              </a:rPr>
              <a:t>kama</a:t>
            </a:r>
            <a:r>
              <a:rPr lang="en-US" altLang="en-US" dirty="0">
                <a:solidFill>
                  <a:srgbClr val="000000"/>
                </a:solidFill>
                <a:latin typeface="Helvetica" pitchFamily="2" charset="0"/>
                <a:cs typeface="Helvetica" pitchFamily="2" charset="0"/>
              </a:rPr>
              <a:t> "Greenpeace" </a:t>
            </a:r>
            <a:r>
              <a:rPr lang="en-US" altLang="en-US" dirty="0" err="1">
                <a:solidFill>
                  <a:srgbClr val="000000"/>
                </a:solidFill>
                <a:latin typeface="Helvetica" pitchFamily="2" charset="0"/>
                <a:cs typeface="Helvetica" pitchFamily="2" charset="0"/>
              </a:rPr>
              <a:t>na</a:t>
            </a:r>
            <a:r>
              <a:rPr lang="en-US" altLang="en-US" dirty="0">
                <a:solidFill>
                  <a:srgbClr val="000000"/>
                </a:solidFill>
                <a:latin typeface="Helvetica" pitchFamily="2" charset="0"/>
                <a:cs typeface="Helvetica" pitchFamily="2" charset="0"/>
              </a:rPr>
              <a:t> "</a:t>
            </a:r>
            <a:r>
              <a:rPr lang="en-US" dirty="0">
                <a:solidFill>
                  <a:prstClr val="black"/>
                </a:solidFill>
              </a:rPr>
              <a:t> Friends of the Earth</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sasa</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wanaeneza</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ujumbe</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wao</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kwa</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nchi</a:t>
            </a:r>
            <a:r>
              <a:rPr lang="en-US" altLang="en-US" dirty="0">
                <a:solidFill>
                  <a:srgbClr val="000000"/>
                </a:solidFill>
                <a:latin typeface="Helvetica" pitchFamily="2" charset="0"/>
                <a:cs typeface="Helvetica" pitchFamily="2" charset="0"/>
              </a:rPr>
              <a:t> </a:t>
            </a:r>
            <a:r>
              <a:rPr lang="en-US" altLang="en-US" dirty="0" err="1">
                <a:solidFill>
                  <a:srgbClr val="000000"/>
                </a:solidFill>
                <a:latin typeface="Helvetica" pitchFamily="2" charset="0"/>
                <a:cs typeface="Helvetica" pitchFamily="2" charset="0"/>
              </a:rPr>
              <a:t>zinazoendelea</a:t>
            </a:r>
            <a:r>
              <a:rPr lang="en-US" altLang="en-US" dirty="0">
                <a:solidFill>
                  <a:srgbClr val="000000"/>
                </a:solidFill>
                <a:latin typeface="Helvetica" pitchFamily="2" charset="0"/>
                <a:cs typeface="Helvetica" pitchFamily="2" charset="0"/>
              </a:rPr>
              <a:t>.</a:t>
            </a:r>
            <a:endParaRPr lang="en-US" altLang="en-US" dirty="0">
              <a:latin typeface="Helvetica" pitchFamily="2" charset="0"/>
              <a:cs typeface="Helvetica" pitchFamily="2" charset="0"/>
            </a:endParaRPr>
          </a:p>
        </p:txBody>
      </p:sp>
      <p:pic>
        <p:nvPicPr>
          <p:cNvPr id="107523" name="Picture 4" descr="4500382320_bcb1303459.jpg">
            <a:extLst>
              <a:ext uri="{FF2B5EF4-FFF2-40B4-BE49-F238E27FC236}">
                <a16:creationId xmlns:a16="http://schemas.microsoft.com/office/drawing/2014/main" id="{568E21A9-F856-CA4F-BD78-7FD33B5117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3862388"/>
            <a:ext cx="27432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5" descr="GP02DSS_layout.jpg">
            <a:extLst>
              <a:ext uri="{FF2B5EF4-FFF2-40B4-BE49-F238E27FC236}">
                <a16:creationId xmlns:a16="http://schemas.microsoft.com/office/drawing/2014/main" id="{64E2E6E6-9DEF-6D44-8CE9-AC976D44D7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625" y="3862388"/>
            <a:ext cx="27432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6" descr="greenpeace-stop-gmo-invasio.ashx_.jpg">
            <a:extLst>
              <a:ext uri="{FF2B5EF4-FFF2-40B4-BE49-F238E27FC236}">
                <a16:creationId xmlns:a16="http://schemas.microsoft.com/office/drawing/2014/main" id="{B906E822-3104-0249-9241-7C297D0A69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6638" y="3862388"/>
            <a:ext cx="27432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66FD222A-7A53-5144-9584-CE429BF37E70}"/>
              </a:ext>
            </a:extLst>
          </p:cNvPr>
          <p:cNvSpPr>
            <a:spLocks noChangeArrowheads="1"/>
          </p:cNvSpPr>
          <p:nvPr/>
        </p:nvSpPr>
        <p:spPr bwMode="auto">
          <a:xfrm>
            <a:off x="4503738" y="30480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37931725" indent="-37474525">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spcBef>
                <a:spcPct val="0"/>
              </a:spcBef>
              <a:buClrTx/>
              <a:buFontTx/>
              <a:buNone/>
            </a:pPr>
            <a:endParaRPr lang="de-CH" altLang="en-US" sz="4400">
              <a:solidFill>
                <a:srgbClr val="808000"/>
              </a:solidFill>
              <a:latin typeface="Times New Roman" panose="02020603050405020304" pitchFamily="18" charset="0"/>
              <a:ea typeface="ヒラギノ角ゴ Pro W3" panose="020B0300000000000000" pitchFamily="34" charset="-128"/>
              <a:cs typeface="ヒラギノ角ゴ Pro W3" panose="020B0300000000000000" pitchFamily="34" charset="-128"/>
            </a:endParaRPr>
          </a:p>
        </p:txBody>
      </p:sp>
      <p:sp>
        <p:nvSpPr>
          <p:cNvPr id="109570" name="Text Box 4">
            <a:extLst>
              <a:ext uri="{FF2B5EF4-FFF2-40B4-BE49-F238E27FC236}">
                <a16:creationId xmlns:a16="http://schemas.microsoft.com/office/drawing/2014/main" id="{DB28748E-E43C-544F-BF98-960B6B4D722E}"/>
              </a:ext>
            </a:extLst>
          </p:cNvPr>
          <p:cNvSpPr txBox="1">
            <a:spLocks noChangeArrowheads="1"/>
          </p:cNvSpPr>
          <p:nvPr/>
        </p:nvSpPr>
        <p:spPr bwMode="auto">
          <a:xfrm>
            <a:off x="1600200" y="533400"/>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37931725" indent="-37474525">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panose="020B0300000000000000" pitchFamily="34" charset="-128"/>
              <a:cs typeface="ヒラギノ角ゴ Pro W3" panose="020B0300000000000000" pitchFamily="34" charset="-128"/>
            </a:endParaRPr>
          </a:p>
        </p:txBody>
      </p:sp>
      <p:sp>
        <p:nvSpPr>
          <p:cNvPr id="109571" name="Text Box 6">
            <a:extLst>
              <a:ext uri="{FF2B5EF4-FFF2-40B4-BE49-F238E27FC236}">
                <a16:creationId xmlns:a16="http://schemas.microsoft.com/office/drawing/2014/main" id="{9ED91D12-2798-0B44-B670-B7774C674D53}"/>
              </a:ext>
            </a:extLst>
          </p:cNvPr>
          <p:cNvSpPr txBox="1">
            <a:spLocks noChangeArrowheads="1"/>
          </p:cNvSpPr>
          <p:nvPr/>
        </p:nvSpPr>
        <p:spPr bwMode="auto">
          <a:xfrm>
            <a:off x="2171700" y="5470525"/>
            <a:ext cx="491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37931725" indent="-37474525">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lgn="ctr">
              <a:spcBef>
                <a:spcPct val="50000"/>
              </a:spcBef>
              <a:buClrTx/>
              <a:buFontTx/>
              <a:buNone/>
            </a:pPr>
            <a:endParaRPr lang="de-CH" altLang="en-US" b="1">
              <a:solidFill>
                <a:srgbClr val="FFFFCC"/>
              </a:solidFill>
              <a:latin typeface="Arial" panose="020B0604020202020204" pitchFamily="34" charset="0"/>
              <a:ea typeface="ヒラギノ角ゴ Pro W3" panose="020B0300000000000000" pitchFamily="34" charset="-128"/>
              <a:cs typeface="ヒラギノ角ゴ Pro W3" panose="020B0300000000000000" pitchFamily="34" charset="-128"/>
            </a:endParaRPr>
          </a:p>
        </p:txBody>
      </p:sp>
      <p:sp>
        <p:nvSpPr>
          <p:cNvPr id="109572" name="TextBox 1">
            <a:extLst>
              <a:ext uri="{FF2B5EF4-FFF2-40B4-BE49-F238E27FC236}">
                <a16:creationId xmlns:a16="http://schemas.microsoft.com/office/drawing/2014/main" id="{32FCF28D-DDAD-AE47-AF47-DE5270647AF0}"/>
              </a:ext>
            </a:extLst>
          </p:cNvPr>
          <p:cNvSpPr txBox="1">
            <a:spLocks noChangeArrowheads="1"/>
          </p:cNvSpPr>
          <p:nvPr/>
        </p:nvSpPr>
        <p:spPr bwMode="auto">
          <a:xfrm>
            <a:off x="6529388" y="6334125"/>
            <a:ext cx="270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eaLnBrk="1" hangingPunct="1">
              <a:spcBef>
                <a:spcPct val="0"/>
              </a:spcBef>
              <a:buClrTx/>
              <a:buFontTx/>
              <a:buNone/>
            </a:pPr>
            <a:r>
              <a:rPr lang="en-US" altLang="en-US" sz="1400">
                <a:latin typeface="Arial" panose="020B0604020202020204" pitchFamily="34" charset="0"/>
              </a:rPr>
              <a:t>*Courtesy of Ingo Potrykus</a:t>
            </a:r>
          </a:p>
        </p:txBody>
      </p:sp>
      <p:sp>
        <p:nvSpPr>
          <p:cNvPr id="4" name="Title 3">
            <a:extLst>
              <a:ext uri="{FF2B5EF4-FFF2-40B4-BE49-F238E27FC236}">
                <a16:creationId xmlns:a16="http://schemas.microsoft.com/office/drawing/2014/main" id="{8F7F5D04-13FE-AB4F-B21D-60A3CD163359}"/>
              </a:ext>
            </a:extLst>
          </p:cNvPr>
          <p:cNvSpPr>
            <a:spLocks noGrp="1"/>
          </p:cNvSpPr>
          <p:nvPr>
            <p:ph type="ctrTitle"/>
          </p:nvPr>
        </p:nvSpPr>
        <p:spPr>
          <a:xfrm>
            <a:off x="2886075" y="246063"/>
            <a:ext cx="4013200" cy="574675"/>
          </a:xfrm>
        </p:spPr>
        <p:txBody>
          <a:bodyPr>
            <a:normAutofit fontScale="90000"/>
          </a:bodyPr>
          <a:lstStyle/>
          <a:p>
            <a:pPr eaLnBrk="1" fontAlgn="auto" hangingPunct="1">
              <a:spcAft>
                <a:spcPts val="0"/>
              </a:spcAft>
              <a:defRPr/>
            </a:pPr>
            <a:r>
              <a:rPr lang="en-US" dirty="0" err="1">
                <a:ea typeface="+mj-ea"/>
              </a:rPr>
              <a:t>Uchunguzi</a:t>
            </a:r>
            <a:r>
              <a:rPr lang="en-US" dirty="0">
                <a:ea typeface="+mj-ea"/>
              </a:rPr>
              <a:t> </a:t>
            </a:r>
            <a:r>
              <a:rPr lang="en-US" dirty="0" err="1">
                <a:ea typeface="+mj-ea"/>
              </a:rPr>
              <a:t>wa</a:t>
            </a:r>
            <a:r>
              <a:rPr lang="en-US" dirty="0">
                <a:ea typeface="+mj-ea"/>
              </a:rPr>
              <a:t> </a:t>
            </a:r>
            <a:r>
              <a:rPr lang="en-US" dirty="0" err="1">
                <a:ea typeface="+mj-ea"/>
              </a:rPr>
              <a:t>kesi</a:t>
            </a:r>
            <a:endParaRPr lang="en-US" dirty="0">
              <a:ea typeface="+mj-ea"/>
            </a:endParaRPr>
          </a:p>
        </p:txBody>
      </p:sp>
      <p:graphicFrame>
        <p:nvGraphicFramePr>
          <p:cNvPr id="7" name="Table 6">
            <a:extLst>
              <a:ext uri="{FF2B5EF4-FFF2-40B4-BE49-F238E27FC236}">
                <a16:creationId xmlns:a16="http://schemas.microsoft.com/office/drawing/2014/main" id="{4998DDA8-2B64-7944-8984-9356851CCD56}"/>
              </a:ext>
            </a:extLst>
          </p:cNvPr>
          <p:cNvGraphicFramePr>
            <a:graphicFrameLocks noGrp="1"/>
          </p:cNvGraphicFramePr>
          <p:nvPr/>
        </p:nvGraphicFramePr>
        <p:xfrm>
          <a:off x="1270000" y="1827213"/>
          <a:ext cx="6835776" cy="3411540"/>
        </p:xfrm>
        <a:graphic>
          <a:graphicData uri="http://schemas.openxmlformats.org/drawingml/2006/table">
            <a:tbl>
              <a:tblPr firstRow="1" bandRow="1">
                <a:tableStyleId>{5C22544A-7EE6-4342-B048-85BDC9FD1C3A}</a:tableStyleId>
              </a:tblPr>
              <a:tblGrid>
                <a:gridCol w="3417888">
                  <a:extLst>
                    <a:ext uri="{9D8B030D-6E8A-4147-A177-3AD203B41FA5}">
                      <a16:colId xmlns:a16="http://schemas.microsoft.com/office/drawing/2014/main" val="20000"/>
                    </a:ext>
                  </a:extLst>
                </a:gridCol>
                <a:gridCol w="3417888">
                  <a:extLst>
                    <a:ext uri="{9D8B030D-6E8A-4147-A177-3AD203B41FA5}">
                      <a16:colId xmlns:a16="http://schemas.microsoft.com/office/drawing/2014/main" val="20001"/>
                    </a:ext>
                  </a:extLst>
                </a:gridCol>
              </a:tblGrid>
              <a:tr h="568590">
                <a:tc gridSpan="2">
                  <a:txBody>
                    <a:bodyPr/>
                    <a:lstStyle/>
                    <a:p>
                      <a:r>
                        <a:rPr lang="en-US" sz="2000" dirty="0" err="1">
                          <a:solidFill>
                            <a:srgbClr val="F58025"/>
                          </a:solidFill>
                          <a:effectLst/>
                          <a:latin typeface="Helvetica"/>
                          <a:cs typeface="Helvetica"/>
                        </a:rPr>
                        <a:t>Upungufu</a:t>
                      </a:r>
                      <a:r>
                        <a:rPr lang="en-US" sz="2000" dirty="0">
                          <a:solidFill>
                            <a:srgbClr val="F58025"/>
                          </a:solidFill>
                          <a:effectLst/>
                          <a:latin typeface="Helvetica"/>
                          <a:cs typeface="Helvetica"/>
                        </a:rPr>
                        <a:t> </a:t>
                      </a:r>
                      <a:r>
                        <a:rPr lang="en-US" sz="2000" dirty="0" err="1">
                          <a:solidFill>
                            <a:srgbClr val="F58025"/>
                          </a:solidFill>
                          <a:effectLst/>
                          <a:latin typeface="Helvetica"/>
                          <a:cs typeface="Helvetica"/>
                        </a:rPr>
                        <a:t>wa</a:t>
                      </a:r>
                      <a:r>
                        <a:rPr lang="en-US" sz="2000" dirty="0">
                          <a:solidFill>
                            <a:srgbClr val="F58025"/>
                          </a:solidFill>
                          <a:effectLst/>
                          <a:latin typeface="Helvetica"/>
                          <a:cs typeface="Helvetica"/>
                        </a:rPr>
                        <a:t> </a:t>
                      </a:r>
                      <a:r>
                        <a:rPr lang="en-US" sz="2000" dirty="0" err="1">
                          <a:solidFill>
                            <a:srgbClr val="F58025"/>
                          </a:solidFill>
                          <a:effectLst/>
                          <a:latin typeface="Helvetica"/>
                          <a:cs typeface="Helvetica"/>
                        </a:rPr>
                        <a:t>vitamini</a:t>
                      </a:r>
                      <a:r>
                        <a:rPr lang="en-US" sz="2000" dirty="0">
                          <a:solidFill>
                            <a:srgbClr val="F58025"/>
                          </a:solidFill>
                          <a:effectLst/>
                          <a:latin typeface="Helvetica"/>
                          <a:cs typeface="Helvetica"/>
                        </a:rPr>
                        <a:t> A</a:t>
                      </a:r>
                    </a:p>
                  </a:txBody>
                  <a:tcPr marL="91452" marR="91452" marT="45710" marB="45710"/>
                </a:tc>
                <a:tc hMerge="1">
                  <a:txBody>
                    <a:bodyPr/>
                    <a:lstStyle/>
                    <a:p>
                      <a:endParaRPr lang="en-US" dirty="0"/>
                    </a:p>
                  </a:txBody>
                  <a:tcPr/>
                </a:tc>
                <a:extLst>
                  <a:ext uri="{0D108BD9-81ED-4DB2-BD59-A6C34878D82A}">
                    <a16:rowId xmlns:a16="http://schemas.microsoft.com/office/drawing/2014/main" val="10000"/>
                  </a:ext>
                </a:extLst>
              </a:tr>
              <a:tr h="56859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Vifo vya watu ulimwenguni (mamilioni)</a:t>
                      </a:r>
                    </a:p>
                  </a:txBody>
                  <a:tcPr marL="91452" marR="91452" marT="45710" marB="45710">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590">
                <a:tc>
                  <a:txBody>
                    <a:bodyPr/>
                    <a:lstStyle/>
                    <a:p>
                      <a:r>
                        <a:rPr lang="de-DE" sz="2000" b="1" dirty="0">
                          <a:solidFill>
                            <a:srgbClr val="FF0000"/>
                          </a:solidFill>
                          <a:effectLst/>
                          <a:latin typeface="Helvetica"/>
                          <a:cs typeface="Helvetica"/>
                        </a:rPr>
                        <a:t>Upungufu wa vitamini A</a:t>
                      </a:r>
                      <a:endParaRPr lang="en-US" sz="2000" dirty="0">
                        <a:solidFill>
                          <a:srgbClr val="FF0000"/>
                        </a:solidFill>
                        <a:effectLst/>
                        <a:latin typeface="Helvetica"/>
                        <a:cs typeface="Helvetica"/>
                      </a:endParaRPr>
                    </a:p>
                  </a:txBody>
                  <a:tcPr marL="91452" marR="91452"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marL="91452" marR="91452" marT="45710" marB="45710"/>
                </a:tc>
                <a:extLst>
                  <a:ext uri="{0D108BD9-81ED-4DB2-BD59-A6C34878D82A}">
                    <a16:rowId xmlns:a16="http://schemas.microsoft.com/office/drawing/2014/main" val="10002"/>
                  </a:ext>
                </a:extLst>
              </a:tr>
              <a:tr h="568590">
                <a:tc>
                  <a:txBody>
                    <a:bodyPr/>
                    <a:lstStyle/>
                    <a:p>
                      <a:r>
                        <a:rPr lang="de-DE" sz="2000" b="0" dirty="0">
                          <a:solidFill>
                            <a:schemeClr val="accent1"/>
                          </a:solidFill>
                          <a:effectLst/>
                          <a:latin typeface="Helvetica"/>
                          <a:cs typeface="Helvetica"/>
                        </a:rPr>
                        <a:t>VVU / Ukimwi</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1.7</a:t>
                      </a:r>
                    </a:p>
                  </a:txBody>
                  <a:tcPr marL="91452" marR="91452" marT="45710" marB="45710"/>
                </a:tc>
                <a:extLst>
                  <a:ext uri="{0D108BD9-81ED-4DB2-BD59-A6C34878D82A}">
                    <a16:rowId xmlns:a16="http://schemas.microsoft.com/office/drawing/2014/main" val="10003"/>
                  </a:ext>
                </a:extLst>
              </a:tr>
              <a:tr h="568590">
                <a:tc>
                  <a:txBody>
                    <a:bodyPr/>
                    <a:lstStyle/>
                    <a:p>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1.4</a:t>
                      </a:r>
                    </a:p>
                  </a:txBody>
                  <a:tcPr marL="91452" marR="91452" marT="45710" marB="45710"/>
                </a:tc>
                <a:extLst>
                  <a:ext uri="{0D108BD9-81ED-4DB2-BD59-A6C34878D82A}">
                    <a16:rowId xmlns:a16="http://schemas.microsoft.com/office/drawing/2014/main" val="10004"/>
                  </a:ext>
                </a:extLst>
              </a:tr>
              <a:tr h="568590">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0.75</a:t>
                      </a:r>
                    </a:p>
                  </a:txBody>
                  <a:tcPr marL="91452" marR="91452" marT="45710" marB="45710"/>
                </a:tc>
                <a:extLst>
                  <a:ext uri="{0D108BD9-81ED-4DB2-BD59-A6C34878D82A}">
                    <a16:rowId xmlns:a16="http://schemas.microsoft.com/office/drawing/2014/main" val="10005"/>
                  </a:ext>
                </a:extLst>
              </a:tr>
            </a:tbl>
          </a:graphicData>
        </a:graphic>
      </p:graphicFrame>
      <p:sp>
        <p:nvSpPr>
          <p:cNvPr id="109595" name="Rectangle 1">
            <a:extLst>
              <a:ext uri="{FF2B5EF4-FFF2-40B4-BE49-F238E27FC236}">
                <a16:creationId xmlns:a16="http://schemas.microsoft.com/office/drawing/2014/main" id="{24AFB75E-41A1-6D45-BABE-695B8A8B9B9B}"/>
              </a:ext>
            </a:extLst>
          </p:cNvPr>
          <p:cNvSpPr>
            <a:spLocks noChangeArrowheads="1"/>
          </p:cNvSpPr>
          <p:nvPr/>
        </p:nvSpPr>
        <p:spPr bwMode="auto">
          <a:xfrm>
            <a:off x="1311275" y="4135438"/>
            <a:ext cx="1312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spcBef>
                <a:spcPct val="0"/>
              </a:spcBef>
              <a:buClrTx/>
              <a:buFontTx/>
              <a:buNone/>
            </a:pPr>
            <a:r>
              <a:rPr lang="en-US" altLang="en-US" sz="1800">
                <a:latin typeface="Arial" panose="020B0604020202020204" pitchFamily="34" charset="0"/>
              </a:rPr>
              <a:t>Kifua kikuu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a:extLst>
              <a:ext uri="{FF2B5EF4-FFF2-40B4-BE49-F238E27FC236}">
                <a16:creationId xmlns:a16="http://schemas.microsoft.com/office/drawing/2014/main" id="{6E19E8C1-C4BE-AA46-A9AC-E755A6AB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1603375"/>
            <a:ext cx="4506913"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Box 3">
            <a:extLst>
              <a:ext uri="{FF2B5EF4-FFF2-40B4-BE49-F238E27FC236}">
                <a16:creationId xmlns:a16="http://schemas.microsoft.com/office/drawing/2014/main" id="{55E39EEF-E1EF-804E-A2AB-13D657952BEE}"/>
              </a:ext>
            </a:extLst>
          </p:cNvPr>
          <p:cNvSpPr txBox="1">
            <a:spLocks noChangeArrowheads="1"/>
          </p:cNvSpPr>
          <p:nvPr/>
        </p:nvSpPr>
        <p:spPr bwMode="auto">
          <a:xfrm rot="10800000" flipH="1" flipV="1">
            <a:off x="6889750" y="6238875"/>
            <a:ext cx="2254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eaLnBrk="1" hangingPunct="1">
              <a:spcBef>
                <a:spcPct val="0"/>
              </a:spcBef>
              <a:buClrTx/>
              <a:buFontTx/>
              <a:buNone/>
            </a:pPr>
            <a:r>
              <a:rPr lang="en-US" altLang="en-US" sz="1400">
                <a:latin typeface="Arial" panose="020B0604020202020204" pitchFamily="34" charset="0"/>
              </a:rPr>
              <a:t>Courtesy of Ingo Potrykus</a:t>
            </a:r>
          </a:p>
        </p:txBody>
      </p:sp>
      <p:sp>
        <p:nvSpPr>
          <p:cNvPr id="5" name="Title 4">
            <a:extLst>
              <a:ext uri="{FF2B5EF4-FFF2-40B4-BE49-F238E27FC236}">
                <a16:creationId xmlns:a16="http://schemas.microsoft.com/office/drawing/2014/main" id="{4FE842F9-E379-0948-BBA9-E87247A80FC4}"/>
              </a:ext>
            </a:extLst>
          </p:cNvPr>
          <p:cNvSpPr>
            <a:spLocks noGrp="1"/>
          </p:cNvSpPr>
          <p:nvPr>
            <p:ph type="ctrTitle"/>
          </p:nvPr>
        </p:nvSpPr>
        <p:spPr>
          <a:xfrm>
            <a:off x="2608263" y="228600"/>
            <a:ext cx="4752975" cy="576263"/>
          </a:xfrm>
        </p:spPr>
        <p:txBody>
          <a:bodyPr>
            <a:normAutofit fontScale="90000"/>
          </a:bodyPr>
          <a:lstStyle/>
          <a:p>
            <a:pPr eaLnBrk="1" fontAlgn="auto" hangingPunct="1">
              <a:spcAft>
                <a:spcPts val="0"/>
              </a:spcAft>
              <a:defRPr/>
            </a:pPr>
            <a:r>
              <a:rPr lang="en-US" dirty="0" err="1">
                <a:ea typeface="+mj-ea"/>
              </a:rPr>
              <a:t>Mchele</a:t>
            </a:r>
            <a:r>
              <a:rPr lang="en-US" dirty="0">
                <a:ea typeface="+mj-ea"/>
              </a:rPr>
              <a:t> </a:t>
            </a:r>
            <a:r>
              <a:rPr lang="en-US" dirty="0" err="1">
                <a:ea typeface="+mj-ea"/>
              </a:rPr>
              <a:t>wa</a:t>
            </a:r>
            <a:r>
              <a:rPr lang="en-US" dirty="0">
                <a:ea typeface="+mj-ea"/>
              </a:rPr>
              <a:t> </a:t>
            </a:r>
            <a:r>
              <a:rPr lang="en-US" dirty="0" err="1">
                <a:ea typeface="+mj-ea"/>
              </a:rPr>
              <a:t>Dhahabu</a:t>
            </a:r>
            <a:endParaRPr lang="en-US" dirty="0">
              <a:ea typeface="+mj-ea"/>
            </a:endParaRPr>
          </a:p>
        </p:txBody>
      </p:sp>
      <p:sp>
        <p:nvSpPr>
          <p:cNvPr id="6" name="Content Placeholder 5">
            <a:extLst>
              <a:ext uri="{FF2B5EF4-FFF2-40B4-BE49-F238E27FC236}">
                <a16:creationId xmlns:a16="http://schemas.microsoft.com/office/drawing/2014/main" id="{E1A5E6AC-EDB5-6F4F-8ED0-C7D6299471B9}"/>
              </a:ext>
            </a:extLst>
          </p:cNvPr>
          <p:cNvSpPr>
            <a:spLocks noGrp="1"/>
          </p:cNvSpPr>
          <p:nvPr>
            <p:ph idx="10"/>
          </p:nvPr>
        </p:nvSpPr>
        <p:spPr>
          <a:xfrm>
            <a:off x="228600" y="1371600"/>
            <a:ext cx="5178425" cy="4189413"/>
          </a:xfrm>
        </p:spPr>
        <p:txBody>
          <a:bodyPr rtlCol="0">
            <a:normAutofit/>
          </a:bodyPr>
          <a:lstStyle/>
          <a:p>
            <a:pPr marL="0" indent="0" eaLnBrk="1" fontAlgn="auto" hangingPunct="1">
              <a:spcAft>
                <a:spcPts val="0"/>
              </a:spcAft>
              <a:buFont typeface="Arial"/>
              <a:buNone/>
              <a:defRPr/>
            </a:pPr>
            <a:r>
              <a:rPr lang="en-US" sz="2400" dirty="0" err="1">
                <a:solidFill>
                  <a:srgbClr val="3B3D3C"/>
                </a:solidFill>
                <a:ea typeface="+mn-ea"/>
              </a:rPr>
              <a:t>Chanzo</a:t>
            </a:r>
            <a:r>
              <a:rPr lang="en-US" sz="2400" dirty="0">
                <a:solidFill>
                  <a:srgbClr val="3B3D3C"/>
                </a:solidFill>
                <a:ea typeface="+mn-ea"/>
              </a:rPr>
              <a:t> </a:t>
            </a:r>
            <a:r>
              <a:rPr lang="en-US" sz="2400" dirty="0" err="1">
                <a:solidFill>
                  <a:srgbClr val="3B3D3C"/>
                </a:solidFill>
                <a:ea typeface="+mn-ea"/>
              </a:rPr>
              <a:t>kipya</a:t>
            </a:r>
            <a:r>
              <a:rPr lang="en-US" sz="2400" dirty="0">
                <a:solidFill>
                  <a:srgbClr val="3B3D3C"/>
                </a:solidFill>
                <a:ea typeface="+mn-ea"/>
              </a:rPr>
              <a:t> cha </a:t>
            </a:r>
            <a:r>
              <a:rPr lang="en-US" sz="2400" dirty="0" err="1">
                <a:solidFill>
                  <a:srgbClr val="3B3D3C"/>
                </a:solidFill>
                <a:ea typeface="+mn-ea"/>
              </a:rPr>
              <a:t>Vitamini</a:t>
            </a:r>
            <a:r>
              <a:rPr lang="en-US" sz="2400" dirty="0">
                <a:solidFill>
                  <a:srgbClr val="3B3D3C"/>
                </a:solidFill>
                <a:ea typeface="+mn-ea"/>
              </a:rPr>
              <a:t> A</a:t>
            </a:r>
          </a:p>
          <a:p>
            <a:pPr marL="0" indent="0" eaLnBrk="1" fontAlgn="auto" hangingPunct="1">
              <a:spcAft>
                <a:spcPts val="0"/>
              </a:spcAft>
              <a:buFont typeface="Arial"/>
              <a:buNone/>
              <a:defRPr/>
            </a:pPr>
            <a:r>
              <a:rPr lang="en-US" sz="2400" dirty="0">
                <a:solidFill>
                  <a:srgbClr val="3B3D3C"/>
                </a:solidFill>
                <a:ea typeface="+mn-ea"/>
              </a:rPr>
              <a:t>Ingo </a:t>
            </a:r>
            <a:r>
              <a:rPr lang="en-US" sz="2400" dirty="0" err="1">
                <a:solidFill>
                  <a:srgbClr val="3B3D3C"/>
                </a:solidFill>
                <a:ea typeface="+mn-ea"/>
              </a:rPr>
              <a:t>Potrykus</a:t>
            </a:r>
            <a:r>
              <a:rPr lang="en-US" sz="2400" dirty="0">
                <a:solidFill>
                  <a:srgbClr val="3B3D3C"/>
                </a:solidFill>
                <a:ea typeface="+mn-ea"/>
              </a:rPr>
              <a:t>, ETH Zurich</a:t>
            </a:r>
          </a:p>
          <a:p>
            <a:pPr marL="0" indent="0" eaLnBrk="1" fontAlgn="auto" hangingPunct="1">
              <a:spcAft>
                <a:spcPts val="0"/>
              </a:spcAft>
              <a:buFont typeface="Arial"/>
              <a:buNone/>
              <a:defRPr/>
            </a:pPr>
            <a:r>
              <a:rPr lang="en-US" sz="2400" dirty="0">
                <a:solidFill>
                  <a:srgbClr val="3B3D3C"/>
                </a:solidFill>
                <a:ea typeface="+mn-ea"/>
              </a:rPr>
              <a:t>Peter Beyer, U. Freiburg</a:t>
            </a:r>
          </a:p>
          <a:p>
            <a:pPr eaLnBrk="1" fontAlgn="auto" hangingPunct="1">
              <a:spcAft>
                <a:spcPts val="0"/>
              </a:spcAft>
              <a:buFont typeface="Arial"/>
              <a:buChar char="•"/>
              <a:defRPr/>
            </a:pPr>
            <a:endParaRPr lang="en-US" dirty="0">
              <a:ea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ubtitle 2">
            <a:extLst>
              <a:ext uri="{FF2B5EF4-FFF2-40B4-BE49-F238E27FC236}">
                <a16:creationId xmlns:a16="http://schemas.microsoft.com/office/drawing/2014/main" id="{EB1081AC-6DC4-1D43-8413-896B86C935C8}"/>
              </a:ext>
            </a:extLst>
          </p:cNvPr>
          <p:cNvSpPr txBox="1">
            <a:spLocks/>
          </p:cNvSpPr>
          <p:nvPr/>
        </p:nvSpPr>
        <p:spPr bwMode="auto">
          <a:xfrm>
            <a:off x="388938" y="4227513"/>
            <a:ext cx="833120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20000"/>
              </a:spcBef>
              <a:buClr>
                <a:schemeClr val="tx2"/>
              </a:buClr>
            </a:pPr>
            <a:r>
              <a:rPr lang="en-US" altLang="en-US" sz="2800">
                <a:latin typeface="Helvetica" pitchFamily="2" charset="0"/>
                <a:ea typeface="Helvetica" pitchFamily="2" charset="0"/>
                <a:cs typeface="Helvetica" pitchFamily="2" charset="0"/>
              </a:rPr>
              <a:t>Marc Van Montagu na Jeff Schell</a:t>
            </a:r>
          </a:p>
          <a:p>
            <a:pPr eaLnBrk="1" hangingPunct="1">
              <a:lnSpc>
                <a:spcPct val="100000"/>
              </a:lnSpc>
              <a:spcBef>
                <a:spcPct val="20000"/>
              </a:spcBef>
              <a:buClr>
                <a:schemeClr val="tx2"/>
              </a:buClr>
            </a:pPr>
            <a:r>
              <a:rPr lang="en-US" altLang="en-US" sz="2800">
                <a:latin typeface="Helvetica" pitchFamily="2" charset="0"/>
                <a:ea typeface="Helvetica" pitchFamily="2" charset="0"/>
                <a:cs typeface="Helvetica" pitchFamily="2" charset="0"/>
              </a:rPr>
              <a:t>Wapeanaji wa mabadiliko ya Ti plasmid pamoja na Mary Dell Chilton</a:t>
            </a:r>
            <a:endParaRPr lang="en-US" altLang="en-US" sz="3200">
              <a:latin typeface="Helvetica" pitchFamily="2" charset="0"/>
              <a:ea typeface="Helvetica" pitchFamily="2" charset="0"/>
              <a:cs typeface="Helvetica" pitchFamily="2" charset="0"/>
            </a:endParaRPr>
          </a:p>
        </p:txBody>
      </p:sp>
      <p:sp>
        <p:nvSpPr>
          <p:cNvPr id="8" name="Rectangle 7">
            <a:extLst>
              <a:ext uri="{FF2B5EF4-FFF2-40B4-BE49-F238E27FC236}">
                <a16:creationId xmlns:a16="http://schemas.microsoft.com/office/drawing/2014/main" id="{C993976D-4176-9846-8BE9-89D6B5399CFC}"/>
              </a:ext>
            </a:extLst>
          </p:cNvPr>
          <p:cNvSpPr/>
          <p:nvPr/>
        </p:nvSpPr>
        <p:spPr>
          <a:xfrm>
            <a:off x="0" y="-63500"/>
            <a:ext cx="9144000" cy="10906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6803" name="Picture 3">
            <a:extLst>
              <a:ext uri="{FF2B5EF4-FFF2-40B4-BE49-F238E27FC236}">
                <a16:creationId xmlns:a16="http://schemas.microsoft.com/office/drawing/2014/main" id="{82EC57FB-91FC-3F4B-A689-78F5C30799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749300"/>
            <a:ext cx="22733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a:extLst>
              <a:ext uri="{FF2B5EF4-FFF2-40B4-BE49-F238E27FC236}">
                <a16:creationId xmlns:a16="http://schemas.microsoft.com/office/drawing/2014/main" id="{7C30354C-B56A-1E46-ABA8-CBEC06EEDD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1425" y="749300"/>
            <a:ext cx="36068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2" descr="Mary-Dell-Chilton">
            <a:extLst>
              <a:ext uri="{FF2B5EF4-FFF2-40B4-BE49-F238E27FC236}">
                <a16:creationId xmlns:a16="http://schemas.microsoft.com/office/drawing/2014/main" id="{98EB8EA8-F2A6-A240-BACC-45F30C5B3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700" y="5259388"/>
            <a:ext cx="20637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BE44C5D4-A482-4444-BA3B-B6F5786BB03F}"/>
              </a:ext>
            </a:extLst>
          </p:cNvPr>
          <p:cNvSpPr>
            <a:spLocks noChangeArrowheads="1"/>
          </p:cNvSpPr>
          <p:nvPr/>
        </p:nvSpPr>
        <p:spPr bwMode="auto">
          <a:xfrm>
            <a:off x="4503738" y="30480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37931725" indent="-37474525">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spcBef>
                <a:spcPct val="0"/>
              </a:spcBef>
              <a:buClrTx/>
              <a:buFontTx/>
              <a:buNone/>
            </a:pPr>
            <a:endParaRPr lang="de-CH" altLang="en-US" sz="4400">
              <a:solidFill>
                <a:srgbClr val="808000"/>
              </a:solidFill>
              <a:latin typeface="Times New Roman" panose="02020603050405020304" pitchFamily="18" charset="0"/>
              <a:ea typeface="ヒラギノ角ゴ Pro W3" panose="020B0300000000000000" pitchFamily="34" charset="-128"/>
              <a:cs typeface="ヒラギノ角ゴ Pro W3" panose="020B0300000000000000" pitchFamily="34" charset="-128"/>
            </a:endParaRPr>
          </a:p>
        </p:txBody>
      </p:sp>
      <p:sp>
        <p:nvSpPr>
          <p:cNvPr id="113666" name="Text Box 3">
            <a:extLst>
              <a:ext uri="{FF2B5EF4-FFF2-40B4-BE49-F238E27FC236}">
                <a16:creationId xmlns:a16="http://schemas.microsoft.com/office/drawing/2014/main" id="{35AE733A-8B0B-8D40-A7FD-7097F4EF462F}"/>
              </a:ext>
            </a:extLst>
          </p:cNvPr>
          <p:cNvSpPr txBox="1">
            <a:spLocks noChangeArrowheads="1"/>
          </p:cNvSpPr>
          <p:nvPr/>
        </p:nvSpPr>
        <p:spPr bwMode="auto">
          <a:xfrm>
            <a:off x="1714500" y="114300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37931725" indent="-37474525">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spcBef>
                <a:spcPct val="50000"/>
              </a:spcBef>
              <a:buClrTx/>
              <a:buFontTx/>
              <a:buNone/>
            </a:pPr>
            <a:endParaRPr lang="de-CH" altLang="en-US" sz="2800">
              <a:solidFill>
                <a:srgbClr val="000000"/>
              </a:solidFill>
              <a:latin typeface="Times New Roman" panose="02020603050405020304" pitchFamily="18" charset="0"/>
              <a:ea typeface="ヒラギノ角ゴ Pro W3" panose="020B0300000000000000" pitchFamily="34" charset="-128"/>
              <a:cs typeface="ヒラギノ角ゴ Pro W3" panose="020B0300000000000000" pitchFamily="34" charset="-128"/>
            </a:endParaRPr>
          </a:p>
        </p:txBody>
      </p:sp>
      <p:sp>
        <p:nvSpPr>
          <p:cNvPr id="113667" name="Text Box 4">
            <a:extLst>
              <a:ext uri="{FF2B5EF4-FFF2-40B4-BE49-F238E27FC236}">
                <a16:creationId xmlns:a16="http://schemas.microsoft.com/office/drawing/2014/main" id="{605F79B5-EFE3-9A49-A1CA-690EDDE423DD}"/>
              </a:ext>
            </a:extLst>
          </p:cNvPr>
          <p:cNvSpPr txBox="1">
            <a:spLocks noChangeArrowheads="1"/>
          </p:cNvSpPr>
          <p:nvPr/>
        </p:nvSpPr>
        <p:spPr bwMode="auto">
          <a:xfrm>
            <a:off x="1600200" y="533400"/>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37931725" indent="-37474525">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panose="020B0300000000000000" pitchFamily="34" charset="-128"/>
              <a:cs typeface="ヒラギノ角ゴ Pro W3" panose="020B0300000000000000" pitchFamily="34" charset="-128"/>
            </a:endParaRPr>
          </a:p>
        </p:txBody>
      </p:sp>
      <p:sp>
        <p:nvSpPr>
          <p:cNvPr id="113668" name="Text Box 5">
            <a:extLst>
              <a:ext uri="{FF2B5EF4-FFF2-40B4-BE49-F238E27FC236}">
                <a16:creationId xmlns:a16="http://schemas.microsoft.com/office/drawing/2014/main" id="{88B40D0B-5E18-814B-B095-03FBB220ADF6}"/>
              </a:ext>
            </a:extLst>
          </p:cNvPr>
          <p:cNvSpPr txBox="1">
            <a:spLocks noChangeArrowheads="1"/>
          </p:cNvSpPr>
          <p:nvPr/>
        </p:nvSpPr>
        <p:spPr bwMode="auto">
          <a:xfrm>
            <a:off x="2132013" y="274638"/>
            <a:ext cx="4743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37931725" indent="-37474525">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panose="020B0300000000000000" pitchFamily="34" charset="-128"/>
              <a:cs typeface="ヒラギノ角ゴ Pro W3" panose="020B0300000000000000" pitchFamily="34" charset="-128"/>
            </a:endParaRPr>
          </a:p>
        </p:txBody>
      </p:sp>
      <p:sp>
        <p:nvSpPr>
          <p:cNvPr id="113669" name="Text Box 6">
            <a:extLst>
              <a:ext uri="{FF2B5EF4-FFF2-40B4-BE49-F238E27FC236}">
                <a16:creationId xmlns:a16="http://schemas.microsoft.com/office/drawing/2014/main" id="{F3735A8A-533D-5440-88A3-90C25B5E1B2E}"/>
              </a:ext>
            </a:extLst>
          </p:cNvPr>
          <p:cNvSpPr txBox="1">
            <a:spLocks noChangeArrowheads="1"/>
          </p:cNvSpPr>
          <p:nvPr/>
        </p:nvSpPr>
        <p:spPr bwMode="auto">
          <a:xfrm>
            <a:off x="2171700" y="5470525"/>
            <a:ext cx="491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37931725" indent="-37474525">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lgn="ctr">
              <a:spcBef>
                <a:spcPct val="50000"/>
              </a:spcBef>
              <a:buClrTx/>
              <a:buFontTx/>
              <a:buNone/>
            </a:pPr>
            <a:endParaRPr lang="de-CH" altLang="en-US" b="1">
              <a:solidFill>
                <a:srgbClr val="FFFFCC"/>
              </a:solidFill>
              <a:latin typeface="Arial" panose="020B0604020202020204" pitchFamily="34" charset="0"/>
              <a:ea typeface="ヒラギノ角ゴ Pro W3" panose="020B0300000000000000" pitchFamily="34" charset="-128"/>
              <a:cs typeface="ヒラギノ角ゴ Pro W3" panose="020B0300000000000000" pitchFamily="34" charset="-128"/>
            </a:endParaRPr>
          </a:p>
        </p:txBody>
      </p:sp>
      <p:sp>
        <p:nvSpPr>
          <p:cNvPr id="113670" name="TextBox 1">
            <a:extLst>
              <a:ext uri="{FF2B5EF4-FFF2-40B4-BE49-F238E27FC236}">
                <a16:creationId xmlns:a16="http://schemas.microsoft.com/office/drawing/2014/main" id="{AAD11593-2C30-0D49-8D49-76840243709F}"/>
              </a:ext>
            </a:extLst>
          </p:cNvPr>
          <p:cNvSpPr txBox="1">
            <a:spLocks noChangeArrowheads="1"/>
          </p:cNvSpPr>
          <p:nvPr/>
        </p:nvSpPr>
        <p:spPr bwMode="auto">
          <a:xfrm>
            <a:off x="5702300" y="6172200"/>
            <a:ext cx="3622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eaLnBrk="1" hangingPunct="1">
              <a:spcBef>
                <a:spcPct val="0"/>
              </a:spcBef>
              <a:buClrTx/>
              <a:buFontTx/>
              <a:buNone/>
            </a:pPr>
            <a:r>
              <a:rPr lang="en-US" altLang="en-US" sz="1400">
                <a:latin typeface="Arial" panose="020B0604020202020204" pitchFamily="34" charset="0"/>
              </a:rPr>
              <a:t>Courtesy of Ingo Potrykus</a:t>
            </a:r>
          </a:p>
        </p:txBody>
      </p:sp>
      <p:sp>
        <p:nvSpPr>
          <p:cNvPr id="4" name="Title 3">
            <a:extLst>
              <a:ext uri="{FF2B5EF4-FFF2-40B4-BE49-F238E27FC236}">
                <a16:creationId xmlns:a16="http://schemas.microsoft.com/office/drawing/2014/main" id="{C4E21CCB-1033-B74A-AE8D-710D5E1B7DDF}"/>
              </a:ext>
            </a:extLst>
          </p:cNvPr>
          <p:cNvSpPr>
            <a:spLocks noGrp="1"/>
          </p:cNvSpPr>
          <p:nvPr>
            <p:ph type="ctrTitle"/>
          </p:nvPr>
        </p:nvSpPr>
        <p:spPr>
          <a:xfrm>
            <a:off x="2292350" y="214313"/>
            <a:ext cx="4246563" cy="576262"/>
          </a:xfrm>
        </p:spPr>
        <p:txBody>
          <a:bodyPr>
            <a:normAutofit fontScale="90000"/>
          </a:bodyPr>
          <a:lstStyle/>
          <a:p>
            <a:pPr eaLnBrk="1" fontAlgn="auto" hangingPunct="1">
              <a:spcAft>
                <a:spcPts val="0"/>
              </a:spcAft>
              <a:defRPr/>
            </a:pPr>
            <a:r>
              <a:rPr lang="en-US" dirty="0" err="1">
                <a:ea typeface="+mj-ea"/>
              </a:rPr>
              <a:t>Mchele</a:t>
            </a:r>
            <a:r>
              <a:rPr lang="en-US" dirty="0">
                <a:ea typeface="+mj-ea"/>
              </a:rPr>
              <a:t> </a:t>
            </a:r>
            <a:r>
              <a:rPr lang="en-US" dirty="0" err="1">
                <a:ea typeface="+mj-ea"/>
              </a:rPr>
              <a:t>wa</a:t>
            </a:r>
            <a:r>
              <a:rPr lang="en-US" dirty="0">
                <a:ea typeface="+mj-ea"/>
              </a:rPr>
              <a:t> </a:t>
            </a:r>
            <a:r>
              <a:rPr lang="en-US" dirty="0" err="1">
                <a:ea typeface="+mj-ea"/>
              </a:rPr>
              <a:t>Dhahabu</a:t>
            </a:r>
            <a:endParaRPr lang="en-US" dirty="0">
              <a:ea typeface="+mj-ea"/>
            </a:endParaRPr>
          </a:p>
        </p:txBody>
      </p:sp>
      <p:sp>
        <p:nvSpPr>
          <p:cNvPr id="5" name="Content Placeholder 4">
            <a:extLst>
              <a:ext uri="{FF2B5EF4-FFF2-40B4-BE49-F238E27FC236}">
                <a16:creationId xmlns:a16="http://schemas.microsoft.com/office/drawing/2014/main" id="{BE4EB283-16B2-184B-8FDB-C3A24AE3A93D}"/>
              </a:ext>
            </a:extLst>
          </p:cNvPr>
          <p:cNvSpPr>
            <a:spLocks noGrp="1"/>
          </p:cNvSpPr>
          <p:nvPr>
            <p:ph idx="10"/>
          </p:nvPr>
        </p:nvSpPr>
        <p:spPr>
          <a:xfrm>
            <a:off x="525463" y="1403350"/>
            <a:ext cx="8207375" cy="4187825"/>
          </a:xfrm>
        </p:spPr>
        <p:txBody>
          <a:bodyPr rtlCol="0">
            <a:noAutofit/>
          </a:bodyPr>
          <a:lstStyle/>
          <a:p>
            <a:pPr marL="0" indent="0">
              <a:spcBef>
                <a:spcPct val="0"/>
              </a:spcBef>
              <a:buFont typeface="Arial"/>
              <a:buNone/>
              <a:defRPr/>
            </a:pPr>
            <a:endParaRPr lang="de-CH" sz="2200" dirty="0">
              <a:solidFill>
                <a:srgbClr val="3B3D3C"/>
              </a:solidFill>
              <a:ea typeface="+mn-ea"/>
            </a:endParaRPr>
          </a:p>
          <a:p>
            <a:pPr>
              <a:spcBef>
                <a:spcPct val="0"/>
              </a:spcBef>
              <a:defRPr/>
            </a:pPr>
            <a:r>
              <a:rPr lang="de-CH" sz="2200" dirty="0">
                <a:solidFill>
                  <a:srgbClr val="3B3D3C"/>
                </a:solidFill>
                <a:ea typeface="+mn-ea"/>
              </a:rPr>
              <a:t>Ikawa ukweli mnamo Februari, 1999.</a:t>
            </a:r>
          </a:p>
          <a:p>
            <a:pPr>
              <a:spcBef>
                <a:spcPct val="0"/>
              </a:spcBef>
              <a:defRPr/>
            </a:pPr>
            <a:endParaRPr lang="de-CH" sz="2200" dirty="0">
              <a:solidFill>
                <a:srgbClr val="3B3D3C"/>
              </a:solidFill>
              <a:ea typeface="+mn-ea"/>
            </a:endParaRPr>
          </a:p>
          <a:p>
            <a:pPr>
              <a:spcBef>
                <a:spcPct val="0"/>
              </a:spcBef>
              <a:defRPr/>
            </a:pPr>
            <a:r>
              <a:rPr lang="de-CH" sz="2200" dirty="0">
                <a:solidFill>
                  <a:srgbClr val="3B3D3C"/>
                </a:solidFill>
                <a:ea typeface="+mn-ea"/>
              </a:rPr>
              <a:t>Ingekuwa kwenye uwanja ndani ya miaka 2-5, kuanza kuokoa watoto kutoka kwa upofu na kifo.</a:t>
            </a:r>
          </a:p>
          <a:p>
            <a:pPr>
              <a:spcBef>
                <a:spcPct val="0"/>
              </a:spcBef>
              <a:defRPr/>
            </a:pPr>
            <a:endParaRPr lang="de-CH" sz="2200" dirty="0">
              <a:solidFill>
                <a:srgbClr val="3B3D3C"/>
              </a:solidFill>
              <a:ea typeface="+mn-ea"/>
            </a:endParaRPr>
          </a:p>
          <a:p>
            <a:pPr>
              <a:spcBef>
                <a:spcPct val="0"/>
              </a:spcBef>
              <a:defRPr/>
            </a:pPr>
            <a:r>
              <a:rPr lang="de-CH" sz="2200" dirty="0">
                <a:solidFill>
                  <a:srgbClr val="3B3D3C"/>
                </a:solidFill>
                <a:ea typeface="+mn-ea"/>
              </a:rPr>
              <a:t>Lakini ni «GMO» na tu sasa itaonekana hivi karibuni nchini Bangladesh.</a:t>
            </a:r>
          </a:p>
          <a:p>
            <a:pPr>
              <a:spcBef>
                <a:spcPct val="0"/>
              </a:spcBef>
              <a:defRPr/>
            </a:pPr>
            <a:endParaRPr lang="de-CH" sz="2200" dirty="0">
              <a:solidFill>
                <a:srgbClr val="3B3D3C"/>
              </a:solidFill>
              <a:ea typeface="+mn-ea"/>
            </a:endParaRPr>
          </a:p>
          <a:p>
            <a:pPr>
              <a:spcBef>
                <a:spcPct val="0"/>
              </a:spcBef>
              <a:defRPr/>
            </a:pPr>
            <a:r>
              <a:rPr lang="de-CH" sz="2200" dirty="0">
                <a:solidFill>
                  <a:srgbClr val="3B3D3C"/>
                </a:solidFill>
                <a:ea typeface="+mn-ea"/>
              </a:rPr>
              <a:t>Kwa nini?</a:t>
            </a:r>
          </a:p>
          <a:p>
            <a:pPr>
              <a:spcBef>
                <a:spcPct val="0"/>
              </a:spcBef>
              <a:defRPr/>
            </a:pPr>
            <a:endParaRPr lang="de-CH" sz="2200" dirty="0">
              <a:solidFill>
                <a:srgbClr val="3B3D3C"/>
              </a:solidFill>
              <a:ea typeface="+mn-ea"/>
            </a:endParaRPr>
          </a:p>
          <a:p>
            <a:pPr>
              <a:spcBef>
                <a:spcPct val="0"/>
              </a:spcBef>
              <a:defRPr/>
            </a:pPr>
            <a:r>
              <a:rPr lang="de-CH" sz="2200" dirty="0">
                <a:solidFill>
                  <a:srgbClr val="3B3D3C"/>
                </a:solidFill>
                <a:ea typeface="+mn-ea"/>
              </a:rPr>
              <a:t>Miaka mingi ya kuchelewesha kwa sababu ya kanuni na upinzani.</a:t>
            </a:r>
            <a:endParaRPr lang="de-DE" sz="2200" dirty="0">
              <a:solidFill>
                <a:srgbClr val="3B3D3C"/>
              </a:solidFill>
              <a:effectLst>
                <a:outerShdw blurRad="38100" dist="38100" dir="2700000" algn="tl">
                  <a:srgbClr val="FFFFFF"/>
                </a:outerShdw>
              </a:effectLst>
              <a:ea typeface="+mn-ea"/>
            </a:endParaRPr>
          </a:p>
          <a:p>
            <a:pPr eaLnBrk="1" fontAlgn="auto" hangingPunct="1">
              <a:spcAft>
                <a:spcPts val="0"/>
              </a:spcAft>
              <a:buFont typeface="Arial"/>
              <a:buChar char="•"/>
              <a:defRPr/>
            </a:pPr>
            <a:endParaRPr lang="en-US" sz="2200" dirty="0">
              <a:solidFill>
                <a:srgbClr val="3B3D3C"/>
              </a:solidFill>
              <a:ea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4">
            <a:extLst>
              <a:ext uri="{FF2B5EF4-FFF2-40B4-BE49-F238E27FC236}">
                <a16:creationId xmlns:a16="http://schemas.microsoft.com/office/drawing/2014/main" id="{B30D21FF-60D4-1F42-8D16-CCF835DDB1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062038"/>
            <a:ext cx="3900487"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Box 5">
            <a:extLst>
              <a:ext uri="{FF2B5EF4-FFF2-40B4-BE49-F238E27FC236}">
                <a16:creationId xmlns:a16="http://schemas.microsoft.com/office/drawing/2014/main" id="{69FF13DD-1836-944C-99EA-D9A1910774C7}"/>
              </a:ext>
            </a:extLst>
          </p:cNvPr>
          <p:cNvSpPr txBox="1">
            <a:spLocks noChangeArrowheads="1"/>
          </p:cNvSpPr>
          <p:nvPr/>
        </p:nvSpPr>
        <p:spPr bwMode="auto">
          <a:xfrm>
            <a:off x="2314575" y="0"/>
            <a:ext cx="5776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eaLnBrk="1" hangingPunct="1">
              <a:spcBef>
                <a:spcPct val="0"/>
              </a:spcBef>
              <a:buClrTx/>
              <a:buFontTx/>
              <a:buNone/>
            </a:pPr>
            <a:r>
              <a:rPr lang="en-US" altLang="en-US" sz="4800" dirty="0" err="1">
                <a:solidFill>
                  <a:schemeClr val="bg1"/>
                </a:solidFill>
                <a:latin typeface="Arial" panose="020B0604020202020204" pitchFamily="34" charset="0"/>
              </a:rPr>
              <a:t>Uwongo</a:t>
            </a:r>
            <a:r>
              <a:rPr lang="en-US" altLang="en-US" sz="4800" dirty="0">
                <a:solidFill>
                  <a:schemeClr val="bg1"/>
                </a:solidFill>
                <a:latin typeface="Arial" panose="020B0604020202020204" pitchFamily="34" charset="0"/>
              </a:rPr>
              <a:t> </a:t>
            </a:r>
            <a:r>
              <a:rPr lang="en-US" altLang="en-US" sz="4800" dirty="0" err="1">
                <a:solidFill>
                  <a:schemeClr val="bg1"/>
                </a:solidFill>
                <a:latin typeface="Arial" panose="020B0604020202020204" pitchFamily="34" charset="0"/>
              </a:rPr>
              <a:t>wa</a:t>
            </a:r>
            <a:r>
              <a:rPr lang="en-US" altLang="en-US" sz="4800" dirty="0">
                <a:solidFill>
                  <a:schemeClr val="bg1"/>
                </a:solidFill>
                <a:latin typeface="Arial" panose="020B0604020202020204" pitchFamily="34" charset="0"/>
              </a:rPr>
              <a:t> </a:t>
            </a:r>
            <a:r>
              <a:rPr lang="en-US" altLang="en-US" sz="4800" dirty="0" err="1">
                <a:solidFill>
                  <a:schemeClr val="bg1"/>
                </a:solidFill>
                <a:latin typeface="Arial" panose="020B0604020202020204" pitchFamily="34" charset="0"/>
              </a:rPr>
              <a:t>Sayansi</a:t>
            </a:r>
            <a:endParaRPr lang="en-US" altLang="en-US" sz="4800" dirty="0">
              <a:solidFill>
                <a:schemeClr val="bg1"/>
              </a:solidFill>
              <a:latin typeface="Arial" panose="020B0604020202020204" pitchFamily="34" charset="0"/>
            </a:endParaRPr>
          </a:p>
        </p:txBody>
      </p:sp>
      <p:sp>
        <p:nvSpPr>
          <p:cNvPr id="115715" name="TextBox 6">
            <a:extLst>
              <a:ext uri="{FF2B5EF4-FFF2-40B4-BE49-F238E27FC236}">
                <a16:creationId xmlns:a16="http://schemas.microsoft.com/office/drawing/2014/main" id="{9ABC4850-CFA7-CD4B-A66C-3101D98AD768}"/>
              </a:ext>
            </a:extLst>
          </p:cNvPr>
          <p:cNvSpPr txBox="1">
            <a:spLocks noChangeArrowheads="1"/>
          </p:cNvSpPr>
          <p:nvPr/>
        </p:nvSpPr>
        <p:spPr bwMode="auto">
          <a:xfrm>
            <a:off x="4595813" y="2095500"/>
            <a:ext cx="4467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eaLnBrk="1" hangingPunct="1">
              <a:spcBef>
                <a:spcPct val="0"/>
              </a:spcBef>
              <a:buClrTx/>
              <a:buFontTx/>
              <a:buNone/>
            </a:pPr>
            <a:r>
              <a:rPr lang="en-US" altLang="en-US" sz="1800">
                <a:solidFill>
                  <a:srgbClr val="FF0000"/>
                </a:solidFill>
                <a:latin typeface="Arial" panose="020B0604020202020204" pitchFamily="34" charset="0"/>
              </a:rPr>
              <a:t>Greenpeace inazuia maendeleo</a:t>
            </a:r>
          </a:p>
          <a:p>
            <a:pPr eaLnBrk="1" hangingPunct="1">
              <a:spcBef>
                <a:spcPct val="0"/>
              </a:spcBef>
              <a:buClrTx/>
              <a:buFontTx/>
              <a:buNone/>
            </a:pPr>
            <a:endParaRPr lang="en-US" altLang="en-US" sz="1800">
              <a:solidFill>
                <a:srgbClr val="FF0000"/>
              </a:solidFill>
              <a:latin typeface="Arial" panose="020B0604020202020204" pitchFamily="34" charset="0"/>
            </a:endParaRPr>
          </a:p>
          <a:p>
            <a:pPr eaLnBrk="1" hangingPunct="1">
              <a:spcBef>
                <a:spcPct val="0"/>
              </a:spcBef>
              <a:buClrTx/>
              <a:buFontTx/>
              <a:buNone/>
            </a:pPr>
            <a:endParaRPr lang="en-US" altLang="en-US" sz="1800">
              <a:solidFill>
                <a:srgbClr val="FF0000"/>
              </a:solidFill>
              <a:latin typeface="Arial" panose="020B0604020202020204" pitchFamily="34" charset="0"/>
            </a:endParaRPr>
          </a:p>
          <a:p>
            <a:pPr eaLnBrk="1" hangingPunct="1">
              <a:spcBef>
                <a:spcPct val="0"/>
              </a:spcBef>
              <a:buClrTx/>
              <a:buFontTx/>
              <a:buNone/>
            </a:pPr>
            <a:r>
              <a:rPr lang="en-US" altLang="en-US" sz="1800">
                <a:solidFill>
                  <a:srgbClr val="FF0000"/>
                </a:solidFill>
                <a:latin typeface="Arial" panose="020B0604020202020204" pitchFamily="34" charset="0"/>
              </a:rPr>
              <a:t>Na kisha madai</a:t>
            </a:r>
          </a:p>
          <a:p>
            <a:pPr eaLnBrk="1" hangingPunct="1">
              <a:spcBef>
                <a:spcPct val="0"/>
              </a:spcBef>
              <a:buClrTx/>
              <a:buFontTx/>
              <a:buNone/>
            </a:pPr>
            <a:endParaRPr lang="en-US" altLang="en-US" sz="1800">
              <a:solidFill>
                <a:srgbClr val="FF0000"/>
              </a:solidFill>
              <a:latin typeface="Arial" panose="020B0604020202020204" pitchFamily="34" charset="0"/>
            </a:endParaRPr>
          </a:p>
          <a:p>
            <a:pPr eaLnBrk="1" hangingPunct="1">
              <a:spcBef>
                <a:spcPct val="0"/>
              </a:spcBef>
              <a:buClrTx/>
              <a:buFontTx/>
              <a:buNone/>
            </a:pPr>
            <a:endParaRPr lang="en-US" altLang="en-US" sz="1800">
              <a:solidFill>
                <a:srgbClr val="FF0000"/>
              </a:solidFill>
              <a:latin typeface="Arial" panose="020B0604020202020204" pitchFamily="34" charset="0"/>
            </a:endParaRPr>
          </a:p>
          <a:p>
            <a:pPr eaLnBrk="1" hangingPunct="1">
              <a:spcBef>
                <a:spcPct val="0"/>
              </a:spcBef>
              <a:buClrTx/>
              <a:buFontTx/>
              <a:buNone/>
            </a:pPr>
            <a:r>
              <a:rPr lang="en-US" altLang="en-US" sz="1800">
                <a:solidFill>
                  <a:srgbClr val="FF0000"/>
                </a:solidFill>
                <a:latin typeface="Arial" panose="020B0604020202020204" pitchFamily="34" charset="0"/>
              </a:rPr>
              <a:t>Imechukua muda mrefu sana haiwezi kufanya kazi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2">
            <a:extLst>
              <a:ext uri="{FF2B5EF4-FFF2-40B4-BE49-F238E27FC236}">
                <a16:creationId xmlns:a16="http://schemas.microsoft.com/office/drawing/2014/main" id="{00D732B3-DB04-8844-9AD8-11A8D0DA2776}"/>
              </a:ext>
            </a:extLst>
          </p:cNvPr>
          <p:cNvSpPr txBox="1">
            <a:spLocks noChangeArrowheads="1"/>
          </p:cNvSpPr>
          <p:nvPr/>
        </p:nvSpPr>
        <p:spPr bwMode="auto">
          <a:xfrm>
            <a:off x="442913" y="993775"/>
            <a:ext cx="779621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lgn="ctr" eaLnBrk="1" hangingPunct="1">
              <a:spcBef>
                <a:spcPct val="0"/>
              </a:spcBef>
              <a:buClrTx/>
              <a:buFontTx/>
              <a:buNone/>
            </a:pPr>
            <a:r>
              <a:rPr lang="en-US" altLang="en-US" sz="3200" b="1">
                <a:solidFill>
                  <a:srgbClr val="FF0000"/>
                </a:solidFill>
                <a:latin typeface="Arial" panose="020B0604020202020204" pitchFamily="34" charset="0"/>
              </a:rPr>
              <a:t>Tangu 2002 watoto kama milioni 15 wamekufa au kuteseka kwa sababu ya upungufu wa Vitamini A</a:t>
            </a:r>
            <a:endParaRPr lang="en-US" altLang="en-US" sz="3200">
              <a:solidFill>
                <a:srgbClr val="000000"/>
              </a:solidFill>
              <a:latin typeface="Arial" panose="020B0604020202020204" pitchFamily="34" charset="0"/>
            </a:endParaRPr>
          </a:p>
          <a:p>
            <a:pPr algn="ctr" eaLnBrk="1" hangingPunct="1">
              <a:spcBef>
                <a:spcPct val="0"/>
              </a:spcBef>
              <a:buClrTx/>
              <a:buFontTx/>
              <a:buNone/>
            </a:pPr>
            <a:endParaRPr lang="en-US" altLang="en-US" sz="3200">
              <a:solidFill>
                <a:srgbClr val="000000"/>
              </a:solidFill>
              <a:latin typeface="Arial" panose="020B0604020202020204" pitchFamily="34" charset="0"/>
            </a:endParaRPr>
          </a:p>
          <a:p>
            <a:pPr algn="ctr" eaLnBrk="1" hangingPunct="1">
              <a:spcBef>
                <a:spcPct val="0"/>
              </a:spcBef>
              <a:buClrTx/>
              <a:buFontTx/>
              <a:buNone/>
            </a:pPr>
            <a:endParaRPr lang="en-US" altLang="en-US" sz="3200">
              <a:solidFill>
                <a:srgbClr val="000000"/>
              </a:solidFill>
              <a:latin typeface="Arial" panose="020B0604020202020204" pitchFamily="34" charset="0"/>
            </a:endParaRPr>
          </a:p>
          <a:p>
            <a:pPr algn="ctr" eaLnBrk="1" hangingPunct="1">
              <a:spcBef>
                <a:spcPct val="0"/>
              </a:spcBef>
              <a:buClrTx/>
              <a:buFontTx/>
              <a:buNone/>
            </a:pPr>
            <a:r>
              <a:rPr lang="en-US" altLang="en-US" sz="3200">
                <a:solidFill>
                  <a:srgbClr val="000000"/>
                </a:solidFill>
                <a:latin typeface="Arial" panose="020B0604020202020204" pitchFamily="34" charset="0"/>
              </a:rPr>
              <a:t>Ni wangapi lazima watakufa kabla ya kufikiria hii ni "uhalifu dhidi ya ubinadamu" ambao unapaswa kushtakiwa?</a:t>
            </a:r>
          </a:p>
        </p:txBody>
      </p:sp>
      <p:sp>
        <p:nvSpPr>
          <p:cNvPr id="4" name="Rectangle 3">
            <a:extLst>
              <a:ext uri="{FF2B5EF4-FFF2-40B4-BE49-F238E27FC236}">
                <a16:creationId xmlns:a16="http://schemas.microsoft.com/office/drawing/2014/main" id="{8C2D640D-5D13-4341-9C0E-463CB9B860CA}"/>
              </a:ext>
            </a:extLst>
          </p:cNvPr>
          <p:cNvSpPr/>
          <p:nvPr/>
        </p:nvSpPr>
        <p:spPr>
          <a:xfrm>
            <a:off x="0" y="-63500"/>
            <a:ext cx="9144000" cy="10906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a:extLst>
              <a:ext uri="{FF2B5EF4-FFF2-40B4-BE49-F238E27FC236}">
                <a16:creationId xmlns:a16="http://schemas.microsoft.com/office/drawing/2014/main" id="{DF54FFBD-2BFF-3446-967A-55FD4B6D4F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998538"/>
            <a:ext cx="26003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4" descr="A map of Africa">
            <a:extLst>
              <a:ext uri="{FF2B5EF4-FFF2-40B4-BE49-F238E27FC236}">
                <a16:creationId xmlns:a16="http://schemas.microsoft.com/office/drawing/2014/main" id="{06EAF85F-4014-1C44-89CB-76E578973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074738"/>
            <a:ext cx="21240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Box 3">
            <a:extLst>
              <a:ext uri="{FF2B5EF4-FFF2-40B4-BE49-F238E27FC236}">
                <a16:creationId xmlns:a16="http://schemas.microsoft.com/office/drawing/2014/main" id="{578447DF-62AA-144F-AD0F-3DA325E67235}"/>
              </a:ext>
            </a:extLst>
          </p:cNvPr>
          <p:cNvSpPr txBox="1">
            <a:spLocks noChangeArrowheads="1"/>
          </p:cNvSpPr>
          <p:nvPr/>
        </p:nvSpPr>
        <p:spPr bwMode="auto">
          <a:xfrm>
            <a:off x="2549525" y="1646238"/>
            <a:ext cx="3205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lgn="ctr" eaLnBrk="1" hangingPunct="1">
              <a:spcBef>
                <a:spcPct val="0"/>
              </a:spcBef>
              <a:buClrTx/>
              <a:buFontTx/>
              <a:buNone/>
            </a:pPr>
            <a:r>
              <a:rPr lang="en-US" altLang="en-US" sz="2400" b="1" i="1" dirty="0">
                <a:latin typeface="Arial" panose="020B0604020202020204" pitchFamily="34" charset="0"/>
              </a:rPr>
              <a:t>Xanthomonas wilt</a:t>
            </a:r>
            <a:endParaRPr lang="en-US" altLang="en-US" sz="2400" dirty="0">
              <a:latin typeface="Arial" panose="020B0604020202020204" pitchFamily="34" charset="0"/>
            </a:endParaRPr>
          </a:p>
        </p:txBody>
      </p:sp>
      <p:sp>
        <p:nvSpPr>
          <p:cNvPr id="5" name="TextBox 4">
            <a:extLst>
              <a:ext uri="{FF2B5EF4-FFF2-40B4-BE49-F238E27FC236}">
                <a16:creationId xmlns:a16="http://schemas.microsoft.com/office/drawing/2014/main" id="{CE787584-9373-F340-B533-55DFCD047D1A}"/>
              </a:ext>
            </a:extLst>
          </p:cNvPr>
          <p:cNvSpPr txBox="1"/>
          <p:nvPr/>
        </p:nvSpPr>
        <p:spPr>
          <a:xfrm>
            <a:off x="153988" y="3421063"/>
            <a:ext cx="8394700" cy="2586037"/>
          </a:xfrm>
          <a:prstGeom prst="rect">
            <a:avLst/>
          </a:prstGeom>
          <a:noFill/>
        </p:spPr>
        <p:txBody>
          <a:bodyPr>
            <a:spAutoFit/>
          </a:bodyPr>
          <a:lstStyle/>
          <a:p>
            <a:pPr eaLnBrk="1" fontAlgn="auto" hangingPunct="1">
              <a:spcBef>
                <a:spcPts val="0"/>
              </a:spcBef>
              <a:spcAft>
                <a:spcPts val="0"/>
              </a:spcAft>
              <a:defRPr/>
            </a:pPr>
            <a:r>
              <a:rPr lang="en-US" sz="2400" b="1" dirty="0" err="1">
                <a:solidFill>
                  <a:srgbClr val="FF0000"/>
                </a:solidFill>
                <a:latin typeface="Calibri" panose="020F0502020204030204" pitchFamily="34" charset="0"/>
              </a:rPr>
              <a:t>Hakuna</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aina</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za</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asili</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ambazo</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ni</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sugu</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kwa</a:t>
            </a:r>
            <a:r>
              <a:rPr lang="en-US" sz="2400" b="1" dirty="0">
                <a:solidFill>
                  <a:srgbClr val="FF0000"/>
                </a:solidFill>
                <a:latin typeface="Calibri" panose="020F0502020204030204" pitchFamily="34" charset="0"/>
              </a:rPr>
              <a:t> </a:t>
            </a:r>
          </a:p>
          <a:p>
            <a:pPr eaLnBrk="1" fontAlgn="auto" hangingPunct="1">
              <a:spcBef>
                <a:spcPts val="0"/>
              </a:spcBef>
              <a:spcAft>
                <a:spcPts val="0"/>
              </a:spcAft>
              <a:defRPr/>
            </a:pPr>
            <a:r>
              <a:rPr lang="en-US" sz="2400" b="1" dirty="0" err="1">
                <a:solidFill>
                  <a:srgbClr val="FF0000"/>
                </a:solidFill>
                <a:latin typeface="Calibri" panose="020F0502020204030204" pitchFamily="34" charset="0"/>
              </a:rPr>
              <a:t>hivyo</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hakuna</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suluhisho</a:t>
            </a:r>
            <a:r>
              <a:rPr lang="en-US" sz="2400" b="1" dirty="0">
                <a:solidFill>
                  <a:srgbClr val="FF0000"/>
                </a:solidFill>
                <a:latin typeface="Calibri" panose="020F0502020204030204" pitchFamily="34" charset="0"/>
              </a:rPr>
              <a:t> la </a:t>
            </a:r>
            <a:r>
              <a:rPr lang="en-US" sz="2400" b="1" dirty="0" err="1">
                <a:solidFill>
                  <a:srgbClr val="FF0000"/>
                </a:solidFill>
                <a:latin typeface="Calibri" panose="020F0502020204030204" pitchFamily="34" charset="0"/>
              </a:rPr>
              <a:t>kuzaliana</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kwa</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jadi</a:t>
            </a:r>
            <a:endParaRPr lang="en-US" sz="1350" dirty="0">
              <a:latin typeface="Calibri" panose="020F0502020204030204" pitchFamily="34" charset="0"/>
            </a:endParaRPr>
          </a:p>
          <a:p>
            <a:pPr eaLnBrk="1" fontAlgn="auto" hangingPunct="1">
              <a:spcBef>
                <a:spcPts val="0"/>
              </a:spcBef>
              <a:spcAft>
                <a:spcPts val="0"/>
              </a:spcAft>
              <a:defRPr/>
            </a:pPr>
            <a:r>
              <a:rPr lang="en-US" sz="3000" b="1" dirty="0">
                <a:solidFill>
                  <a:srgbClr val="00B050"/>
                </a:solidFill>
                <a:latin typeface="Calibri" panose="020F0502020204030204" pitchFamily="34" charset="0"/>
              </a:rPr>
              <a:t>BORA</a:t>
            </a:r>
          </a:p>
          <a:p>
            <a:pPr eaLnBrk="1" fontAlgn="auto" hangingPunct="1">
              <a:spcBef>
                <a:spcPts val="0"/>
              </a:spcBef>
              <a:spcAft>
                <a:spcPts val="0"/>
              </a:spcAft>
              <a:defRPr/>
            </a:pPr>
            <a:r>
              <a:rPr lang="en-US" sz="2100" b="1" dirty="0" err="1">
                <a:solidFill>
                  <a:srgbClr val="00B050"/>
                </a:solidFill>
                <a:latin typeface="Calibri" panose="020F0502020204030204" pitchFamily="34" charset="0"/>
              </a:rPr>
              <a:t>Pilipili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tamu</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ni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sugu</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kwa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kambi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ya</a:t>
            </a:r>
            <a:r>
              <a:rPr lang="en-US" sz="2100" b="1" dirty="0">
                <a:solidFill>
                  <a:srgbClr val="00B050"/>
                </a:solidFill>
                <a:latin typeface="Calibri" panose="020F0502020204030204" pitchFamily="34" charset="0"/>
              </a:rPr>
              <a:t> </a:t>
            </a:r>
            <a:r>
              <a:rPr lang="en-US" sz="2100" b="1" i="1" dirty="0">
                <a:solidFill>
                  <a:srgbClr val="00B050"/>
                </a:solidFill>
                <a:latin typeface="Calibri" panose="020F0502020204030204" pitchFamily="34" charset="0"/>
              </a:rPr>
              <a:t>Xanthomonas</a:t>
            </a:r>
            <a:r>
              <a:rPr lang="en-US" sz="2100" b="1" dirty="0">
                <a:solidFill>
                  <a:srgbClr val="00B050"/>
                </a:solidFill>
                <a:latin typeface="Calibri" panose="020F0502020204030204" pitchFamily="34" charset="0"/>
              </a:rPr>
              <a:t> </a:t>
            </a:r>
            <a:r>
              <a:rPr lang="en-US" sz="2100" b="1" i="1" dirty="0">
                <a:solidFill>
                  <a:srgbClr val="00B050"/>
                </a:solidFill>
                <a:latin typeface="Calibri" panose="020F0502020204030204" pitchFamily="34" charset="0"/>
              </a:rPr>
              <a:t>campestris </a:t>
            </a:r>
            <a:r>
              <a:rPr lang="en-US" sz="2100" b="1" dirty="0" err="1">
                <a:solidFill>
                  <a:srgbClr val="00B050"/>
                </a:solidFill>
                <a:latin typeface="Calibri" panose="020F0502020204030204" pitchFamily="34" charset="0"/>
              </a:rPr>
              <a:t>na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jeni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mbili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zinajulikana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kuwa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zinapinga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upinzani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huu</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Kutumia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mbinu</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za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usahihi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aina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hizi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zimehamishiwa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ndizi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na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ndizi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zilizobadilishwa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sasa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zinaanza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majaribio</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ya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shamba</a:t>
            </a:r>
            <a:r>
              <a:rPr lang="en-US" sz="2100" b="1" dirty="0">
                <a:solidFill>
                  <a:srgbClr val="00B050"/>
                </a:solidFill>
                <a:latin typeface="Calibri" panose="020F0502020204030204" pitchFamily="34" charset="0"/>
              </a:rPr>
              <a:t>.</a:t>
            </a:r>
          </a:p>
        </p:txBody>
      </p:sp>
      <p:sp>
        <p:nvSpPr>
          <p:cNvPr id="119813" name="TextBox 5">
            <a:extLst>
              <a:ext uri="{FF2B5EF4-FFF2-40B4-BE49-F238E27FC236}">
                <a16:creationId xmlns:a16="http://schemas.microsoft.com/office/drawing/2014/main" id="{DC1CC1C6-8091-CA45-BB4D-1AED879077B1}"/>
              </a:ext>
            </a:extLst>
          </p:cNvPr>
          <p:cNvSpPr txBox="1">
            <a:spLocks noChangeArrowheads="1"/>
          </p:cNvSpPr>
          <p:nvPr/>
        </p:nvSpPr>
        <p:spPr bwMode="auto">
          <a:xfrm>
            <a:off x="2641600" y="222250"/>
            <a:ext cx="4978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eaLnBrk="1" hangingPunct="1">
              <a:spcBef>
                <a:spcPct val="0"/>
              </a:spcBef>
              <a:buClrTx/>
              <a:buFontTx/>
              <a:buNone/>
            </a:pPr>
            <a:r>
              <a:rPr lang="en-US" altLang="en-US" sz="3200">
                <a:solidFill>
                  <a:schemeClr val="bg1"/>
                </a:solidFill>
                <a:latin typeface="Arial" panose="020B0604020202020204" pitchFamily="34" charset="0"/>
              </a:rPr>
              <a:t>Shida ya Banana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a:extLst>
              <a:ext uri="{FF2B5EF4-FFF2-40B4-BE49-F238E27FC236}">
                <a16:creationId xmlns:a16="http://schemas.microsoft.com/office/drawing/2014/main" id="{E695F75F-EE4C-574A-8381-8C4AC3FD66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742950"/>
            <a:ext cx="8432800"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1">
            <a:extLst>
              <a:ext uri="{FF2B5EF4-FFF2-40B4-BE49-F238E27FC236}">
                <a16:creationId xmlns:a16="http://schemas.microsoft.com/office/drawing/2014/main" id="{2F345697-F089-0745-8521-C8216511DD33}"/>
              </a:ext>
            </a:extLst>
          </p:cNvPr>
          <p:cNvSpPr>
            <a:spLocks noChangeArrowheads="1"/>
          </p:cNvSpPr>
          <p:nvPr/>
        </p:nvSpPr>
        <p:spPr bwMode="auto">
          <a:xfrm>
            <a:off x="1585913" y="247650"/>
            <a:ext cx="6505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en-US" sz="1800">
                <a:latin typeface="Arial" panose="020B0604020202020204" pitchFamily="34" charset="0"/>
              </a:rPr>
              <a:t>Fall Armyworm: Tishio mpya katika Afrika Kusini</a:t>
            </a:r>
            <a:endParaRPr lang="en-US" altLang="en-US" sz="1800">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D997C6AA-E7F3-D74C-87FD-F5C34C77EDCF}"/>
              </a:ext>
            </a:extLst>
          </p:cNvPr>
          <p:cNvSpPr>
            <a:spLocks noGrp="1"/>
          </p:cNvSpPr>
          <p:nvPr>
            <p:ph type="title"/>
          </p:nvPr>
        </p:nvSpPr>
        <p:spPr/>
        <p:txBody>
          <a:bodyPr/>
          <a:lstStyle/>
          <a:p>
            <a:pPr eaLnBrk="1" hangingPunct="1"/>
            <a:r>
              <a:rPr lang="en-US" altLang="en-US" dirty="0"/>
              <a:t>Bangladesh: </a:t>
            </a:r>
            <a:r>
              <a:rPr lang="en-US" altLang="en-US" dirty="0" err="1"/>
              <a:t>Bt</a:t>
            </a:r>
            <a:r>
              <a:rPr lang="en-US" altLang="en-US" dirty="0"/>
              <a:t> </a:t>
            </a:r>
            <a:r>
              <a:rPr lang="en-US" altLang="en-US" dirty="0" err="1"/>
              <a:t>mbilingani</a:t>
            </a:r>
            <a:endParaRPr lang="en-US" altLang="en-US" dirty="0"/>
          </a:p>
        </p:txBody>
      </p:sp>
      <p:pic>
        <p:nvPicPr>
          <p:cNvPr id="123906" name="Content Placeholder 4">
            <a:extLst>
              <a:ext uri="{FF2B5EF4-FFF2-40B4-BE49-F238E27FC236}">
                <a16:creationId xmlns:a16="http://schemas.microsoft.com/office/drawing/2014/main" id="{D4F998E6-2059-7448-B811-74F1E6DCFE4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123907" name="TextBox 2">
            <a:extLst>
              <a:ext uri="{FF2B5EF4-FFF2-40B4-BE49-F238E27FC236}">
                <a16:creationId xmlns:a16="http://schemas.microsoft.com/office/drawing/2014/main" id="{898A56AC-2F69-0C45-862A-DB107CC1ABB3}"/>
              </a:ext>
            </a:extLst>
          </p:cNvPr>
          <p:cNvSpPr txBox="1">
            <a:spLocks noChangeArrowheads="1"/>
          </p:cNvSpPr>
          <p:nvPr/>
        </p:nvSpPr>
        <p:spPr bwMode="auto">
          <a:xfrm>
            <a:off x="6626225" y="6604000"/>
            <a:ext cx="2655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a:solidFill>
                  <a:srgbClr val="000000"/>
                </a:solidFill>
              </a:rPr>
              <a:t>Slide courtesy of Arif Hossain/Cornell Alliance for Science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1">
            <a:extLst>
              <a:ext uri="{FF2B5EF4-FFF2-40B4-BE49-F238E27FC236}">
                <a16:creationId xmlns:a16="http://schemas.microsoft.com/office/drawing/2014/main" id="{67075C5D-2B82-4843-91F8-552B706B4EF6}"/>
              </a:ext>
            </a:extLst>
          </p:cNvPr>
          <p:cNvSpPr txBox="1">
            <a:spLocks noChangeArrowheads="1"/>
          </p:cNvSpPr>
          <p:nvPr/>
        </p:nvSpPr>
        <p:spPr bwMode="auto">
          <a:xfrm>
            <a:off x="2271713" y="857250"/>
            <a:ext cx="48720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00" b="1" dirty="0">
                <a:solidFill>
                  <a:srgbClr val="000000"/>
                </a:solidFill>
                <a:latin typeface="Times New Roman" panose="02020603050405020304" pitchFamily="18" charset="0"/>
              </a:rPr>
              <a:t>Hawaiian papayas</a:t>
            </a:r>
            <a:r>
              <a:rPr lang="en-US" altLang="en-US" sz="3300" dirty="0">
                <a:solidFill>
                  <a:srgbClr val="000000"/>
                </a:solidFill>
                <a:latin typeface="Times New Roman" panose="02020603050405020304" pitchFamily="18" charset="0"/>
              </a:rPr>
              <a:t>     </a:t>
            </a:r>
            <a:r>
              <a:rPr lang="en-US" altLang="en-US" sz="2700" dirty="0" err="1">
                <a:solidFill>
                  <a:srgbClr val="000000"/>
                </a:solidFill>
                <a:latin typeface="Times New Roman" panose="02020603050405020304" pitchFamily="18" charset="0"/>
              </a:rPr>
              <a:t>Karibu</a:t>
            </a:r>
            <a:r>
              <a:rPr lang="en-US" altLang="en-US" sz="2700" dirty="0">
                <a:solidFill>
                  <a:srgbClr val="000000"/>
                </a:solidFill>
                <a:latin typeface="Times New Roman" panose="02020603050405020304" pitchFamily="18" charset="0"/>
              </a:rPr>
              <a:t> </a:t>
            </a:r>
            <a:r>
              <a:rPr lang="en-US" altLang="en-US" sz="2700" dirty="0" err="1">
                <a:solidFill>
                  <a:srgbClr val="000000"/>
                </a:solidFill>
                <a:latin typeface="Times New Roman" panose="02020603050405020304" pitchFamily="18" charset="0"/>
              </a:rPr>
              <a:t>janga</a:t>
            </a:r>
            <a:endParaRPr lang="en-US" altLang="en-US" sz="2700" dirty="0">
              <a:solidFill>
                <a:srgbClr val="000000"/>
              </a:solidFill>
              <a:latin typeface="Times New Roman" panose="02020603050405020304" pitchFamily="18" charset="0"/>
            </a:endParaRPr>
          </a:p>
        </p:txBody>
      </p:sp>
      <p:pic>
        <p:nvPicPr>
          <p:cNvPr id="125954" name="Picture 2" descr="Image result for Hawaii map">
            <a:extLst>
              <a:ext uri="{FF2B5EF4-FFF2-40B4-BE49-F238E27FC236}">
                <a16:creationId xmlns:a16="http://schemas.microsoft.com/office/drawing/2014/main" id="{C89F5787-114D-4E46-89BC-DCB3EE274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005013"/>
            <a:ext cx="445135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7">
            <a:extLst>
              <a:ext uri="{FF2B5EF4-FFF2-40B4-BE49-F238E27FC236}">
                <a16:creationId xmlns:a16="http://schemas.microsoft.com/office/drawing/2014/main" id="{28DC312C-B655-5E48-A406-88AA2A3D7A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8675" y="1549400"/>
            <a:ext cx="23114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56" name="Group 8">
            <a:extLst>
              <a:ext uri="{FF2B5EF4-FFF2-40B4-BE49-F238E27FC236}">
                <a16:creationId xmlns:a16="http://schemas.microsoft.com/office/drawing/2014/main" id="{E93E4A4F-B80B-614A-8C35-1767F07A4FDB}"/>
              </a:ext>
            </a:extLst>
          </p:cNvPr>
          <p:cNvGrpSpPr>
            <a:grpSpLocks/>
          </p:cNvGrpSpPr>
          <p:nvPr/>
        </p:nvGrpSpPr>
        <p:grpSpPr bwMode="auto">
          <a:xfrm>
            <a:off x="4919663" y="3898900"/>
            <a:ext cx="4289425" cy="1457325"/>
            <a:chOff x="1280202" y="2457450"/>
            <a:chExt cx="5718876" cy="1943100"/>
          </a:xfrm>
        </p:grpSpPr>
        <p:pic>
          <p:nvPicPr>
            <p:cNvPr id="125957" name="Picture 9">
              <a:extLst>
                <a:ext uri="{FF2B5EF4-FFF2-40B4-BE49-F238E27FC236}">
                  <a16:creationId xmlns:a16="http://schemas.microsoft.com/office/drawing/2014/main" id="{D45090B0-DA0A-A84B-80E8-1E18EA60A5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80202" y="2457450"/>
              <a:ext cx="3051876" cy="19431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5958" name="Picture 10">
              <a:extLst>
                <a:ext uri="{FF2B5EF4-FFF2-40B4-BE49-F238E27FC236}">
                  <a16:creationId xmlns:a16="http://schemas.microsoft.com/office/drawing/2014/main" id="{AFE16C19-FED0-DE41-94B8-6AD613DD8F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2078" y="2457450"/>
              <a:ext cx="2667000" cy="19431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Box 1">
            <a:extLst>
              <a:ext uri="{FF2B5EF4-FFF2-40B4-BE49-F238E27FC236}">
                <a16:creationId xmlns:a16="http://schemas.microsoft.com/office/drawing/2014/main" id="{A6B16ACA-9BA1-3544-A7F5-BF62D2E73DA7}"/>
              </a:ext>
            </a:extLst>
          </p:cNvPr>
          <p:cNvSpPr txBox="1">
            <a:spLocks noChangeArrowheads="1"/>
          </p:cNvSpPr>
          <p:nvPr/>
        </p:nvSpPr>
        <p:spPr bwMode="auto">
          <a:xfrm>
            <a:off x="1638300" y="915988"/>
            <a:ext cx="663257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dirty="0">
                <a:solidFill>
                  <a:srgbClr val="0000FF"/>
                </a:solidFill>
                <a:latin typeface="Times New Roman" panose="02020603050405020304" pitchFamily="18" charset="0"/>
              </a:rPr>
              <a:t>    GMO Papaya </a:t>
            </a:r>
            <a:r>
              <a:rPr lang="en-US" altLang="en-US" sz="2700" b="1" dirty="0" err="1">
                <a:solidFill>
                  <a:srgbClr val="0000FF"/>
                </a:solidFill>
                <a:latin typeface="Times New Roman" panose="02020603050405020304" pitchFamily="18" charset="0"/>
              </a:rPr>
              <a:t>anaokoa</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mmea</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wa</a:t>
            </a:r>
            <a:r>
              <a:rPr lang="en-US" altLang="en-US" sz="2700" b="1" dirty="0">
                <a:solidFill>
                  <a:srgbClr val="0000FF"/>
                </a:solidFill>
                <a:latin typeface="Times New Roman" panose="02020603050405020304" pitchFamily="18" charset="0"/>
              </a:rPr>
              <a:t> Hawaii</a:t>
            </a:r>
          </a:p>
          <a:p>
            <a:pPr eaLnBrk="1" hangingPunct="1"/>
            <a:endParaRPr lang="en-US" altLang="en-US" sz="2700" b="1" dirty="0">
              <a:solidFill>
                <a:srgbClr val="000000"/>
              </a:solidFill>
              <a:latin typeface="Times New Roman" panose="02020603050405020304" pitchFamily="18" charset="0"/>
            </a:endParaRPr>
          </a:p>
          <a:p>
            <a:pPr eaLnBrk="1" hangingPunct="1"/>
            <a:r>
              <a:rPr lang="en-US" altLang="en-US" sz="2100" dirty="0" err="1">
                <a:solidFill>
                  <a:srgbClr val="000000"/>
                </a:solidFill>
                <a:latin typeface="Times New Roman" panose="02020603050405020304" pitchFamily="18" charset="0"/>
              </a:rPr>
              <a:t>Mnamo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miaka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1990, </a:t>
            </a:r>
            <a:r>
              <a:rPr lang="en-US" altLang="en-US" sz="2100" dirty="0" err="1">
                <a:solidFill>
                  <a:srgbClr val="000000"/>
                </a:solidFill>
                <a:latin typeface="Times New Roman" panose="02020603050405020304" pitchFamily="18" charset="0"/>
              </a:rPr>
              <a:t>miti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papaya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Hawaii </a:t>
            </a:r>
            <a:r>
              <a:rPr lang="en-US" altLang="en-US" sz="2100" dirty="0" err="1">
                <a:solidFill>
                  <a:srgbClr val="000000"/>
                </a:solidFill>
                <a:latin typeface="Times New Roman" panose="02020603050405020304" pitchFamily="18" charset="0"/>
              </a:rPr>
              <a:t>iliangushwa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na</a:t>
            </a:r>
            <a:r>
              <a:rPr lang="en-US" altLang="en-US" sz="2100" dirty="0">
                <a:solidFill>
                  <a:srgbClr val="000000"/>
                </a:solidFill>
                <a:latin typeface="Times New Roman" panose="02020603050405020304" pitchFamily="18" charset="0"/>
              </a:rPr>
              <a:t> </a:t>
            </a:r>
            <a:r>
              <a:rPr lang="en-US" altLang="en-US" sz="2400" dirty="0" err="1">
                <a:solidFill>
                  <a:schemeClr val="bg2">
                    <a:lumMod val="85000"/>
                    <a:lumOff val="15000"/>
                  </a:schemeClr>
                </a:solidFill>
              </a:rPr>
              <a:t>Virusi</a:t>
            </a:r>
            <a:r>
              <a:rPr lang="en-US" altLang="en-US" sz="2400" dirty="0">
                <a:solidFill>
                  <a:schemeClr val="bg2">
                    <a:lumMod val="85000"/>
                    <a:lumOff val="15000"/>
                  </a:schemeClr>
                </a:solidFill>
              </a:rPr>
              <a:t> </a:t>
            </a:r>
            <a:r>
              <a:rPr lang="en-US" altLang="en-US" sz="2400" dirty="0" err="1">
                <a:solidFill>
                  <a:schemeClr val="bg2">
                    <a:lumMod val="85000"/>
                    <a:lumOff val="15000"/>
                  </a:schemeClr>
                </a:solidFill>
              </a:rPr>
              <a:t>vya</a:t>
            </a:r>
            <a:r>
              <a:rPr lang="en-US" altLang="en-US" sz="2400" dirty="0">
                <a:solidFill>
                  <a:schemeClr val="bg2">
                    <a:lumMod val="85000"/>
                    <a:lumOff val="15000"/>
                  </a:schemeClr>
                </a:solidFill>
              </a:rPr>
              <a:t> </a:t>
            </a:r>
            <a:r>
              <a:rPr lang="en-US" altLang="en-US" sz="2400" dirty="0" err="1">
                <a:solidFill>
                  <a:schemeClr val="bg2">
                    <a:lumMod val="85000"/>
                    <a:lumOff val="15000"/>
                  </a:schemeClr>
                </a:solidFill>
              </a:rPr>
              <a:t>Gonga</a:t>
            </a:r>
            <a:r>
              <a:rPr lang="en-US" altLang="en-US" sz="2400" dirty="0">
                <a:solidFill>
                  <a:schemeClr val="bg2">
                    <a:lumMod val="85000"/>
                    <a:lumOff val="15000"/>
                  </a:schemeClr>
                </a:solidFill>
              </a:rPr>
              <a:t> Spot</a:t>
            </a:r>
            <a:r>
              <a:rPr lang="en-US" altLang="en-US" sz="2100" dirty="0">
                <a:solidFill>
                  <a:schemeClr val="bg2"/>
                </a:solidFill>
                <a:latin typeface="Times New Roman" panose="02020603050405020304" pitchFamily="18" charset="0"/>
              </a:rPr>
              <a:t> (ringspot virus) </a:t>
            </a:r>
            <a:r>
              <a:rPr lang="en-US" altLang="en-US" sz="2100" dirty="0" err="1">
                <a:solidFill>
                  <a:srgbClr val="000000"/>
                </a:solidFill>
                <a:latin typeface="Times New Roman" panose="02020603050405020304" pitchFamily="18" charset="0"/>
              </a:rPr>
              <a:t>ambazo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ziliamua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nusu</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mazao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katika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jimbo</a:t>
            </a:r>
            <a:r>
              <a:rPr lang="en-US" altLang="en-US" sz="2100" dirty="0">
                <a:solidFill>
                  <a:srgbClr val="000000"/>
                </a:solidFill>
                <a:latin typeface="Times New Roman" panose="02020603050405020304" pitchFamily="18" charset="0"/>
              </a:rPr>
              <a:t>.</a:t>
            </a:r>
          </a:p>
          <a:p>
            <a:pPr eaLnBrk="1" hangingPunct="1"/>
            <a:r>
              <a:rPr lang="en-US" altLang="en-US" sz="2100" dirty="0">
                <a:solidFill>
                  <a:srgbClr val="000000"/>
                </a:solidFill>
                <a:latin typeface="Times New Roman" panose="02020603050405020304" pitchFamily="18" charset="0"/>
              </a:rPr>
              <a:t> </a:t>
            </a:r>
          </a:p>
          <a:p>
            <a:pPr eaLnBrk="1" hangingPunct="1"/>
            <a:r>
              <a:rPr lang="en-US" altLang="en-US" sz="2100" dirty="0" err="1">
                <a:solidFill>
                  <a:srgbClr val="000000"/>
                </a:solidFill>
                <a:latin typeface="Times New Roman" panose="02020603050405020304" pitchFamily="18" charset="0"/>
              </a:rPr>
              <a:t>Mnamo</a:t>
            </a:r>
            <a:r>
              <a:rPr lang="en-US" altLang="en-US" sz="2100" dirty="0">
                <a:solidFill>
                  <a:srgbClr val="000000"/>
                </a:solidFill>
                <a:latin typeface="Times New Roman" panose="02020603050405020304" pitchFamily="18" charset="0"/>
              </a:rPr>
              <a:t> 1998, Dennis Gonzales </a:t>
            </a:r>
            <a:r>
              <a:rPr lang="en-US" altLang="en-US" sz="2100" dirty="0" err="1">
                <a:solidFill>
                  <a:srgbClr val="000000"/>
                </a:solidFill>
                <a:latin typeface="Times New Roman" panose="02020603050405020304" pitchFamily="18" charset="0"/>
              </a:rPr>
              <a:t>kutoka</a:t>
            </a:r>
            <a:r>
              <a:rPr lang="en-US" altLang="en-US" sz="2100" dirty="0">
                <a:solidFill>
                  <a:srgbClr val="000000"/>
                </a:solidFill>
                <a:latin typeface="Times New Roman" panose="02020603050405020304" pitchFamily="18" charset="0"/>
              </a:rPr>
              <a:t> Chuo </a:t>
            </a:r>
            <a:r>
              <a:rPr lang="en-US" altLang="en-US" sz="2100" dirty="0" err="1">
                <a:solidFill>
                  <a:srgbClr val="000000"/>
                </a:solidFill>
                <a:latin typeface="Times New Roman" panose="02020603050405020304" pitchFamily="18" charset="0"/>
              </a:rPr>
              <a:t>Kikuu</a:t>
            </a:r>
            <a:r>
              <a:rPr lang="en-US" altLang="en-US" sz="2100" dirty="0">
                <a:solidFill>
                  <a:srgbClr val="000000"/>
                </a:solidFill>
                <a:latin typeface="Times New Roman" panose="02020603050405020304" pitchFamily="18" charset="0"/>
              </a:rPr>
              <a:t> cha Hawaii </a:t>
            </a:r>
            <a:r>
              <a:rPr lang="en-US" altLang="en-US" sz="2100" dirty="0" err="1">
                <a:solidFill>
                  <a:srgbClr val="000000"/>
                </a:solidFill>
                <a:latin typeface="Times New Roman" panose="02020603050405020304" pitchFamily="18" charset="0"/>
              </a:rPr>
              <a:t>aliunda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matunda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matunda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huitwa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Upinde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mvua</a:t>
            </a:r>
            <a:r>
              <a:rPr lang="en-US" altLang="en-US" sz="2100" dirty="0">
                <a:solidFill>
                  <a:srgbClr val="000000"/>
                </a:solidFill>
                <a:latin typeface="Times New Roman" panose="02020603050405020304" pitchFamily="18" charset="0"/>
              </a:rPr>
              <a:t>” papaya, </a:t>
            </a:r>
            <a:r>
              <a:rPr lang="en-US" altLang="en-US" sz="2100" dirty="0" err="1">
                <a:solidFill>
                  <a:srgbClr val="000000"/>
                </a:solidFill>
                <a:latin typeface="Times New Roman" panose="02020603050405020304" pitchFamily="18" charset="0"/>
              </a:rPr>
              <a:t>ambayo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sugu</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virusi</a:t>
            </a:r>
            <a:r>
              <a:rPr lang="en-US" altLang="en-US" sz="2100" dirty="0">
                <a:solidFill>
                  <a:srgbClr val="000000"/>
                </a:solidFill>
                <a:latin typeface="Times New Roman" panose="02020603050405020304" pitchFamily="18" charset="0"/>
              </a:rPr>
              <a:t>.</a:t>
            </a:r>
          </a:p>
          <a:p>
            <a:pPr eaLnBrk="1" hangingPunct="1"/>
            <a:endParaRPr lang="en-US" altLang="en-US" sz="2100" dirty="0">
              <a:solidFill>
                <a:srgbClr val="000000"/>
              </a:solidFill>
              <a:latin typeface="Times New Roman" panose="02020603050405020304" pitchFamily="18" charset="0"/>
            </a:endParaRPr>
          </a:p>
          <a:p>
            <a:pPr eaLnBrk="1" hangingPunct="1"/>
            <a:r>
              <a:rPr lang="en-US" altLang="en-US" sz="2100" dirty="0" err="1">
                <a:solidFill>
                  <a:srgbClr val="000000"/>
                </a:solidFill>
                <a:latin typeface="Times New Roman" panose="02020603050405020304" pitchFamily="18" charset="0"/>
              </a:rPr>
              <a:t>Sasa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asilimia</a:t>
            </a:r>
            <a:r>
              <a:rPr lang="en-US" altLang="en-US" sz="2100" dirty="0">
                <a:solidFill>
                  <a:srgbClr val="000000"/>
                </a:solidFill>
                <a:latin typeface="Times New Roman" panose="02020603050405020304" pitchFamily="18" charset="0"/>
              </a:rPr>
              <a:t> 77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mazao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yanayopandwa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nchini</a:t>
            </a:r>
            <a:r>
              <a:rPr lang="en-US" altLang="en-US" sz="2100" dirty="0">
                <a:solidFill>
                  <a:srgbClr val="000000"/>
                </a:solidFill>
                <a:latin typeface="Times New Roman" panose="02020603050405020304" pitchFamily="18" charset="0"/>
              </a:rPr>
              <a:t> Hawaii </a:t>
            </a:r>
            <a:r>
              <a:rPr lang="en-US" altLang="en-US" sz="2100" dirty="0" err="1">
                <a:solidFill>
                  <a:srgbClr val="000000"/>
                </a:solidFill>
                <a:latin typeface="Times New Roman" panose="02020603050405020304" pitchFamily="18" charset="0"/>
              </a:rPr>
              <a:t>yametengenezwa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vinasaba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inaliwa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nchini</a:t>
            </a:r>
            <a:r>
              <a:rPr lang="en-US" altLang="en-US" sz="2100" dirty="0">
                <a:solidFill>
                  <a:srgbClr val="000000"/>
                </a:solidFill>
                <a:latin typeface="Times New Roman" panose="02020603050405020304" pitchFamily="18" charset="0"/>
              </a:rPr>
              <a:t> USA.</a:t>
            </a:r>
          </a:p>
          <a:p>
            <a:pPr eaLnBrk="1" hangingPunct="1"/>
            <a:endParaRPr lang="en-US" altLang="en-US" sz="2100" b="1" dirty="0">
              <a:solidFill>
                <a:srgbClr val="000000"/>
              </a:solidFill>
              <a:latin typeface="Times New Roman" panose="02020603050405020304" pitchFamily="18" charset="0"/>
            </a:endParaRPr>
          </a:p>
          <a:p>
            <a:pPr algn="ctr" eaLnBrk="1" hangingPunct="1"/>
            <a:r>
              <a:rPr lang="en-US" altLang="en-US" sz="2800" b="1" dirty="0" err="1">
                <a:solidFill>
                  <a:srgbClr val="FF0000"/>
                </a:solidFill>
                <a:latin typeface="Times New Roman" panose="02020603050405020304" pitchFamily="18" charset="0"/>
              </a:rPr>
              <a:t>Lakini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nchini</a:t>
            </a:r>
            <a:r>
              <a:rPr lang="en-US" altLang="en-US" sz="2800" b="1" dirty="0">
                <a:solidFill>
                  <a:srgbClr val="FF0000"/>
                </a:solidFill>
                <a:latin typeface="Times New Roman" panose="02020603050405020304" pitchFamily="18" charset="0"/>
              </a:rPr>
              <a:t> Thailand </a:t>
            </a:r>
            <a:r>
              <a:rPr lang="en-US" altLang="en-US" sz="2800" b="1" dirty="0" err="1">
                <a:solidFill>
                  <a:srgbClr val="FF0000"/>
                </a:solidFill>
                <a:latin typeface="Times New Roman" panose="02020603050405020304" pitchFamily="18" charset="0"/>
              </a:rPr>
              <a:t>suluhisho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hili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limepigwa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marufuku</a:t>
            </a:r>
            <a:endParaRPr lang="en-US" altLang="en-US" sz="2800" b="1" dirty="0">
              <a:solidFill>
                <a:srgbClr val="FF0000"/>
              </a:solidFill>
              <a:latin typeface="Times New Roman" panose="02020603050405020304"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Box 1">
            <a:extLst>
              <a:ext uri="{FF2B5EF4-FFF2-40B4-BE49-F238E27FC236}">
                <a16:creationId xmlns:a16="http://schemas.microsoft.com/office/drawing/2014/main" id="{AA375FC6-686A-7F46-96CE-87468747A0B9}"/>
              </a:ext>
            </a:extLst>
          </p:cNvPr>
          <p:cNvSpPr txBox="1">
            <a:spLocks noChangeArrowheads="1"/>
          </p:cNvSpPr>
          <p:nvPr/>
        </p:nvSpPr>
        <p:spPr bwMode="auto">
          <a:xfrm>
            <a:off x="1416050" y="1589088"/>
            <a:ext cx="622617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defTabSz="3429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defTabSz="3429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defTabSz="3429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defTabSz="3429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algn="ctr" eaLnBrk="1" hangingPunct="1">
              <a:spcBef>
                <a:spcPct val="0"/>
              </a:spcBef>
              <a:buClrTx/>
              <a:buFontTx/>
              <a:buNone/>
            </a:pPr>
            <a:r>
              <a:rPr lang="en-US" altLang="en-US" sz="2100" dirty="0" err="1">
                <a:solidFill>
                  <a:srgbClr val="FF0000"/>
                </a:solidFill>
                <a:latin typeface="Arial" panose="020B0604020202020204" pitchFamily="34" charset="0"/>
              </a:rPr>
              <a:t>Ikiwa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hutaki</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kula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vyakula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vinavyotokana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na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mbinu</a:t>
            </a:r>
            <a:r>
              <a:rPr lang="en-US" altLang="en-US" sz="2100" dirty="0">
                <a:solidFill>
                  <a:srgbClr val="FF0000"/>
                </a:solidFill>
                <a:latin typeface="Arial" panose="020B0604020202020204" pitchFamily="34" charset="0"/>
              </a:rPr>
              <a:t> za GM, </a:t>
            </a:r>
            <a:r>
              <a:rPr lang="en-US" altLang="en-US" sz="2100" dirty="0" err="1">
                <a:solidFill>
                  <a:srgbClr val="FF0000"/>
                </a:solidFill>
                <a:latin typeface="Arial" panose="020B0604020202020204" pitchFamily="34" charset="0"/>
              </a:rPr>
              <a:t>basi</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usifanye</a:t>
            </a:r>
            <a:r>
              <a:rPr lang="en-US" altLang="en-US" sz="2100" dirty="0">
                <a:solidFill>
                  <a:srgbClr val="FF0000"/>
                </a:solidFill>
                <a:latin typeface="Arial" panose="020B0604020202020204" pitchFamily="34" charset="0"/>
              </a:rPr>
              <a:t>. Ni </a:t>
            </a:r>
            <a:r>
              <a:rPr lang="en-US" altLang="en-US" sz="2100" dirty="0" err="1">
                <a:solidFill>
                  <a:srgbClr val="FF0000"/>
                </a:solidFill>
                <a:latin typeface="Arial" panose="020B0604020202020204" pitchFamily="34" charset="0"/>
              </a:rPr>
              <a:t>chaguo</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lako</a:t>
            </a:r>
            <a:endParaRPr lang="en-US" altLang="en-US" sz="2100" dirty="0">
              <a:solidFill>
                <a:srgbClr val="FF0000"/>
              </a:solidFill>
              <a:latin typeface="Arial" panose="020B0604020202020204" pitchFamily="34" charset="0"/>
            </a:endParaRPr>
          </a:p>
          <a:p>
            <a:pPr algn="ctr" eaLnBrk="1" hangingPunct="1">
              <a:spcBef>
                <a:spcPct val="0"/>
              </a:spcBef>
              <a:buClrTx/>
              <a:buFontTx/>
              <a:buNone/>
            </a:pPr>
            <a:endParaRPr lang="en-US" altLang="en-US" sz="2100" dirty="0">
              <a:solidFill>
                <a:srgbClr val="FF0000"/>
              </a:solidFill>
              <a:latin typeface="Arial" panose="020B0604020202020204" pitchFamily="34" charset="0"/>
            </a:endParaRPr>
          </a:p>
          <a:p>
            <a:pPr algn="ctr" eaLnBrk="1" hangingPunct="1">
              <a:spcBef>
                <a:spcPct val="0"/>
              </a:spcBef>
              <a:buClrTx/>
              <a:buFontTx/>
              <a:buNone/>
            </a:pPr>
            <a:r>
              <a:rPr lang="en-US" altLang="en-US" sz="2100" dirty="0" err="1">
                <a:solidFill>
                  <a:srgbClr val="FF0000"/>
                </a:solidFill>
                <a:latin typeface="Arial" panose="020B0604020202020204" pitchFamily="34" charset="0"/>
              </a:rPr>
              <a:t>Lakini</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usijifanye</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kuwa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vyakula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kama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hivyo</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ni</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hatari</a:t>
            </a:r>
            <a:endParaRPr lang="en-US" altLang="en-US" sz="2100" dirty="0">
              <a:solidFill>
                <a:srgbClr val="FF0000"/>
              </a:solidFill>
              <a:latin typeface="Arial" panose="020B0604020202020204" pitchFamily="34" charset="0"/>
            </a:endParaRPr>
          </a:p>
          <a:p>
            <a:pPr algn="ctr" eaLnBrk="1" hangingPunct="1">
              <a:spcBef>
                <a:spcPct val="0"/>
              </a:spcBef>
              <a:buClrTx/>
              <a:buFontTx/>
              <a:buNone/>
            </a:pPr>
            <a:endParaRPr lang="en-US" altLang="en-US" sz="2100" dirty="0">
              <a:solidFill>
                <a:srgbClr val="3B3D3C"/>
              </a:solidFill>
              <a:latin typeface="Arial" panose="020B0604020202020204" pitchFamily="34" charset="0"/>
            </a:endParaRPr>
          </a:p>
          <a:p>
            <a:pPr algn="ctr" eaLnBrk="1" hangingPunct="1">
              <a:spcBef>
                <a:spcPct val="0"/>
              </a:spcBef>
              <a:buClrTx/>
              <a:buFontTx/>
              <a:buNone/>
            </a:pPr>
            <a:r>
              <a:rPr lang="en-US" altLang="en-US" sz="2700" b="1" dirty="0" err="1">
                <a:solidFill>
                  <a:srgbClr val="00B050"/>
                </a:solidFill>
                <a:latin typeface="Arial" panose="020B0604020202020204" pitchFamily="34" charset="0"/>
              </a:rPr>
              <a:t>Ikiwa</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kuna</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chochote</a:t>
            </a:r>
            <a:endParaRPr lang="en-US" altLang="en-US" sz="2700" b="1" dirty="0">
              <a:solidFill>
                <a:srgbClr val="00B050"/>
              </a:solidFill>
              <a:latin typeface="Arial" panose="020B0604020202020204" pitchFamily="34" charset="0"/>
            </a:endParaRPr>
          </a:p>
          <a:p>
            <a:pPr algn="ctr" eaLnBrk="1" hangingPunct="1">
              <a:spcBef>
                <a:spcPct val="0"/>
              </a:spcBef>
              <a:buClrTx/>
              <a:buFontTx/>
              <a:buNone/>
            </a:pPr>
            <a:endParaRPr lang="en-US" altLang="en-US" sz="2700" b="1" dirty="0">
              <a:solidFill>
                <a:srgbClr val="00B050"/>
              </a:solidFill>
              <a:latin typeface="Arial" panose="020B0604020202020204" pitchFamily="34" charset="0"/>
            </a:endParaRPr>
          </a:p>
          <a:p>
            <a:pPr algn="ctr" eaLnBrk="1" hangingPunct="1">
              <a:spcBef>
                <a:spcPct val="0"/>
              </a:spcBef>
              <a:buClrTx/>
              <a:buFontTx/>
              <a:buNone/>
            </a:pPr>
            <a:r>
              <a:rPr lang="en-US" altLang="en-US" sz="2700" b="1" dirty="0" err="1">
                <a:solidFill>
                  <a:srgbClr val="00B050"/>
                </a:solidFill>
                <a:latin typeface="Arial" panose="020B0604020202020204" pitchFamily="34" charset="0"/>
              </a:rPr>
              <a:t>Labda</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ni</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salama</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kuliko</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vyakula</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vya</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jadi</a:t>
            </a:r>
            <a:endParaRPr lang="en-US" altLang="en-US" sz="2700" b="1" dirty="0">
              <a:solidFill>
                <a:srgbClr val="00B050"/>
              </a:solidFill>
              <a:latin typeface="Arial" panose="020B0604020202020204" pitchFamily="34" charset="0"/>
            </a:endParaRPr>
          </a:p>
        </p:txBody>
      </p:sp>
      <p:sp>
        <p:nvSpPr>
          <p:cNvPr id="129026" name="TextBox 2">
            <a:extLst>
              <a:ext uri="{FF2B5EF4-FFF2-40B4-BE49-F238E27FC236}">
                <a16:creationId xmlns:a16="http://schemas.microsoft.com/office/drawing/2014/main" id="{E9C4B158-AF76-BD4C-A48B-5B041A029432}"/>
              </a:ext>
            </a:extLst>
          </p:cNvPr>
          <p:cNvSpPr txBox="1">
            <a:spLocks noChangeArrowheads="1"/>
          </p:cNvSpPr>
          <p:nvPr/>
        </p:nvSpPr>
        <p:spPr bwMode="auto">
          <a:xfrm>
            <a:off x="115888" y="246063"/>
            <a:ext cx="889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1pPr>
            <a:lvl2pPr marL="742950" indent="-28575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2pPr>
            <a:lvl3pPr marL="1143000" indent="-228600">
              <a:spcBef>
                <a:spcPct val="20000"/>
              </a:spcBef>
              <a:buFont typeface="Courier New" panose="02070309020205020404" pitchFamily="49" charset="0"/>
              <a:buChar char="o"/>
              <a:defRPr sz="2000">
                <a:solidFill>
                  <a:schemeClr val="tx1"/>
                </a:solidFill>
                <a:latin typeface="Helvetica" pitchFamily="2" charset="0"/>
                <a:ea typeface="Helvetica" pitchFamily="2" charset="0"/>
                <a:cs typeface="Helvetica" pitchFamily="2" charset="0"/>
              </a:defRPr>
            </a:lvl3pPr>
            <a:lvl4pPr marL="1600200" indent="-228600">
              <a:spcBef>
                <a:spcPct val="20000"/>
              </a:spcBef>
              <a:buClr>
                <a:schemeClr val="tx2"/>
              </a:buClr>
              <a:buFont typeface="Wingdings" pitchFamily="2" charset="2"/>
              <a:buChar char="§"/>
              <a:defRPr sz="2000">
                <a:solidFill>
                  <a:schemeClr val="tx1"/>
                </a:solidFill>
                <a:latin typeface="Helvetica" pitchFamily="2" charset="0"/>
                <a:ea typeface="Helvetica" pitchFamily="2" charset="0"/>
                <a:cs typeface="Helvetica" pitchFamily="2" charset="0"/>
              </a:defRPr>
            </a:lvl4pPr>
            <a:lvl5pPr marL="2057400" indent="-228600">
              <a:spcBef>
                <a:spcPct val="20000"/>
              </a:spcBef>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itchFamily="2" charset="0"/>
                <a:ea typeface="Helvetica" pitchFamily="2" charset="0"/>
                <a:cs typeface="Helvetica" pitchFamily="2" charset="0"/>
              </a:defRPr>
            </a:lvl9pPr>
          </a:lstStyle>
          <a:p>
            <a:pPr eaLnBrk="1" hangingPunct="1">
              <a:spcBef>
                <a:spcPct val="0"/>
              </a:spcBef>
              <a:buClrTx/>
              <a:buFontTx/>
              <a:buNone/>
            </a:pPr>
            <a:r>
              <a:rPr lang="es-ES" altLang="en-US" sz="2800" dirty="0">
                <a:solidFill>
                  <a:schemeClr val="bg1"/>
                </a:solidFill>
                <a:latin typeface="Arial" panose="020B0604020202020204" pitchFamily="34" charset="0"/>
              </a:rPr>
              <a:t>Chaguo la </a:t>
            </a:r>
            <a:r>
              <a:rPr lang="es-ES" altLang="en-US" sz="2800" dirty="0" err="1">
                <a:solidFill>
                  <a:schemeClr val="bg1"/>
                </a:solidFill>
                <a:latin typeface="Arial" panose="020B0604020202020204" pitchFamily="34" charset="0"/>
              </a:rPr>
              <a:t>chakula</a:t>
            </a:r>
            <a:r>
              <a:rPr lang="es-ES" altLang="en-US" sz="2800" dirty="0">
                <a:solidFill>
                  <a:schemeClr val="bg1"/>
                </a:solidFill>
                <a:latin typeface="Arial" panose="020B0604020202020204" pitchFamily="34" charset="0"/>
              </a:rPr>
              <a:t> ni </a:t>
            </a:r>
            <a:r>
              <a:rPr lang="es-ES" altLang="en-US" sz="2800" dirty="0" err="1">
                <a:solidFill>
                  <a:schemeClr val="bg1"/>
                </a:solidFill>
                <a:latin typeface="Arial" panose="020B0604020202020204" pitchFamily="34" charset="0"/>
              </a:rPr>
              <a:t>anasa</a:t>
            </a:r>
            <a:r>
              <a:rPr lang="es-ES" altLang="en-US" sz="2800" dirty="0">
                <a:solidFill>
                  <a:schemeClr val="bg1"/>
                </a:solidFill>
                <a:latin typeface="Arial" panose="020B0604020202020204" pitchFamily="34" charset="0"/>
              </a:rPr>
              <a:t> ya </a:t>
            </a:r>
            <a:r>
              <a:rPr lang="es-ES" altLang="en-US" sz="2800" dirty="0" err="1">
                <a:solidFill>
                  <a:schemeClr val="bg1"/>
                </a:solidFill>
                <a:latin typeface="Arial" panose="020B0604020202020204" pitchFamily="34" charset="0"/>
              </a:rPr>
              <a:t>ulimwengu</a:t>
            </a:r>
            <a:r>
              <a:rPr lang="es-ES" altLang="en-US" sz="2800" dirty="0">
                <a:solidFill>
                  <a:schemeClr val="bg1"/>
                </a:solidFill>
                <a:latin typeface="Arial" panose="020B0604020202020204" pitchFamily="34" charset="0"/>
              </a:rPr>
              <a:t> </a:t>
            </a:r>
            <a:r>
              <a:rPr lang="es-ES" altLang="en-US" sz="2800" dirty="0" err="1">
                <a:solidFill>
                  <a:schemeClr val="bg1"/>
                </a:solidFill>
                <a:latin typeface="Arial" panose="020B0604020202020204" pitchFamily="34" charset="0"/>
              </a:rPr>
              <a:t>ulioendelea</a:t>
            </a:r>
            <a:endParaRPr lang="en-US" altLang="en-US" sz="2800" dirty="0">
              <a:solidFill>
                <a:schemeClr val="bg1"/>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C41E00-297E-024D-B0FF-A4156FB0C731}"/>
              </a:ext>
            </a:extLst>
          </p:cNvPr>
          <p:cNvSpPr>
            <a:spLocks noGrp="1"/>
          </p:cNvSpPr>
          <p:nvPr>
            <p:ph type="ctrTitle"/>
          </p:nvPr>
        </p:nvSpPr>
        <p:spPr>
          <a:xfrm>
            <a:off x="2346325" y="228600"/>
            <a:ext cx="3868738" cy="576263"/>
          </a:xfrm>
        </p:spPr>
        <p:txBody>
          <a:bodyPr>
            <a:normAutofit fontScale="90000"/>
          </a:bodyPr>
          <a:lstStyle/>
          <a:p>
            <a:pPr algn="ctr" eaLnBrk="1" fontAlgn="auto" hangingPunct="1">
              <a:spcAft>
                <a:spcPts val="0"/>
              </a:spcAft>
              <a:defRPr/>
            </a:pPr>
            <a:r>
              <a:rPr lang="en-US" dirty="0" err="1">
                <a:solidFill>
                  <a:schemeClr val="bg1">
                    <a:lumMod val="95000"/>
                  </a:schemeClr>
                </a:solidFill>
                <a:ea typeface="+mj-ea"/>
              </a:rPr>
              <a:t>Ukweli</a:t>
            </a:r>
            <a:r>
              <a:rPr lang="en-US" dirty="0">
                <a:solidFill>
                  <a:schemeClr val="bg1">
                    <a:lumMod val="95000"/>
                  </a:schemeClr>
                </a:solidFill>
                <a:ea typeface="+mj-ea"/>
              </a:rPr>
              <a:t> </a:t>
            </a:r>
            <a:r>
              <a:rPr lang="en-US" dirty="0" err="1">
                <a:solidFill>
                  <a:schemeClr val="bg1">
                    <a:lumMod val="95000"/>
                  </a:schemeClr>
                </a:solidFill>
                <a:ea typeface="+mj-ea"/>
              </a:rPr>
              <a:t>wa</a:t>
            </a:r>
            <a:r>
              <a:rPr lang="en-US" dirty="0">
                <a:solidFill>
                  <a:schemeClr val="bg1">
                    <a:lumMod val="95000"/>
                  </a:schemeClr>
                </a:solidFill>
                <a:ea typeface="+mj-ea"/>
              </a:rPr>
              <a:t> </a:t>
            </a:r>
            <a:r>
              <a:rPr lang="en-US" dirty="0" err="1">
                <a:solidFill>
                  <a:schemeClr val="bg1">
                    <a:lumMod val="95000"/>
                  </a:schemeClr>
                </a:solidFill>
                <a:ea typeface="+mj-ea"/>
              </a:rPr>
              <a:t>Sayansi</a:t>
            </a:r>
            <a:endParaRPr lang="en-US" dirty="0">
              <a:solidFill>
                <a:schemeClr val="bg1">
                  <a:lumMod val="95000"/>
                </a:schemeClr>
              </a:solidFill>
              <a:ea typeface="+mj-ea"/>
            </a:endParaRPr>
          </a:p>
        </p:txBody>
      </p:sp>
      <p:sp>
        <p:nvSpPr>
          <p:cNvPr id="4" name="Content Placeholder 3">
            <a:extLst>
              <a:ext uri="{FF2B5EF4-FFF2-40B4-BE49-F238E27FC236}">
                <a16:creationId xmlns:a16="http://schemas.microsoft.com/office/drawing/2014/main" id="{A8A5DC9E-7B0D-6948-9A61-2A2E0C9E0638}"/>
              </a:ext>
            </a:extLst>
          </p:cNvPr>
          <p:cNvSpPr>
            <a:spLocks noGrp="1"/>
          </p:cNvSpPr>
          <p:nvPr>
            <p:ph idx="10"/>
          </p:nvPr>
        </p:nvSpPr>
        <p:spPr>
          <a:xfrm>
            <a:off x="850900" y="1676400"/>
            <a:ext cx="7366000" cy="4610100"/>
          </a:xfrm>
        </p:spPr>
        <p:txBody>
          <a:bodyPr rtlCol="0">
            <a:normAutofit/>
          </a:bodyPr>
          <a:lstStyle/>
          <a:p>
            <a:pPr eaLnBrk="1" fontAlgn="auto" hangingPunct="1">
              <a:spcAft>
                <a:spcPts val="0"/>
              </a:spcAft>
              <a:buFont typeface="Arial"/>
              <a:buChar char="•"/>
              <a:defRPr/>
            </a:pPr>
            <a:endParaRPr lang="en-US" sz="2100" dirty="0">
              <a:latin typeface="Calibri" panose="020F0502020204030204" pitchFamily="34" charset="0"/>
              <a:ea typeface="+mn-ea"/>
            </a:endParaRPr>
          </a:p>
          <a:p>
            <a:pPr marL="0" indent="0" algn="ctr" eaLnBrk="1" fontAlgn="auto" hangingPunct="1">
              <a:spcAft>
                <a:spcPts val="0"/>
              </a:spcAft>
              <a:buClr>
                <a:schemeClr val="tx1"/>
              </a:buClr>
              <a:buFont typeface="Arial"/>
              <a:buNone/>
              <a:defRPr/>
            </a:pPr>
            <a:r>
              <a:rPr lang="en-US" sz="2800" b="1" dirty="0">
                <a:solidFill>
                  <a:srgbClr val="FF0000"/>
                </a:solidFill>
                <a:latin typeface="Calibri" panose="020F0502020204030204" pitchFamily="34" charset="0"/>
                <a:ea typeface="+mn-ea"/>
              </a:rPr>
              <a:t>Kwa </a:t>
            </a:r>
            <a:r>
              <a:rPr lang="en-US" sz="2800" b="1" dirty="0" err="1">
                <a:solidFill>
                  <a:srgbClr val="FF0000"/>
                </a:solidFill>
                <a:latin typeface="Calibri" panose="020F0502020204030204" pitchFamily="34" charset="0"/>
                <a:ea typeface="+mn-ea"/>
              </a:rPr>
              <a:t>nchi</a:t>
            </a:r>
            <a:r>
              <a:rPr lang="en-US" sz="2800" b="1" dirty="0">
                <a:solidFill>
                  <a:srgbClr val="FF0000"/>
                </a:solidFill>
                <a:latin typeface="Calibri" panose="020F0502020204030204" pitchFamily="34" charset="0"/>
                <a:ea typeface="+mn-ea"/>
              </a:rPr>
              <a:t> </a:t>
            </a:r>
            <a:r>
              <a:rPr lang="en-US" sz="2800" b="1" dirty="0" err="1">
                <a:solidFill>
                  <a:srgbClr val="FF0000"/>
                </a:solidFill>
                <a:latin typeface="Calibri" panose="020F0502020204030204" pitchFamily="34" charset="0"/>
                <a:ea typeface="+mn-ea"/>
              </a:rPr>
              <a:t>zilizoendelea</a:t>
            </a:r>
            <a:r>
              <a:rPr lang="en-US" sz="2800" b="1" dirty="0">
                <a:solidFill>
                  <a:srgbClr val="FF0000"/>
                </a:solidFill>
                <a:latin typeface="Calibri" panose="020F0502020204030204" pitchFamily="34" charset="0"/>
                <a:ea typeface="+mn-ea"/>
              </a:rPr>
              <a:t> </a:t>
            </a:r>
            <a:r>
              <a:rPr lang="en-US" sz="2800" b="1" dirty="0" err="1">
                <a:solidFill>
                  <a:srgbClr val="FF0000"/>
                </a:solidFill>
                <a:latin typeface="Calibri" panose="020F0502020204030204" pitchFamily="34" charset="0"/>
                <a:ea typeface="+mn-ea"/>
              </a:rPr>
              <a:t>chakula</a:t>
            </a:r>
            <a:r>
              <a:rPr lang="en-US" sz="2800" b="1" dirty="0">
                <a:solidFill>
                  <a:srgbClr val="FF0000"/>
                </a:solidFill>
                <a:latin typeface="Calibri" panose="020F0502020204030204" pitchFamily="34" charset="0"/>
                <a:ea typeface="+mn-ea"/>
              </a:rPr>
              <a:t> </a:t>
            </a:r>
            <a:r>
              <a:rPr lang="en-US" sz="2800" b="1" dirty="0" err="1">
                <a:solidFill>
                  <a:srgbClr val="FF0000"/>
                </a:solidFill>
                <a:latin typeface="Calibri" panose="020F0502020204030204" pitchFamily="34" charset="0"/>
                <a:ea typeface="+mn-ea"/>
              </a:rPr>
              <a:t>sio</a:t>
            </a:r>
            <a:r>
              <a:rPr lang="en-US" sz="2800" b="1" dirty="0">
                <a:solidFill>
                  <a:srgbClr val="FF0000"/>
                </a:solidFill>
                <a:latin typeface="Calibri" panose="020F0502020204030204" pitchFamily="34" charset="0"/>
                <a:ea typeface="+mn-ea"/>
              </a:rPr>
              <a:t> </a:t>
            </a:r>
            <a:r>
              <a:rPr lang="en-US" sz="2800" b="1" dirty="0" err="1">
                <a:solidFill>
                  <a:srgbClr val="FF0000"/>
                </a:solidFill>
                <a:latin typeface="Calibri" panose="020F0502020204030204" pitchFamily="34" charset="0"/>
                <a:ea typeface="+mn-ea"/>
              </a:rPr>
              <a:t>shida</a:t>
            </a:r>
            <a:r>
              <a:rPr lang="en-US" sz="2800" b="1" dirty="0">
                <a:solidFill>
                  <a:srgbClr val="FF0000"/>
                </a:solidFill>
                <a:latin typeface="Calibri" panose="020F0502020204030204" pitchFamily="34" charset="0"/>
                <a:ea typeface="+mn-ea"/>
              </a:rPr>
              <a:t>.</a:t>
            </a:r>
            <a:endParaRPr lang="en-US" sz="2100" b="1" dirty="0">
              <a:solidFill>
                <a:srgbClr val="FF0000"/>
              </a:solidFill>
              <a:latin typeface="Calibri" panose="020F0502020204030204" pitchFamily="34" charset="0"/>
              <a:ea typeface="+mn-ea"/>
            </a:endParaRPr>
          </a:p>
          <a:p>
            <a:pPr marL="0" indent="0" algn="ctr" eaLnBrk="1" fontAlgn="auto" hangingPunct="1">
              <a:spcAft>
                <a:spcPts val="0"/>
              </a:spcAft>
              <a:buClr>
                <a:schemeClr val="tx1"/>
              </a:buClr>
              <a:buFont typeface="Arial"/>
              <a:buNone/>
              <a:defRPr/>
            </a:pPr>
            <a:endParaRPr lang="en-US" sz="2100" b="1" dirty="0">
              <a:solidFill>
                <a:srgbClr val="FF0000"/>
              </a:solidFill>
              <a:latin typeface="Calibri" panose="020F0502020204030204" pitchFamily="34" charset="0"/>
              <a:ea typeface="+mn-ea"/>
            </a:endParaRPr>
          </a:p>
          <a:p>
            <a:pPr marL="0" indent="0" algn="ctr" eaLnBrk="1" fontAlgn="auto" hangingPunct="1">
              <a:spcAft>
                <a:spcPts val="0"/>
              </a:spcAft>
              <a:buClr>
                <a:schemeClr val="tx1"/>
              </a:buClr>
              <a:buFont typeface="Arial"/>
              <a:buNone/>
              <a:defRPr/>
            </a:pPr>
            <a:r>
              <a:rPr lang="en-US" sz="2800" b="1" dirty="0" err="1">
                <a:solidFill>
                  <a:schemeClr val="accent1">
                    <a:lumMod val="75000"/>
                    <a:lumOff val="25000"/>
                  </a:schemeClr>
                </a:solidFill>
                <a:latin typeface="Calibri" panose="020F0502020204030204" pitchFamily="34" charset="0"/>
                <a:ea typeface="+mn-ea"/>
              </a:rPr>
              <a:t>Hatupaswi</a:t>
            </a:r>
            <a:r>
              <a:rPr lang="en-US" sz="2800" b="1" dirty="0">
                <a:solidFill>
                  <a:schemeClr val="accent1">
                    <a:lumMod val="75000"/>
                    <a:lumOff val="25000"/>
                  </a:schemeClr>
                </a:solidFill>
                <a:latin typeface="Calibri" panose="020F0502020204030204" pitchFamily="34" charset="0"/>
                <a:ea typeface="+mn-ea"/>
              </a:rPr>
              <a:t> </a:t>
            </a:r>
            <a:r>
              <a:rPr lang="en-US" sz="2800" b="1" dirty="0" err="1">
                <a:solidFill>
                  <a:schemeClr val="accent1">
                    <a:lumMod val="75000"/>
                    <a:lumOff val="25000"/>
                  </a:schemeClr>
                </a:solidFill>
                <a:latin typeface="Calibri" panose="020F0502020204030204" pitchFamily="34" charset="0"/>
                <a:ea typeface="+mn-ea"/>
              </a:rPr>
              <a:t>kusahau</a:t>
            </a:r>
            <a:r>
              <a:rPr lang="en-US" sz="2800" b="1" dirty="0">
                <a:solidFill>
                  <a:schemeClr val="accent1">
                    <a:lumMod val="75000"/>
                    <a:lumOff val="25000"/>
                  </a:schemeClr>
                </a:solidFill>
                <a:latin typeface="Calibri" panose="020F0502020204030204" pitchFamily="34" charset="0"/>
                <a:ea typeface="+mn-ea"/>
              </a:rPr>
              <a:t> </a:t>
            </a:r>
            <a:r>
              <a:rPr lang="en-US" sz="2800" b="1" dirty="0" err="1">
                <a:solidFill>
                  <a:schemeClr val="accent1">
                    <a:lumMod val="75000"/>
                    <a:lumOff val="25000"/>
                  </a:schemeClr>
                </a:solidFill>
                <a:latin typeface="Calibri" panose="020F0502020204030204" pitchFamily="34" charset="0"/>
                <a:ea typeface="+mn-ea"/>
              </a:rPr>
              <a:t>kamwe</a:t>
            </a:r>
            <a:r>
              <a:rPr lang="en-US" sz="2800" b="1" dirty="0">
                <a:solidFill>
                  <a:schemeClr val="accent1">
                    <a:lumMod val="75000"/>
                    <a:lumOff val="25000"/>
                  </a:schemeClr>
                </a:solidFill>
                <a:latin typeface="Calibri" panose="020F0502020204030204" pitchFamily="34" charset="0"/>
                <a:ea typeface="+mn-ea"/>
              </a:rPr>
              <a:t> </a:t>
            </a:r>
            <a:r>
              <a:rPr lang="en-US" sz="2800" b="1" dirty="0" err="1">
                <a:solidFill>
                  <a:schemeClr val="accent1">
                    <a:lumMod val="75000"/>
                    <a:lumOff val="25000"/>
                  </a:schemeClr>
                </a:solidFill>
                <a:latin typeface="Calibri" panose="020F0502020204030204" pitchFamily="34" charset="0"/>
                <a:ea typeface="+mn-ea"/>
              </a:rPr>
              <a:t>athari</a:t>
            </a:r>
            <a:r>
              <a:rPr lang="en-US" sz="2800" b="1" dirty="0">
                <a:solidFill>
                  <a:schemeClr val="accent1">
                    <a:lumMod val="75000"/>
                    <a:lumOff val="25000"/>
                  </a:schemeClr>
                </a:solidFill>
                <a:latin typeface="Calibri" panose="020F0502020204030204" pitchFamily="34" charset="0"/>
                <a:ea typeface="+mn-ea"/>
              </a:rPr>
              <a:t> </a:t>
            </a:r>
            <a:r>
              <a:rPr lang="en-US" sz="2800" b="1" dirty="0" err="1">
                <a:solidFill>
                  <a:schemeClr val="accent1">
                    <a:lumMod val="75000"/>
                    <a:lumOff val="25000"/>
                  </a:schemeClr>
                </a:solidFill>
                <a:latin typeface="Calibri" panose="020F0502020204030204" pitchFamily="34" charset="0"/>
                <a:ea typeface="+mn-ea"/>
              </a:rPr>
              <a:t>za</a:t>
            </a:r>
            <a:r>
              <a:rPr lang="en-US" sz="2800" b="1" dirty="0">
                <a:solidFill>
                  <a:schemeClr val="accent1">
                    <a:lumMod val="75000"/>
                    <a:lumOff val="25000"/>
                  </a:schemeClr>
                </a:solidFill>
                <a:latin typeface="Calibri" panose="020F0502020204030204" pitchFamily="34" charset="0"/>
                <a:ea typeface="+mn-ea"/>
              </a:rPr>
              <a:t> </a:t>
            </a:r>
            <a:r>
              <a:rPr lang="en-US" sz="2800" b="1" dirty="0" err="1">
                <a:solidFill>
                  <a:schemeClr val="accent1">
                    <a:lumMod val="75000"/>
                    <a:lumOff val="25000"/>
                  </a:schemeClr>
                </a:solidFill>
                <a:latin typeface="Calibri" panose="020F0502020204030204" pitchFamily="34" charset="0"/>
                <a:ea typeface="+mn-ea"/>
              </a:rPr>
              <a:t>matendo</a:t>
            </a:r>
            <a:r>
              <a:rPr lang="en-US" sz="2800" b="1" dirty="0">
                <a:solidFill>
                  <a:schemeClr val="accent1">
                    <a:lumMod val="75000"/>
                    <a:lumOff val="25000"/>
                  </a:schemeClr>
                </a:solidFill>
                <a:latin typeface="Calibri" panose="020F0502020204030204" pitchFamily="34" charset="0"/>
                <a:ea typeface="+mn-ea"/>
              </a:rPr>
              <a:t> </a:t>
            </a:r>
            <a:r>
              <a:rPr lang="en-US" sz="2800" b="1" dirty="0" err="1">
                <a:solidFill>
                  <a:schemeClr val="accent1">
                    <a:lumMod val="75000"/>
                    <a:lumOff val="25000"/>
                  </a:schemeClr>
                </a:solidFill>
                <a:latin typeface="Calibri" panose="020F0502020204030204" pitchFamily="34" charset="0"/>
                <a:ea typeface="+mn-ea"/>
              </a:rPr>
              <a:t>yetu</a:t>
            </a:r>
            <a:r>
              <a:rPr lang="en-US" sz="2800" b="1" dirty="0">
                <a:solidFill>
                  <a:schemeClr val="accent1">
                    <a:lumMod val="75000"/>
                    <a:lumOff val="25000"/>
                  </a:schemeClr>
                </a:solidFill>
                <a:latin typeface="Calibri" panose="020F0502020204030204" pitchFamily="34" charset="0"/>
                <a:ea typeface="+mn-ea"/>
              </a:rPr>
              <a:t> </a:t>
            </a:r>
            <a:r>
              <a:rPr lang="en-US" sz="2800" b="1" dirty="0" err="1">
                <a:solidFill>
                  <a:schemeClr val="accent1">
                    <a:lumMod val="75000"/>
                    <a:lumOff val="25000"/>
                  </a:schemeClr>
                </a:solidFill>
                <a:latin typeface="Calibri" panose="020F0502020204030204" pitchFamily="34" charset="0"/>
                <a:ea typeface="+mn-ea"/>
              </a:rPr>
              <a:t>kwa</a:t>
            </a:r>
            <a:r>
              <a:rPr lang="en-US" sz="2800" b="1" dirty="0">
                <a:solidFill>
                  <a:schemeClr val="accent1">
                    <a:lumMod val="75000"/>
                    <a:lumOff val="25000"/>
                  </a:schemeClr>
                </a:solidFill>
                <a:latin typeface="Calibri" panose="020F0502020204030204" pitchFamily="34" charset="0"/>
                <a:ea typeface="+mn-ea"/>
              </a:rPr>
              <a:t> </a:t>
            </a:r>
            <a:r>
              <a:rPr lang="en-US" sz="2800" b="1" dirty="0" err="1">
                <a:solidFill>
                  <a:schemeClr val="accent1">
                    <a:lumMod val="75000"/>
                    <a:lumOff val="25000"/>
                  </a:schemeClr>
                </a:solidFill>
                <a:latin typeface="Calibri" panose="020F0502020204030204" pitchFamily="34" charset="0"/>
                <a:ea typeface="+mn-ea"/>
              </a:rPr>
              <a:t>nchi</a:t>
            </a:r>
            <a:r>
              <a:rPr lang="en-US" sz="2800" b="1" dirty="0">
                <a:solidFill>
                  <a:schemeClr val="accent1">
                    <a:lumMod val="75000"/>
                    <a:lumOff val="25000"/>
                  </a:schemeClr>
                </a:solidFill>
                <a:latin typeface="Calibri" panose="020F0502020204030204" pitchFamily="34" charset="0"/>
                <a:ea typeface="+mn-ea"/>
              </a:rPr>
              <a:t> </a:t>
            </a:r>
            <a:r>
              <a:rPr lang="en-US" sz="2800" b="1" dirty="0" err="1">
                <a:solidFill>
                  <a:schemeClr val="accent1">
                    <a:lumMod val="75000"/>
                    <a:lumOff val="25000"/>
                  </a:schemeClr>
                </a:solidFill>
                <a:latin typeface="Calibri" panose="020F0502020204030204" pitchFamily="34" charset="0"/>
                <a:ea typeface="+mn-ea"/>
              </a:rPr>
              <a:t>zinazoendelea</a:t>
            </a:r>
            <a:endParaRPr lang="en-US" sz="2800" b="1" dirty="0">
              <a:solidFill>
                <a:schemeClr val="accent1">
                  <a:lumMod val="75000"/>
                  <a:lumOff val="25000"/>
                </a:schemeClr>
              </a:solidFill>
              <a:latin typeface="Calibri" panose="020F0502020204030204" pitchFamily="34" charset="0"/>
              <a:ea typeface="+mn-ea"/>
            </a:endParaRPr>
          </a:p>
          <a:p>
            <a:pPr marL="0" indent="0" algn="ctr" eaLnBrk="1" fontAlgn="auto" hangingPunct="1">
              <a:spcAft>
                <a:spcPts val="0"/>
              </a:spcAft>
              <a:buClr>
                <a:schemeClr val="tx1"/>
              </a:buClr>
              <a:buFont typeface="Arial"/>
              <a:buNone/>
              <a:defRPr/>
            </a:pPr>
            <a:endParaRPr lang="en-US" sz="2100" b="1" dirty="0">
              <a:latin typeface="Calibri" panose="020F0502020204030204" pitchFamily="34" charset="0"/>
              <a:ea typeface="+mn-ea"/>
            </a:endParaRPr>
          </a:p>
          <a:p>
            <a:pPr marL="0" indent="0" algn="ctr" eaLnBrk="1" fontAlgn="auto" hangingPunct="1">
              <a:spcAft>
                <a:spcPts val="0"/>
              </a:spcAft>
              <a:buClr>
                <a:schemeClr val="tx1"/>
              </a:buClr>
              <a:buFont typeface="Arial"/>
              <a:buNone/>
              <a:defRPr/>
            </a:pPr>
            <a:r>
              <a:rPr lang="fi-FI" sz="3000" b="1" dirty="0">
                <a:solidFill>
                  <a:srgbClr val="00B050"/>
                </a:solidFill>
                <a:latin typeface="Calibri" panose="020F0502020204030204" pitchFamily="34" charset="0"/>
                <a:ea typeface="+mn-ea"/>
              </a:rPr>
              <a:t>Tunahitaji sayansi zaidi katika siasa</a:t>
            </a:r>
          </a:p>
          <a:p>
            <a:pPr marL="0" indent="0" algn="ctr" eaLnBrk="1" fontAlgn="auto" hangingPunct="1">
              <a:spcAft>
                <a:spcPts val="0"/>
              </a:spcAft>
              <a:buClr>
                <a:schemeClr val="tx1"/>
              </a:buClr>
              <a:buFont typeface="Arial"/>
              <a:buNone/>
              <a:defRPr/>
            </a:pPr>
            <a:r>
              <a:rPr lang="fi-FI" sz="3000" b="1" dirty="0">
                <a:solidFill>
                  <a:srgbClr val="00B050"/>
                </a:solidFill>
                <a:latin typeface="Calibri" panose="020F0502020204030204" pitchFamily="34" charset="0"/>
                <a:ea typeface="+mn-ea"/>
              </a:rPr>
              <a:t>Na siasa kidogo katika sayansi</a:t>
            </a:r>
            <a:endParaRPr lang="en-US" sz="3000" b="1" dirty="0">
              <a:solidFill>
                <a:srgbClr val="00B050"/>
              </a:solidFill>
              <a:latin typeface="Calibri" panose="020F0502020204030204" pitchFamily="34" charset="0"/>
              <a:ea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29247E-C4E9-3C4B-BD96-B1A5C5E622C9}"/>
              </a:ext>
            </a:extLst>
          </p:cNvPr>
          <p:cNvSpPr txBox="1"/>
          <p:nvPr/>
        </p:nvSpPr>
        <p:spPr>
          <a:xfrm>
            <a:off x="1189038" y="1317625"/>
            <a:ext cx="6510337" cy="2554288"/>
          </a:xfrm>
          <a:prstGeom prst="rect">
            <a:avLst/>
          </a:prstGeom>
          <a:noFill/>
        </p:spPr>
        <p:txBody>
          <a:bodyPr>
            <a:spAutoFit/>
          </a:bodyPr>
          <a:lstStyle/>
          <a:p>
            <a:pPr algn="ctr" eaLnBrk="1" fontAlgn="auto" hangingPunct="1">
              <a:spcBef>
                <a:spcPts val="0"/>
              </a:spcBef>
              <a:spcAft>
                <a:spcPts val="0"/>
              </a:spcAft>
              <a:defRPr/>
            </a:pPr>
            <a:r>
              <a:rPr lang="en-US" sz="3200" b="1" dirty="0" err="1">
                <a:latin typeface="+mn-lt"/>
              </a:rPr>
              <a:t>Kumbuka</a:t>
            </a:r>
            <a:r>
              <a:rPr lang="en-US" sz="3200" b="1" dirty="0">
                <a:latin typeface="+mn-lt"/>
              </a:rPr>
              <a:t> </a:t>
            </a:r>
            <a:r>
              <a:rPr lang="en-US" sz="3200" b="1" dirty="0" err="1">
                <a:latin typeface="+mn-lt"/>
              </a:rPr>
              <a:t>kwamba</a:t>
            </a:r>
            <a:r>
              <a:rPr lang="en-US" sz="3200" b="1" dirty="0">
                <a:latin typeface="+mn-lt"/>
              </a:rPr>
              <a:t> </a:t>
            </a:r>
            <a:r>
              <a:rPr lang="en-US" sz="3200" b="1" dirty="0" err="1">
                <a:latin typeface="+mn-lt"/>
              </a:rPr>
              <a:t>kwa</a:t>
            </a:r>
            <a:r>
              <a:rPr lang="en-US" sz="3200" b="1" dirty="0">
                <a:latin typeface="+mn-lt"/>
              </a:rPr>
              <a:t> </a:t>
            </a:r>
            <a:r>
              <a:rPr lang="en-US" sz="3200" b="1" dirty="0" err="1">
                <a:latin typeface="+mn-lt"/>
              </a:rPr>
              <a:t>milioni</a:t>
            </a:r>
            <a:r>
              <a:rPr lang="en-US" sz="3200" b="1" dirty="0">
                <a:latin typeface="+mn-lt"/>
              </a:rPr>
              <a:t> 800 </a:t>
            </a:r>
            <a:r>
              <a:rPr lang="en-US" sz="3200" b="1" dirty="0" err="1">
                <a:latin typeface="+mn-lt"/>
              </a:rPr>
              <a:t>ambao</a:t>
            </a:r>
            <a:r>
              <a:rPr lang="en-US" sz="3200" b="1" dirty="0">
                <a:latin typeface="+mn-lt"/>
              </a:rPr>
              <a:t> </a:t>
            </a:r>
            <a:r>
              <a:rPr lang="en-US" sz="3200" b="1" dirty="0" err="1">
                <a:latin typeface="+mn-lt"/>
              </a:rPr>
              <a:t>huenda</a:t>
            </a:r>
            <a:r>
              <a:rPr lang="en-US" sz="3200" b="1" dirty="0">
                <a:latin typeface="+mn-lt"/>
              </a:rPr>
              <a:t> </a:t>
            </a:r>
            <a:r>
              <a:rPr lang="en-US" sz="3200" b="1" dirty="0" err="1">
                <a:latin typeface="+mn-lt"/>
              </a:rPr>
              <a:t>kulala</a:t>
            </a:r>
            <a:r>
              <a:rPr lang="en-US" sz="3200" b="1" dirty="0">
                <a:latin typeface="+mn-lt"/>
              </a:rPr>
              <a:t> </a:t>
            </a:r>
            <a:r>
              <a:rPr lang="en-US" sz="3200" b="1" dirty="0" err="1">
                <a:latin typeface="+mn-lt"/>
              </a:rPr>
              <a:t>njaa</a:t>
            </a:r>
            <a:r>
              <a:rPr lang="en-US" sz="3200" b="1" dirty="0">
                <a:latin typeface="+mn-lt"/>
              </a:rPr>
              <a:t> </a:t>
            </a:r>
            <a:r>
              <a:rPr lang="en-US" sz="3200" b="1" dirty="0" err="1">
                <a:latin typeface="+mn-lt"/>
              </a:rPr>
              <a:t>usiku</a:t>
            </a:r>
            <a:endParaRPr lang="en-US" sz="3200" b="1" dirty="0">
              <a:latin typeface="+mn-lt"/>
            </a:endParaRPr>
          </a:p>
          <a:p>
            <a:pPr eaLnBrk="1" fontAlgn="auto" hangingPunct="1">
              <a:spcBef>
                <a:spcPts val="0"/>
              </a:spcBef>
              <a:spcAft>
                <a:spcPts val="0"/>
              </a:spcAft>
              <a:defRPr/>
            </a:pPr>
            <a:endParaRPr lang="en-US" dirty="0">
              <a:latin typeface="+mn-lt"/>
            </a:endParaRPr>
          </a:p>
          <a:p>
            <a:pPr eaLnBrk="1" fontAlgn="auto" hangingPunct="1">
              <a:spcBef>
                <a:spcPts val="0"/>
              </a:spcBef>
              <a:spcAft>
                <a:spcPts val="0"/>
              </a:spcAft>
              <a:defRPr/>
            </a:pPr>
            <a:endParaRPr lang="en-US" dirty="0">
              <a:latin typeface="+mn-lt"/>
            </a:endParaRPr>
          </a:p>
          <a:p>
            <a:pPr algn="ctr" eaLnBrk="1" fontAlgn="auto" hangingPunct="1">
              <a:spcBef>
                <a:spcPts val="0"/>
              </a:spcBef>
              <a:spcAft>
                <a:spcPts val="0"/>
              </a:spcAft>
              <a:defRPr/>
            </a:pPr>
            <a:r>
              <a:rPr lang="en-US" dirty="0">
                <a:latin typeface="+mn-lt"/>
              </a:rPr>
              <a:t> </a:t>
            </a:r>
            <a:r>
              <a:rPr lang="en-US" sz="6000" b="1" dirty="0">
                <a:solidFill>
                  <a:schemeClr val="accent1">
                    <a:lumMod val="75000"/>
                  </a:schemeClr>
                </a:solidFill>
                <a:latin typeface="+mn-lt"/>
              </a:rPr>
              <a:t>CHAKULA </a:t>
            </a:r>
            <a:r>
              <a:rPr lang="en-US" sz="6000" b="1" dirty="0" err="1">
                <a:solidFill>
                  <a:schemeClr val="accent1">
                    <a:lumMod val="75000"/>
                  </a:schemeClr>
                </a:solidFill>
                <a:latin typeface="+mn-lt"/>
              </a:rPr>
              <a:t>ni</a:t>
            </a:r>
            <a:r>
              <a:rPr lang="en-US" sz="6000" b="1" dirty="0">
                <a:solidFill>
                  <a:schemeClr val="accent1">
                    <a:lumMod val="75000"/>
                  </a:schemeClr>
                </a:solidFill>
                <a:latin typeface="+mn-lt"/>
              </a:rPr>
              <a:t> </a:t>
            </a:r>
            <a:r>
              <a:rPr lang="en-US" sz="6000" b="1" dirty="0" err="1">
                <a:solidFill>
                  <a:schemeClr val="accent1">
                    <a:lumMod val="75000"/>
                  </a:schemeClr>
                </a:solidFill>
                <a:latin typeface="+mn-lt"/>
              </a:rPr>
              <a:t>dawa</a:t>
            </a:r>
            <a:endParaRPr lang="en-US" sz="6000" b="1" dirty="0">
              <a:solidFill>
                <a:schemeClr val="accent1">
                  <a:lumMod val="75000"/>
                </a:schemeClr>
              </a:solidFill>
              <a:latin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CF1A05-0304-AC44-BBE4-1C13C316E9CC}"/>
              </a:ext>
            </a:extLst>
          </p:cNvPr>
          <p:cNvSpPr>
            <a:spLocks noGrp="1"/>
          </p:cNvSpPr>
          <p:nvPr>
            <p:ph type="ctrTitle"/>
          </p:nvPr>
        </p:nvSpPr>
        <p:spPr>
          <a:xfrm>
            <a:off x="996950" y="228600"/>
            <a:ext cx="7672388" cy="576263"/>
          </a:xfrm>
        </p:spPr>
        <p:txBody>
          <a:bodyPr>
            <a:normAutofit fontScale="90000"/>
          </a:bodyPr>
          <a:lstStyle/>
          <a:p>
            <a:pPr eaLnBrk="1" fontAlgn="auto" hangingPunct="1">
              <a:spcAft>
                <a:spcPts val="0"/>
              </a:spcAft>
              <a:defRPr/>
            </a:pPr>
            <a:r>
              <a:rPr lang="en-US" dirty="0" err="1">
                <a:ea typeface="+mj-ea"/>
              </a:rPr>
              <a:t>Vitendo</a:t>
            </a:r>
            <a:r>
              <a:rPr lang="en-US" dirty="0">
                <a:ea typeface="+mj-ea"/>
              </a:rPr>
              <a:t> </a:t>
            </a:r>
            <a:r>
              <a:rPr lang="en-US" dirty="0" err="1">
                <a:ea typeface="+mj-ea"/>
              </a:rPr>
              <a:t>vinahitajika</a:t>
            </a:r>
            <a:r>
              <a:rPr lang="en-US" dirty="0">
                <a:ea typeface="+mj-ea"/>
              </a:rPr>
              <a:t> </a:t>
            </a:r>
            <a:r>
              <a:rPr lang="en-US" dirty="0" err="1">
                <a:ea typeface="+mj-ea"/>
              </a:rPr>
              <a:t>ulimwenguni</a:t>
            </a:r>
            <a:r>
              <a:rPr lang="en-US" dirty="0">
                <a:ea typeface="+mj-ea"/>
              </a:rPr>
              <a:t> </a:t>
            </a:r>
            <a:r>
              <a:rPr lang="en-US" dirty="0" err="1">
                <a:ea typeface="+mj-ea"/>
              </a:rPr>
              <a:t>kote</a:t>
            </a:r>
            <a:endParaRPr lang="en-US" dirty="0">
              <a:ea typeface="+mj-ea"/>
            </a:endParaRPr>
          </a:p>
        </p:txBody>
      </p:sp>
      <p:sp>
        <p:nvSpPr>
          <p:cNvPr id="4" name="Content Placeholder 3">
            <a:extLst>
              <a:ext uri="{FF2B5EF4-FFF2-40B4-BE49-F238E27FC236}">
                <a16:creationId xmlns:a16="http://schemas.microsoft.com/office/drawing/2014/main" id="{A3886B55-2FE8-AE4E-980C-A43B5B7D183E}"/>
              </a:ext>
            </a:extLst>
          </p:cNvPr>
          <p:cNvSpPr>
            <a:spLocks noGrp="1"/>
          </p:cNvSpPr>
          <p:nvPr>
            <p:ph idx="10"/>
          </p:nvPr>
        </p:nvSpPr>
        <p:spPr>
          <a:xfrm>
            <a:off x="730250" y="1885950"/>
            <a:ext cx="7508875" cy="3448050"/>
          </a:xfrm>
        </p:spPr>
        <p:txBody>
          <a:bodyPr rtlCol="0">
            <a:normAutofit fontScale="55000" lnSpcReduction="20000"/>
          </a:bodyPr>
          <a:lstStyle/>
          <a:p>
            <a:pPr marL="0" indent="0" algn="ctr" eaLnBrk="1" fontAlgn="auto" hangingPunct="1">
              <a:spcAft>
                <a:spcPts val="0"/>
              </a:spcAft>
              <a:buFont typeface="Arial"/>
              <a:buNone/>
              <a:defRPr/>
            </a:pPr>
            <a:r>
              <a:rPr lang="en-US" sz="5100" b="1" dirty="0" err="1">
                <a:solidFill>
                  <a:srgbClr val="0070C0"/>
                </a:solidFill>
                <a:latin typeface="Calibri" panose="020F0502020204030204" pitchFamily="34" charset="0"/>
                <a:ea typeface="+mn-ea"/>
              </a:rPr>
              <a:t>Wanasiasa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wanapaswa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kuwasikiza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wanasayansi</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wanaofadhili</a:t>
            </a:r>
            <a:endParaRPr lang="en-US" sz="5100" b="1" dirty="0">
              <a:solidFill>
                <a:srgbClr val="0070C0"/>
              </a:solidFill>
              <a:latin typeface="Calibri" panose="020F0502020204030204" pitchFamily="34" charset="0"/>
              <a:ea typeface="+mn-ea"/>
            </a:endParaRPr>
          </a:p>
          <a:p>
            <a:pPr marL="0" indent="0" algn="ctr" eaLnBrk="1" fontAlgn="auto" hangingPunct="1">
              <a:spcAft>
                <a:spcPts val="0"/>
              </a:spcAft>
              <a:buFont typeface="Arial"/>
              <a:buNone/>
              <a:defRPr/>
            </a:pPr>
            <a:endParaRPr lang="en-US" sz="5100" b="1" dirty="0">
              <a:solidFill>
                <a:srgbClr val="0070C0"/>
              </a:solidFill>
              <a:latin typeface="Calibri" panose="020F0502020204030204" pitchFamily="34" charset="0"/>
              <a:ea typeface="+mn-ea"/>
            </a:endParaRPr>
          </a:p>
          <a:p>
            <a:pPr marL="0" indent="0" algn="ctr" eaLnBrk="1" fontAlgn="auto" hangingPunct="1">
              <a:spcAft>
                <a:spcPts val="0"/>
              </a:spcAft>
              <a:buFont typeface="Arial"/>
              <a:buNone/>
              <a:defRPr/>
            </a:pPr>
            <a:endParaRPr lang="en-US" sz="5100" b="1" dirty="0">
              <a:solidFill>
                <a:srgbClr val="0070C0"/>
              </a:solidFill>
              <a:latin typeface="Calibri" panose="020F0502020204030204" pitchFamily="34" charset="0"/>
              <a:ea typeface="+mn-ea"/>
            </a:endParaRPr>
          </a:p>
          <a:p>
            <a:pPr marL="0" indent="0" algn="ctr" eaLnBrk="1" fontAlgn="auto" hangingPunct="1">
              <a:spcAft>
                <a:spcPts val="0"/>
              </a:spcAft>
              <a:buFont typeface="Arial"/>
              <a:buNone/>
              <a:defRPr/>
            </a:pPr>
            <a:r>
              <a:rPr lang="en-US" sz="5100" b="1" dirty="0" err="1">
                <a:solidFill>
                  <a:srgbClr val="0070C0"/>
                </a:solidFill>
                <a:latin typeface="Calibri" panose="020F0502020204030204" pitchFamily="34" charset="0"/>
                <a:ea typeface="+mn-ea"/>
              </a:rPr>
              <a:t>Acha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kuunga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mkono</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wazo</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kwamba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vyakula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vinavyotengenezwa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na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kilimo</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sahihi</a:t>
            </a:r>
            <a:r>
              <a:rPr lang="en-US" sz="5100" b="1" dirty="0">
                <a:solidFill>
                  <a:srgbClr val="0070C0"/>
                </a:solidFill>
                <a:latin typeface="Calibri" panose="020F0502020204030204" pitchFamily="34" charset="0"/>
                <a:ea typeface="+mn-ea"/>
              </a:rPr>
              <a:t> za </a:t>
            </a:r>
            <a:r>
              <a:rPr lang="en-US" sz="5100" b="1" dirty="0" err="1">
                <a:solidFill>
                  <a:srgbClr val="0070C0"/>
                </a:solidFill>
                <a:latin typeface="Calibri" panose="020F0502020204030204" pitchFamily="34" charset="0"/>
                <a:ea typeface="+mn-ea"/>
              </a:rPr>
              <a:t>kuzaliana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lazima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ziwe</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hatari</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zaidi</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kuliko</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njia</a:t>
            </a:r>
            <a:r>
              <a:rPr lang="en-US" sz="5100" b="1" dirty="0">
                <a:solidFill>
                  <a:srgbClr val="0070C0"/>
                </a:solidFill>
                <a:latin typeface="Calibri" panose="020F0502020204030204" pitchFamily="34" charset="0"/>
                <a:ea typeface="+mn-ea"/>
              </a:rPr>
              <a:t> za </a:t>
            </a:r>
            <a:r>
              <a:rPr lang="en-US" sz="5100" b="1" dirty="0" err="1">
                <a:solidFill>
                  <a:srgbClr val="0070C0"/>
                </a:solidFill>
                <a:latin typeface="Calibri" panose="020F0502020204030204" pitchFamily="34" charset="0"/>
                <a:ea typeface="+mn-ea"/>
              </a:rPr>
              <a:t>jadi</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wakati</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sayansi</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inaonyesha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kuwa</a:t>
            </a:r>
            <a:r>
              <a:rPr lang="en-US" sz="5100" b="1" dirty="0">
                <a:solidFill>
                  <a:srgbClr val="0070C0"/>
                </a:solidFill>
                <a:latin typeface="Calibri" panose="020F0502020204030204" pitchFamily="34" charset="0"/>
                <a:ea typeface="+mn-ea"/>
              </a:rPr>
              <a:t> </a:t>
            </a:r>
            <a:r>
              <a:rPr lang="en-US" sz="5100" b="1" dirty="0" err="1">
                <a:solidFill>
                  <a:srgbClr val="0070C0"/>
                </a:solidFill>
                <a:latin typeface="Calibri" panose="020F0502020204030204" pitchFamily="34" charset="0"/>
                <a:ea typeface="+mn-ea"/>
              </a:rPr>
              <a:t>sio</a:t>
            </a:r>
            <a:endParaRPr lang="en-US" sz="3825" b="1" dirty="0">
              <a:latin typeface="Calibri" panose="020F0502020204030204" pitchFamily="34" charset="0"/>
              <a:ea typeface="+mn-ea"/>
            </a:endParaRPr>
          </a:p>
          <a:p>
            <a:pPr eaLnBrk="1" fontAlgn="auto" hangingPunct="1">
              <a:spcAft>
                <a:spcPts val="0"/>
              </a:spcAft>
              <a:buFont typeface="Arial"/>
              <a:buChar char="•"/>
              <a:defRPr/>
            </a:pPr>
            <a:endParaRPr lang="en-US" sz="1800" dirty="0">
              <a:ea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2C6C4C-FE49-DB4F-A97E-75D8E051E97B}"/>
              </a:ext>
            </a:extLst>
          </p:cNvPr>
          <p:cNvSpPr txBox="1"/>
          <p:nvPr/>
        </p:nvSpPr>
        <p:spPr>
          <a:xfrm>
            <a:off x="571500" y="1016000"/>
            <a:ext cx="7899400" cy="5539978"/>
          </a:xfrm>
          <a:prstGeom prst="rect">
            <a:avLst/>
          </a:prstGeom>
          <a:noFill/>
        </p:spPr>
        <p:txBody>
          <a:bodyPr>
            <a:spAutoFit/>
          </a:bodyPr>
          <a:lstStyle/>
          <a:p>
            <a:pPr algn="ctr" eaLnBrk="1" fontAlgn="auto" hangingPunct="1">
              <a:spcBef>
                <a:spcPts val="0"/>
              </a:spcBef>
              <a:spcAft>
                <a:spcPts val="0"/>
              </a:spcAft>
              <a:defRPr/>
            </a:pPr>
            <a:r>
              <a:rPr lang="en-US" sz="3600" b="1" dirty="0" err="1">
                <a:solidFill>
                  <a:schemeClr val="accent5">
                    <a:lumMod val="75000"/>
                  </a:schemeClr>
                </a:solidFill>
                <a:latin typeface="+mn-lt"/>
              </a:rPr>
              <a:t>Jumuiya</a:t>
            </a:r>
            <a:r>
              <a:rPr lang="en-US" sz="3600" b="1" dirty="0">
                <a:solidFill>
                  <a:schemeClr val="accent5">
                    <a:lumMod val="75000"/>
                  </a:schemeClr>
                </a:solidFill>
                <a:latin typeface="+mn-lt"/>
              </a:rPr>
              <a:t> </a:t>
            </a:r>
            <a:r>
              <a:rPr lang="en-US" sz="3600" b="1" dirty="0" err="1">
                <a:solidFill>
                  <a:schemeClr val="accent5">
                    <a:lumMod val="75000"/>
                  </a:schemeClr>
                </a:solidFill>
                <a:latin typeface="+mn-lt"/>
              </a:rPr>
              <a:t>ya</a:t>
            </a:r>
            <a:r>
              <a:rPr lang="en-US" sz="3600" b="1" dirty="0">
                <a:solidFill>
                  <a:schemeClr val="accent5">
                    <a:lumMod val="75000"/>
                  </a:schemeClr>
                </a:solidFill>
                <a:latin typeface="+mn-lt"/>
              </a:rPr>
              <a:t> </a:t>
            </a:r>
            <a:r>
              <a:rPr lang="en-US" sz="3600" b="1" dirty="0" err="1">
                <a:solidFill>
                  <a:schemeClr val="accent5">
                    <a:lumMod val="75000"/>
                  </a:schemeClr>
                </a:solidFill>
                <a:latin typeface="+mn-lt"/>
              </a:rPr>
              <a:t>kiraia</a:t>
            </a:r>
            <a:r>
              <a:rPr lang="en-US" sz="3600" b="1" dirty="0">
                <a:solidFill>
                  <a:schemeClr val="accent5">
                    <a:lumMod val="75000"/>
                  </a:schemeClr>
                </a:solidFill>
                <a:latin typeface="+mn-lt"/>
              </a:rPr>
              <a:t> </a:t>
            </a:r>
            <a:r>
              <a:rPr lang="en-US" sz="3600" b="1" dirty="0" err="1">
                <a:solidFill>
                  <a:schemeClr val="accent5">
                    <a:lumMod val="75000"/>
                  </a:schemeClr>
                </a:solidFill>
                <a:latin typeface="+mn-lt"/>
              </a:rPr>
              <a:t>lazima</a:t>
            </a:r>
            <a:r>
              <a:rPr lang="en-US" sz="3600" b="1" dirty="0">
                <a:solidFill>
                  <a:schemeClr val="accent5">
                    <a:lumMod val="75000"/>
                  </a:schemeClr>
                </a:solidFill>
                <a:latin typeface="+mn-lt"/>
              </a:rPr>
              <a:t> </a:t>
            </a:r>
            <a:r>
              <a:rPr lang="en-US" sz="3600" b="1" dirty="0" err="1">
                <a:solidFill>
                  <a:schemeClr val="accent5">
                    <a:lumMod val="75000"/>
                  </a:schemeClr>
                </a:solidFill>
                <a:latin typeface="+mn-lt"/>
              </a:rPr>
              <a:t>ichukue</a:t>
            </a:r>
            <a:r>
              <a:rPr lang="en-US" sz="3600" b="1" dirty="0">
                <a:solidFill>
                  <a:schemeClr val="accent5">
                    <a:lumMod val="75000"/>
                  </a:schemeClr>
                </a:solidFill>
                <a:latin typeface="+mn-lt"/>
              </a:rPr>
              <a:t> </a:t>
            </a:r>
            <a:r>
              <a:rPr lang="en-US" sz="3600" b="1" dirty="0" err="1">
                <a:solidFill>
                  <a:schemeClr val="accent5">
                    <a:lumMod val="75000"/>
                  </a:schemeClr>
                </a:solidFill>
                <a:latin typeface="+mn-lt"/>
              </a:rPr>
              <a:t>jukumu</a:t>
            </a:r>
            <a:r>
              <a:rPr lang="en-US" sz="3600" b="1" dirty="0">
                <a:solidFill>
                  <a:schemeClr val="accent5">
                    <a:lumMod val="75000"/>
                  </a:schemeClr>
                </a:solidFill>
                <a:latin typeface="+mn-lt"/>
              </a:rPr>
              <a:t> lake pia</a:t>
            </a:r>
          </a:p>
          <a:p>
            <a:pPr eaLnBrk="1" fontAlgn="auto" hangingPunct="1">
              <a:spcBef>
                <a:spcPts val="0"/>
              </a:spcBef>
              <a:spcAft>
                <a:spcPts val="0"/>
              </a:spcAft>
              <a:defRPr/>
            </a:pPr>
            <a:endParaRPr lang="en-US" dirty="0">
              <a:latin typeface="+mn-lt"/>
            </a:endParaRPr>
          </a:p>
          <a:p>
            <a:pPr algn="ctr" eaLnBrk="1" fontAlgn="auto" hangingPunct="1">
              <a:spcBef>
                <a:spcPts val="0"/>
              </a:spcBef>
              <a:spcAft>
                <a:spcPts val="0"/>
              </a:spcAft>
              <a:defRPr/>
            </a:pPr>
            <a:r>
              <a:rPr lang="en-US" sz="2400" b="1" dirty="0" err="1">
                <a:solidFill>
                  <a:srgbClr val="00B050"/>
                </a:solidFill>
                <a:latin typeface="+mn-lt"/>
              </a:rPr>
              <a:t>Viongozi</a:t>
            </a:r>
            <a:r>
              <a:rPr lang="en-US" sz="2400" b="1" dirty="0">
                <a:solidFill>
                  <a:srgbClr val="00B050"/>
                </a:solidFill>
                <a:latin typeface="+mn-lt"/>
              </a:rPr>
              <a:t> </a:t>
            </a:r>
            <a:r>
              <a:rPr lang="en-US" sz="2400" b="1" dirty="0" err="1">
                <a:solidFill>
                  <a:srgbClr val="00B050"/>
                </a:solidFill>
                <a:latin typeface="+mn-lt"/>
              </a:rPr>
              <a:t>wakuu</a:t>
            </a:r>
            <a:r>
              <a:rPr lang="en-US" sz="2400" b="1" dirty="0">
                <a:solidFill>
                  <a:srgbClr val="00B050"/>
                </a:solidFill>
                <a:latin typeface="+mn-lt"/>
              </a:rPr>
              <a:t> </a:t>
            </a:r>
            <a:r>
              <a:rPr lang="en-US" sz="2400" b="1" dirty="0" err="1">
                <a:solidFill>
                  <a:srgbClr val="00B050"/>
                </a:solidFill>
                <a:latin typeface="+mn-lt"/>
              </a:rPr>
              <a:t>wa</a:t>
            </a:r>
            <a:r>
              <a:rPr lang="en-US" sz="2400" b="1" dirty="0">
                <a:solidFill>
                  <a:srgbClr val="00B050"/>
                </a:solidFill>
                <a:latin typeface="+mn-lt"/>
              </a:rPr>
              <a:t> </a:t>
            </a:r>
            <a:r>
              <a:rPr lang="en-US" sz="2400" b="1" dirty="0" err="1">
                <a:solidFill>
                  <a:srgbClr val="00B050"/>
                </a:solidFill>
                <a:latin typeface="+mn-lt"/>
              </a:rPr>
              <a:t>dini</a:t>
            </a:r>
            <a:r>
              <a:rPr lang="en-US" sz="2400" b="1" dirty="0">
                <a:solidFill>
                  <a:srgbClr val="00B050"/>
                </a:solidFill>
                <a:latin typeface="+mn-lt"/>
              </a:rPr>
              <a:t> </a:t>
            </a:r>
            <a:r>
              <a:rPr lang="en-US" sz="2400" b="1" dirty="0" err="1">
                <a:solidFill>
                  <a:srgbClr val="00B050"/>
                </a:solidFill>
                <a:latin typeface="+mn-lt"/>
              </a:rPr>
              <a:t>wanapaswa</a:t>
            </a:r>
            <a:r>
              <a:rPr lang="en-US" sz="2400" b="1" dirty="0">
                <a:solidFill>
                  <a:srgbClr val="00B050"/>
                </a:solidFill>
                <a:latin typeface="+mn-lt"/>
              </a:rPr>
              <a:t> </a:t>
            </a:r>
            <a:r>
              <a:rPr lang="en-US" sz="2400" b="1" dirty="0" err="1">
                <a:solidFill>
                  <a:srgbClr val="00B050"/>
                </a:solidFill>
                <a:latin typeface="+mn-lt"/>
              </a:rPr>
              <a:t>kusema</a:t>
            </a:r>
            <a:r>
              <a:rPr lang="en-US" sz="2400" b="1" dirty="0">
                <a:solidFill>
                  <a:srgbClr val="00B050"/>
                </a:solidFill>
                <a:latin typeface="+mn-lt"/>
              </a:rPr>
              <a:t> </a:t>
            </a:r>
            <a:r>
              <a:rPr lang="en-US" sz="2400" b="1" dirty="0" err="1">
                <a:solidFill>
                  <a:srgbClr val="00B050"/>
                </a:solidFill>
                <a:latin typeface="+mn-lt"/>
              </a:rPr>
              <a:t>kwa</a:t>
            </a:r>
            <a:r>
              <a:rPr lang="en-US" sz="2400" b="1" dirty="0">
                <a:solidFill>
                  <a:srgbClr val="00B050"/>
                </a:solidFill>
                <a:latin typeface="+mn-lt"/>
              </a:rPr>
              <a:t> </a:t>
            </a:r>
            <a:r>
              <a:rPr lang="en-US" sz="2400" b="1" dirty="0" err="1">
                <a:solidFill>
                  <a:srgbClr val="00B050"/>
                </a:solidFill>
                <a:latin typeface="+mn-lt"/>
              </a:rPr>
              <a:t>sauti</a:t>
            </a:r>
            <a:r>
              <a:rPr lang="en-US" sz="2400" b="1" dirty="0">
                <a:solidFill>
                  <a:srgbClr val="00B050"/>
                </a:solidFill>
                <a:latin typeface="+mn-lt"/>
              </a:rPr>
              <a:t> </a:t>
            </a:r>
            <a:r>
              <a:rPr lang="en-US" sz="2400" b="1" dirty="0" err="1">
                <a:solidFill>
                  <a:srgbClr val="00B050"/>
                </a:solidFill>
                <a:latin typeface="+mn-lt"/>
              </a:rPr>
              <a:t>kubwa</a:t>
            </a:r>
            <a:endParaRPr lang="en-US" sz="2400" b="1" dirty="0">
              <a:solidFill>
                <a:srgbClr val="00B050"/>
              </a:solidFill>
              <a:latin typeface="+mn-lt"/>
            </a:endParaRP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err="1">
                <a:solidFill>
                  <a:srgbClr val="00B050"/>
                </a:solidFill>
                <a:latin typeface="+mn-lt"/>
              </a:rPr>
              <a:t>Vikundi</a:t>
            </a:r>
            <a:r>
              <a:rPr lang="en-US" sz="2400" b="1" dirty="0">
                <a:solidFill>
                  <a:srgbClr val="00B050"/>
                </a:solidFill>
                <a:latin typeface="+mn-lt"/>
              </a:rPr>
              <a:t> </a:t>
            </a:r>
            <a:r>
              <a:rPr lang="en-US" sz="2400" b="1" dirty="0" err="1">
                <a:solidFill>
                  <a:srgbClr val="00B050"/>
                </a:solidFill>
                <a:latin typeface="+mn-lt"/>
              </a:rPr>
              <a:t>kama</a:t>
            </a:r>
            <a:r>
              <a:rPr lang="en-US" sz="2400" b="1" dirty="0">
                <a:solidFill>
                  <a:srgbClr val="00B050"/>
                </a:solidFill>
                <a:latin typeface="+mn-lt"/>
              </a:rPr>
              <a:t> vile </a:t>
            </a:r>
            <a:r>
              <a:rPr lang="en-US" sz="2400" b="1" dirty="0" err="1">
                <a:solidFill>
                  <a:srgbClr val="00B050"/>
                </a:solidFill>
                <a:latin typeface="+mn-lt"/>
              </a:rPr>
              <a:t>Vilabu</a:t>
            </a:r>
            <a:r>
              <a:rPr lang="en-US" sz="2400" b="1" dirty="0">
                <a:solidFill>
                  <a:srgbClr val="00B050"/>
                </a:solidFill>
                <a:latin typeface="+mn-lt"/>
              </a:rPr>
              <a:t> </a:t>
            </a:r>
            <a:r>
              <a:rPr lang="en-US" sz="2400" b="1" dirty="0" err="1">
                <a:solidFill>
                  <a:srgbClr val="00B050"/>
                </a:solidFill>
                <a:latin typeface="+mn-lt"/>
              </a:rPr>
              <a:t>vya</a:t>
            </a:r>
            <a:r>
              <a:rPr lang="en-US" sz="2400" b="1" dirty="0">
                <a:solidFill>
                  <a:srgbClr val="00B050"/>
                </a:solidFill>
                <a:latin typeface="+mn-lt"/>
              </a:rPr>
              <a:t> Rotary </a:t>
            </a:r>
            <a:r>
              <a:rPr lang="en-US" sz="2400" b="1" dirty="0" err="1">
                <a:solidFill>
                  <a:srgbClr val="00B050"/>
                </a:solidFill>
                <a:latin typeface="+mn-lt"/>
              </a:rPr>
              <a:t>wanapaswa</a:t>
            </a:r>
            <a:r>
              <a:rPr lang="en-US" sz="2400" b="1" dirty="0">
                <a:solidFill>
                  <a:srgbClr val="00B050"/>
                </a:solidFill>
                <a:latin typeface="+mn-lt"/>
              </a:rPr>
              <a:t> </a:t>
            </a:r>
            <a:r>
              <a:rPr lang="en-US" sz="2400" b="1" dirty="0" err="1">
                <a:solidFill>
                  <a:srgbClr val="00B050"/>
                </a:solidFill>
                <a:latin typeface="+mn-lt"/>
              </a:rPr>
              <a:t>kusema</a:t>
            </a:r>
            <a:r>
              <a:rPr lang="en-US" sz="2400" b="1" dirty="0">
                <a:solidFill>
                  <a:srgbClr val="00B050"/>
                </a:solidFill>
                <a:latin typeface="+mn-lt"/>
              </a:rPr>
              <a:t> </a:t>
            </a:r>
            <a:r>
              <a:rPr lang="en-US" sz="2400" b="1" dirty="0" err="1">
                <a:solidFill>
                  <a:srgbClr val="00B050"/>
                </a:solidFill>
                <a:latin typeface="+mn-lt"/>
              </a:rPr>
              <a:t>kwa</a:t>
            </a:r>
            <a:r>
              <a:rPr lang="en-US" sz="2400" b="1" dirty="0">
                <a:solidFill>
                  <a:srgbClr val="00B050"/>
                </a:solidFill>
                <a:latin typeface="+mn-lt"/>
              </a:rPr>
              <a:t> </a:t>
            </a:r>
            <a:r>
              <a:rPr lang="en-US" sz="2400" b="1" dirty="0" err="1">
                <a:solidFill>
                  <a:srgbClr val="00B050"/>
                </a:solidFill>
                <a:latin typeface="+mn-lt"/>
              </a:rPr>
              <a:t>sauti</a:t>
            </a:r>
            <a:r>
              <a:rPr lang="en-US" sz="2400" b="1" dirty="0">
                <a:solidFill>
                  <a:srgbClr val="00B050"/>
                </a:solidFill>
                <a:latin typeface="+mn-lt"/>
              </a:rPr>
              <a:t> </a:t>
            </a:r>
            <a:r>
              <a:rPr lang="en-US" sz="2400" b="1" dirty="0" err="1">
                <a:solidFill>
                  <a:srgbClr val="00B050"/>
                </a:solidFill>
                <a:latin typeface="+mn-lt"/>
              </a:rPr>
              <a:t>kubwa</a:t>
            </a:r>
            <a:endParaRPr lang="en-US" sz="2400" b="1" dirty="0">
              <a:solidFill>
                <a:srgbClr val="00B050"/>
              </a:solidFill>
              <a:latin typeface="+mn-lt"/>
            </a:endParaRP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err="1">
                <a:solidFill>
                  <a:srgbClr val="00B050"/>
                </a:solidFill>
                <a:latin typeface="+mn-lt"/>
              </a:rPr>
              <a:t>Watu</a:t>
            </a:r>
            <a:r>
              <a:rPr lang="en-US" sz="2400" b="1" dirty="0">
                <a:solidFill>
                  <a:srgbClr val="00B050"/>
                </a:solidFill>
                <a:latin typeface="+mn-lt"/>
              </a:rPr>
              <a:t> </a:t>
            </a:r>
            <a:r>
              <a:rPr lang="en-US" sz="2400" b="1" dirty="0" err="1">
                <a:solidFill>
                  <a:srgbClr val="00B050"/>
                </a:solidFill>
                <a:latin typeface="+mn-lt"/>
              </a:rPr>
              <a:t>mashuhuri</a:t>
            </a:r>
            <a:r>
              <a:rPr lang="en-US" sz="2400" b="1" dirty="0">
                <a:solidFill>
                  <a:srgbClr val="00B050"/>
                </a:solidFill>
                <a:latin typeface="+mn-lt"/>
              </a:rPr>
              <a:t> </a:t>
            </a:r>
            <a:r>
              <a:rPr lang="en-US" sz="2400" b="1" dirty="0" err="1">
                <a:solidFill>
                  <a:srgbClr val="00B050"/>
                </a:solidFill>
                <a:latin typeface="+mn-lt"/>
              </a:rPr>
              <a:t>wenye</a:t>
            </a:r>
            <a:r>
              <a:rPr lang="en-US" sz="2400" b="1" dirty="0">
                <a:solidFill>
                  <a:srgbClr val="00B050"/>
                </a:solidFill>
                <a:latin typeface="+mn-lt"/>
              </a:rPr>
              <a:t> </a:t>
            </a:r>
            <a:r>
              <a:rPr lang="en-US" sz="2400" b="1" dirty="0" err="1">
                <a:solidFill>
                  <a:srgbClr val="00B050"/>
                </a:solidFill>
                <a:latin typeface="+mn-lt"/>
              </a:rPr>
              <a:t>ushawishi</a:t>
            </a:r>
            <a:r>
              <a:rPr lang="en-US" sz="2400" b="1" dirty="0">
                <a:solidFill>
                  <a:srgbClr val="00B050"/>
                </a:solidFill>
                <a:latin typeface="+mn-lt"/>
              </a:rPr>
              <a:t> </a:t>
            </a:r>
            <a:r>
              <a:rPr lang="en-US" sz="2400" b="1" dirty="0" err="1">
                <a:solidFill>
                  <a:srgbClr val="00B050"/>
                </a:solidFill>
                <a:latin typeface="+mn-lt"/>
              </a:rPr>
              <a:t>wanapaswa</a:t>
            </a:r>
            <a:r>
              <a:rPr lang="en-US" sz="2400" b="1" dirty="0">
                <a:solidFill>
                  <a:srgbClr val="00B050"/>
                </a:solidFill>
                <a:latin typeface="+mn-lt"/>
              </a:rPr>
              <a:t> </a:t>
            </a:r>
            <a:r>
              <a:rPr lang="en-US" sz="2400" b="1" dirty="0" err="1">
                <a:solidFill>
                  <a:srgbClr val="00B050"/>
                </a:solidFill>
                <a:latin typeface="+mn-lt"/>
              </a:rPr>
              <a:t>kusema</a:t>
            </a:r>
            <a:r>
              <a:rPr lang="en-US" sz="2400" b="1" dirty="0">
                <a:solidFill>
                  <a:srgbClr val="00B050"/>
                </a:solidFill>
                <a:latin typeface="+mn-lt"/>
              </a:rPr>
              <a:t> </a:t>
            </a:r>
            <a:r>
              <a:rPr lang="en-US" sz="2400" b="1" dirty="0" err="1">
                <a:solidFill>
                  <a:srgbClr val="00B050"/>
                </a:solidFill>
                <a:latin typeface="+mn-lt"/>
              </a:rPr>
              <a:t>kwa</a:t>
            </a:r>
            <a:r>
              <a:rPr lang="en-US" sz="2400" b="1" dirty="0">
                <a:solidFill>
                  <a:srgbClr val="00B050"/>
                </a:solidFill>
                <a:latin typeface="+mn-lt"/>
              </a:rPr>
              <a:t> </a:t>
            </a:r>
            <a:r>
              <a:rPr lang="en-US" sz="2400" b="1" dirty="0" err="1">
                <a:solidFill>
                  <a:srgbClr val="00B050"/>
                </a:solidFill>
                <a:latin typeface="+mn-lt"/>
              </a:rPr>
              <a:t>sauti</a:t>
            </a:r>
            <a:r>
              <a:rPr lang="en-US" sz="2400" b="1" dirty="0">
                <a:solidFill>
                  <a:srgbClr val="00B050"/>
                </a:solidFill>
                <a:latin typeface="+mn-lt"/>
              </a:rPr>
              <a:t> </a:t>
            </a:r>
            <a:r>
              <a:rPr lang="en-US" sz="2400" b="1" dirty="0" err="1">
                <a:solidFill>
                  <a:srgbClr val="00B050"/>
                </a:solidFill>
                <a:latin typeface="+mn-lt"/>
              </a:rPr>
              <a:t>kubwa</a:t>
            </a:r>
            <a:endParaRPr lang="en-US" sz="2400" b="1" dirty="0">
              <a:solidFill>
                <a:srgbClr val="00B050"/>
              </a:solidFill>
              <a:latin typeface="+mn-lt"/>
            </a:endParaRP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err="1">
                <a:solidFill>
                  <a:srgbClr val="00B050"/>
                </a:solidFill>
                <a:latin typeface="+mn-lt"/>
              </a:rPr>
              <a:t>Vyombo</a:t>
            </a:r>
            <a:r>
              <a:rPr lang="en-US" sz="2400" b="1" dirty="0">
                <a:solidFill>
                  <a:srgbClr val="00B050"/>
                </a:solidFill>
                <a:latin typeface="+mn-lt"/>
              </a:rPr>
              <a:t> </a:t>
            </a:r>
            <a:r>
              <a:rPr lang="en-US" sz="2400" b="1" dirty="0" err="1">
                <a:solidFill>
                  <a:srgbClr val="00B050"/>
                </a:solidFill>
                <a:latin typeface="+mn-lt"/>
              </a:rPr>
              <a:t>vya</a:t>
            </a:r>
            <a:r>
              <a:rPr lang="en-US" sz="2400" b="1" dirty="0">
                <a:solidFill>
                  <a:srgbClr val="00B050"/>
                </a:solidFill>
                <a:latin typeface="+mn-lt"/>
              </a:rPr>
              <a:t> </a:t>
            </a:r>
            <a:r>
              <a:rPr lang="en-US" sz="2400" b="1" dirty="0" err="1">
                <a:solidFill>
                  <a:srgbClr val="00B050"/>
                </a:solidFill>
                <a:latin typeface="+mn-lt"/>
              </a:rPr>
              <a:t>habari</a:t>
            </a:r>
            <a:r>
              <a:rPr lang="en-US" sz="2400" b="1" dirty="0">
                <a:solidFill>
                  <a:srgbClr val="00B050"/>
                </a:solidFill>
                <a:latin typeface="+mn-lt"/>
              </a:rPr>
              <a:t> </a:t>
            </a:r>
            <a:r>
              <a:rPr lang="en-US" sz="2400" b="1" dirty="0" err="1">
                <a:solidFill>
                  <a:srgbClr val="00B050"/>
                </a:solidFill>
                <a:latin typeface="+mn-lt"/>
              </a:rPr>
              <a:t>vinapaswa</a:t>
            </a:r>
            <a:r>
              <a:rPr lang="en-US" sz="2400" b="1" dirty="0">
                <a:solidFill>
                  <a:srgbClr val="00B050"/>
                </a:solidFill>
                <a:latin typeface="+mn-lt"/>
              </a:rPr>
              <a:t> </a:t>
            </a:r>
            <a:r>
              <a:rPr lang="en-US" sz="2400" b="1" dirty="0" err="1">
                <a:solidFill>
                  <a:srgbClr val="00B050"/>
                </a:solidFill>
                <a:latin typeface="+mn-lt"/>
              </a:rPr>
              <a:t>kuwasilisha</a:t>
            </a:r>
            <a:r>
              <a:rPr lang="en-US" sz="2400" b="1" dirty="0">
                <a:solidFill>
                  <a:srgbClr val="00B050"/>
                </a:solidFill>
                <a:latin typeface="+mn-lt"/>
              </a:rPr>
              <a:t> </a:t>
            </a:r>
            <a:r>
              <a:rPr lang="en-US" sz="2400" b="1" dirty="0" err="1">
                <a:solidFill>
                  <a:srgbClr val="00B050"/>
                </a:solidFill>
                <a:latin typeface="+mn-lt"/>
              </a:rPr>
              <a:t>ukweli</a:t>
            </a:r>
            <a:r>
              <a:rPr lang="en-US" sz="2400" b="1" dirty="0">
                <a:solidFill>
                  <a:srgbClr val="00B050"/>
                </a:solidFill>
                <a:latin typeface="+mn-lt"/>
              </a:rPr>
              <a:t> </a:t>
            </a:r>
            <a:r>
              <a:rPr lang="en-US" sz="2400" b="1" dirty="0" err="1">
                <a:solidFill>
                  <a:srgbClr val="00B050"/>
                </a:solidFill>
                <a:latin typeface="+mn-lt"/>
              </a:rPr>
              <a:t>wa</a:t>
            </a:r>
            <a:r>
              <a:rPr lang="en-US" sz="2400" b="1" dirty="0">
                <a:solidFill>
                  <a:srgbClr val="00B050"/>
                </a:solidFill>
                <a:latin typeface="+mn-lt"/>
              </a:rPr>
              <a:t> </a:t>
            </a:r>
            <a:r>
              <a:rPr lang="en-US" sz="2400" b="1" dirty="0" err="1">
                <a:solidFill>
                  <a:srgbClr val="00B050"/>
                </a:solidFill>
                <a:latin typeface="+mn-lt"/>
              </a:rPr>
              <a:t>sayansi</a:t>
            </a:r>
            <a:r>
              <a:rPr lang="en-US" sz="2400" b="1" dirty="0">
                <a:solidFill>
                  <a:srgbClr val="00B050"/>
                </a:solidFill>
                <a:latin typeface="+mn-lt"/>
              </a:rPr>
              <a:t> </a:t>
            </a:r>
            <a:r>
              <a:rPr lang="en-US" sz="2400" b="1" dirty="0" err="1">
                <a:solidFill>
                  <a:srgbClr val="00B050"/>
                </a:solidFill>
                <a:latin typeface="+mn-lt"/>
              </a:rPr>
              <a:t>sio</a:t>
            </a:r>
            <a:r>
              <a:rPr lang="en-US" sz="2400" b="1" dirty="0">
                <a:solidFill>
                  <a:srgbClr val="00B050"/>
                </a:solidFill>
                <a:latin typeface="+mn-lt"/>
              </a:rPr>
              <a:t> </a:t>
            </a:r>
            <a:r>
              <a:rPr lang="en-US" sz="2400" b="1" dirty="0" err="1">
                <a:solidFill>
                  <a:srgbClr val="00B050"/>
                </a:solidFill>
                <a:latin typeface="+mn-lt"/>
              </a:rPr>
              <a:t>uwongo</a:t>
            </a:r>
            <a:r>
              <a:rPr lang="en-US" sz="2400" b="1" dirty="0">
                <a:solidFill>
                  <a:srgbClr val="00B050"/>
                </a:solidFill>
                <a:latin typeface="+mn-lt"/>
              </a:rPr>
              <a:t> </a:t>
            </a:r>
            <a:r>
              <a:rPr lang="en-US" sz="2400" b="1" dirty="0" err="1">
                <a:solidFill>
                  <a:srgbClr val="00B050"/>
                </a:solidFill>
                <a:latin typeface="+mn-lt"/>
              </a:rPr>
              <a:t>ya</a:t>
            </a:r>
            <a:r>
              <a:rPr lang="en-US" sz="2400" b="1" dirty="0">
                <a:solidFill>
                  <a:srgbClr val="00B050"/>
                </a:solidFill>
                <a:latin typeface="+mn-lt"/>
              </a:rPr>
              <a:t> </a:t>
            </a:r>
            <a:r>
              <a:rPr lang="en-US" sz="2400" b="1" dirty="0" err="1">
                <a:solidFill>
                  <a:srgbClr val="00B050"/>
                </a:solidFill>
                <a:latin typeface="+mn-lt"/>
              </a:rPr>
              <a:t>sayansi</a:t>
            </a:r>
            <a:endParaRPr lang="en-US" sz="2400" b="1" dirty="0">
              <a:solidFill>
                <a:srgbClr val="00B050"/>
              </a:solidFill>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extBox 1">
            <a:extLst>
              <a:ext uri="{FF2B5EF4-FFF2-40B4-BE49-F238E27FC236}">
                <a16:creationId xmlns:a16="http://schemas.microsoft.com/office/drawing/2014/main" id="{E262719F-F3BB-B049-8453-FB54507DDBBD}"/>
              </a:ext>
            </a:extLst>
          </p:cNvPr>
          <p:cNvSpPr txBox="1">
            <a:spLocks noChangeArrowheads="1"/>
          </p:cNvSpPr>
          <p:nvPr/>
        </p:nvSpPr>
        <p:spPr bwMode="auto">
          <a:xfrm>
            <a:off x="779463" y="1222375"/>
            <a:ext cx="7161212"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sw-KE" cap="all" dirty="0"/>
              <a:t>kusanyiko la ibada ya kiungu na nidhamu ya sakramenti</a:t>
            </a:r>
            <a:endParaRPr lang="en-US" altLang="en-US" cap="all" dirty="0">
              <a:latin typeface="Calibri" panose="020F0502020204030204" pitchFamily="34" charset="0"/>
            </a:endParaRPr>
          </a:p>
          <a:p>
            <a:pPr algn="ctr" eaLnBrk="1" hangingPunct="1"/>
            <a:r>
              <a:rPr lang="en-US" altLang="en-US" dirty="0">
                <a:latin typeface="Calibri" panose="020F0502020204030204" pitchFamily="34" charset="0"/>
              </a:rPr>
              <a:t> </a:t>
            </a:r>
          </a:p>
          <a:p>
            <a:pPr eaLnBrk="1" hangingPunct="1"/>
            <a:r>
              <a:rPr lang="en-US" altLang="en-US" sz="1400" dirty="0">
                <a:latin typeface="Calibri" panose="020F0502020204030204" pitchFamily="34" charset="0"/>
              </a:rPr>
              <a:t>Prot. N. 320/17</a:t>
            </a:r>
          </a:p>
          <a:p>
            <a:pPr eaLnBrk="1" hangingPunct="1"/>
            <a:endParaRPr lang="en-US" altLang="en-US" sz="1400" dirty="0">
              <a:latin typeface="Calibri" panose="020F0502020204030204" pitchFamily="34" charset="0"/>
            </a:endParaRPr>
          </a:p>
          <a:p>
            <a:pPr algn="ctr" eaLnBrk="1" hangingPunct="1"/>
            <a:r>
              <a:rPr lang="en-US" altLang="en-US" b="1" dirty="0" err="1">
                <a:latin typeface="Calibri" panose="020F0502020204030204" pitchFamily="34" charset="0"/>
              </a:rPr>
              <a:t>Barua</a:t>
            </a:r>
            <a:r>
              <a:rPr lang="en-US" altLang="en-US" b="1" dirty="0">
                <a:latin typeface="Calibri" panose="020F0502020204030204" pitchFamily="34" charset="0"/>
              </a:rPr>
              <a:t> </a:t>
            </a:r>
            <a:r>
              <a:rPr lang="en-US" altLang="en-US" b="1" dirty="0" err="1">
                <a:latin typeface="Calibri" panose="020F0502020204030204" pitchFamily="34" charset="0"/>
              </a:rPr>
              <a:t>ya</a:t>
            </a:r>
            <a:r>
              <a:rPr lang="en-US" altLang="en-US" b="1" dirty="0">
                <a:latin typeface="Calibri" panose="020F0502020204030204" pitchFamily="34" charset="0"/>
              </a:rPr>
              <a:t> </a:t>
            </a:r>
            <a:r>
              <a:rPr lang="en-US" altLang="en-US" b="1" dirty="0" err="1">
                <a:latin typeface="Calibri" panose="020F0502020204030204" pitchFamily="34" charset="0"/>
              </a:rPr>
              <a:t>mviringo</a:t>
            </a:r>
            <a:r>
              <a:rPr lang="en-US" altLang="en-US" b="1" dirty="0">
                <a:latin typeface="Calibri" panose="020F0502020204030204" pitchFamily="34" charset="0"/>
              </a:rPr>
              <a:t> </a:t>
            </a:r>
            <a:r>
              <a:rPr lang="en-US" altLang="en-US" b="1" dirty="0" err="1">
                <a:latin typeface="Calibri" panose="020F0502020204030204" pitchFamily="34" charset="0"/>
              </a:rPr>
              <a:t>kwa</a:t>
            </a:r>
            <a:r>
              <a:rPr lang="en-US" altLang="en-US" b="1" dirty="0">
                <a:latin typeface="Calibri" panose="020F0502020204030204" pitchFamily="34" charset="0"/>
              </a:rPr>
              <a:t> </a:t>
            </a:r>
            <a:r>
              <a:rPr lang="en-US" altLang="en-US" b="1" dirty="0" err="1">
                <a:latin typeface="Calibri" panose="020F0502020204030204" pitchFamily="34" charset="0"/>
              </a:rPr>
              <a:t>Maaskofu</a:t>
            </a:r>
            <a:r>
              <a:rPr lang="en-US" altLang="en-US" b="1" dirty="0">
                <a:latin typeface="Calibri" panose="020F0502020204030204" pitchFamily="34" charset="0"/>
              </a:rPr>
              <a:t> </a:t>
            </a:r>
            <a:r>
              <a:rPr lang="en-US" altLang="en-US" b="1" dirty="0" err="1">
                <a:latin typeface="Calibri" panose="020F0502020204030204" pitchFamily="34" charset="0"/>
              </a:rPr>
              <a:t>juu</a:t>
            </a:r>
            <a:r>
              <a:rPr lang="en-US" altLang="en-US" b="1" dirty="0">
                <a:latin typeface="Calibri" panose="020F0502020204030204" pitchFamily="34" charset="0"/>
              </a:rPr>
              <a:t> </a:t>
            </a:r>
            <a:r>
              <a:rPr lang="en-US" altLang="en-US" b="1" dirty="0" err="1">
                <a:latin typeface="Calibri" panose="020F0502020204030204" pitchFamily="34" charset="0"/>
              </a:rPr>
              <a:t>ya</a:t>
            </a:r>
            <a:r>
              <a:rPr lang="en-US" altLang="en-US" b="1" dirty="0">
                <a:latin typeface="Calibri" panose="020F0502020204030204" pitchFamily="34" charset="0"/>
              </a:rPr>
              <a:t> </a:t>
            </a:r>
            <a:r>
              <a:rPr lang="en-US" altLang="en-US" b="1" dirty="0" err="1">
                <a:latin typeface="Calibri" panose="020F0502020204030204" pitchFamily="34" charset="0"/>
              </a:rPr>
              <a:t>mkate</a:t>
            </a:r>
            <a:r>
              <a:rPr lang="en-US" altLang="en-US" b="1" dirty="0">
                <a:latin typeface="Calibri" panose="020F0502020204030204" pitchFamily="34" charset="0"/>
              </a:rPr>
              <a:t> </a:t>
            </a:r>
            <a:r>
              <a:rPr lang="en-US" altLang="en-US" b="1" dirty="0" err="1">
                <a:latin typeface="Calibri" panose="020F0502020204030204" pitchFamily="34" charset="0"/>
              </a:rPr>
              <a:t>na</a:t>
            </a:r>
            <a:r>
              <a:rPr lang="en-US" altLang="en-US" b="1" dirty="0">
                <a:latin typeface="Calibri" panose="020F0502020204030204" pitchFamily="34" charset="0"/>
              </a:rPr>
              <a:t> </a:t>
            </a:r>
            <a:r>
              <a:rPr lang="en-US" altLang="en-US" b="1" dirty="0" err="1">
                <a:latin typeface="Calibri" panose="020F0502020204030204" pitchFamily="34" charset="0"/>
              </a:rPr>
              <a:t>divai</a:t>
            </a:r>
            <a:r>
              <a:rPr lang="en-US" altLang="en-US" b="1" dirty="0">
                <a:latin typeface="Calibri" panose="020F0502020204030204" pitchFamily="34" charset="0"/>
              </a:rPr>
              <a:t> </a:t>
            </a:r>
            <a:r>
              <a:rPr lang="en-US" altLang="en-US" b="1" dirty="0" err="1">
                <a:latin typeface="Calibri" panose="020F0502020204030204" pitchFamily="34" charset="0"/>
              </a:rPr>
              <a:t>kwa</a:t>
            </a:r>
            <a:r>
              <a:rPr lang="en-US" altLang="en-US" b="1" dirty="0">
                <a:latin typeface="Calibri" panose="020F0502020204030204" pitchFamily="34" charset="0"/>
              </a:rPr>
              <a:t> </a:t>
            </a:r>
            <a:r>
              <a:rPr lang="en-US" altLang="en-US" b="1" dirty="0" err="1">
                <a:latin typeface="Calibri" panose="020F0502020204030204" pitchFamily="34" charset="0"/>
              </a:rPr>
              <a:t>Ekaristi</a:t>
            </a:r>
            <a:endParaRPr lang="en-US" altLang="en-US" b="1" dirty="0">
              <a:latin typeface="Calibri" panose="020F0502020204030204" pitchFamily="34" charset="0"/>
            </a:endParaRPr>
          </a:p>
          <a:p>
            <a:pPr eaLnBrk="1" hangingPunct="1"/>
            <a:r>
              <a:rPr lang="en-US" altLang="en-US" b="1" dirty="0">
                <a:latin typeface="Calibri" panose="020F0502020204030204" pitchFamily="34" charset="0"/>
              </a:rPr>
              <a:t>.</a:t>
            </a:r>
          </a:p>
          <a:p>
            <a:pPr eaLnBrk="1" hangingPunct="1"/>
            <a:r>
              <a:rPr lang="en-US" altLang="en-US" b="1" dirty="0">
                <a:latin typeface="Calibri" panose="020F0502020204030204" pitchFamily="34" charset="0"/>
              </a:rPr>
              <a:t>.</a:t>
            </a:r>
          </a:p>
          <a:p>
            <a:pPr eaLnBrk="1" hangingPunct="1"/>
            <a:r>
              <a:rPr lang="en-US" altLang="en-US" b="1" dirty="0">
                <a:latin typeface="Calibri" panose="020F0502020204030204" pitchFamily="34" charset="0"/>
              </a:rPr>
              <a:t>.</a:t>
            </a:r>
          </a:p>
          <a:p>
            <a:pPr algn="ctr" eaLnBrk="1" hangingPunct="1"/>
            <a:r>
              <a:rPr lang="en-US" altLang="en-US" dirty="0">
                <a:latin typeface="Calibri" panose="020F0502020204030204" pitchFamily="34" charset="0"/>
              </a:rPr>
              <a:t>5. </a:t>
            </a:r>
            <a:r>
              <a:rPr lang="en-US" altLang="en-US" dirty="0" err="1">
                <a:latin typeface="Calibri" panose="020F0502020204030204" pitchFamily="34" charset="0"/>
              </a:rPr>
              <a:t>Kutaniko</a:t>
            </a:r>
            <a:r>
              <a:rPr lang="en-US" altLang="en-US" dirty="0">
                <a:latin typeface="Calibri" panose="020F0502020204030204" pitchFamily="34" charset="0"/>
              </a:rPr>
              <a:t> </a:t>
            </a:r>
            <a:r>
              <a:rPr lang="en-US" altLang="en-US" dirty="0" err="1">
                <a:latin typeface="Calibri" panose="020F0502020204030204" pitchFamily="34" charset="0"/>
              </a:rPr>
              <a:t>moja</a:t>
            </a:r>
            <a:r>
              <a:rPr lang="en-US" altLang="en-US" dirty="0">
                <a:latin typeface="Calibri" panose="020F0502020204030204" pitchFamily="34" charset="0"/>
              </a:rPr>
              <a:t> pia </a:t>
            </a:r>
            <a:r>
              <a:rPr lang="en-US" altLang="en-US" dirty="0" err="1">
                <a:latin typeface="Calibri" panose="020F0502020204030204" pitchFamily="34" charset="0"/>
              </a:rPr>
              <a:t>liliamua</a:t>
            </a:r>
            <a:r>
              <a:rPr lang="en-US" altLang="en-US" dirty="0">
                <a:latin typeface="Calibri" panose="020F0502020204030204" pitchFamily="34" charset="0"/>
              </a:rPr>
              <a:t> </a:t>
            </a:r>
            <a:r>
              <a:rPr lang="en-US" altLang="en-US" dirty="0" err="1">
                <a:latin typeface="Calibri" panose="020F0502020204030204" pitchFamily="34" charset="0"/>
              </a:rPr>
              <a:t>kwamba</a:t>
            </a:r>
            <a:r>
              <a:rPr lang="en-US" altLang="en-US" dirty="0">
                <a:latin typeface="Calibri" panose="020F0502020204030204" pitchFamily="34" charset="0"/>
              </a:rPr>
              <a:t> </a:t>
            </a:r>
            <a:r>
              <a:rPr lang="en-US" altLang="en-US" dirty="0" err="1">
                <a:latin typeface="Calibri" panose="020F0502020204030204" pitchFamily="34" charset="0"/>
              </a:rPr>
              <a:t>jambo</a:t>
            </a:r>
            <a:r>
              <a:rPr lang="en-US" altLang="en-US" dirty="0">
                <a:latin typeface="Calibri" panose="020F0502020204030204" pitchFamily="34" charset="0"/>
              </a:rPr>
              <a:t> la </a:t>
            </a:r>
            <a:r>
              <a:rPr lang="en-US" altLang="en-US" dirty="0" err="1">
                <a:latin typeface="Calibri" panose="020F0502020204030204" pitchFamily="34" charset="0"/>
              </a:rPr>
              <a:t>Ekaristi</a:t>
            </a:r>
            <a:r>
              <a:rPr lang="en-US" altLang="en-US" dirty="0">
                <a:latin typeface="Calibri" panose="020F0502020204030204" pitchFamily="34" charset="0"/>
              </a:rPr>
              <a:t> </a:t>
            </a:r>
            <a:r>
              <a:rPr lang="en-US" altLang="en-US" dirty="0" err="1">
                <a:latin typeface="Calibri" panose="020F0502020204030204" pitchFamily="34" charset="0"/>
              </a:rPr>
              <a:t>linaloundwa</a:t>
            </a:r>
            <a:r>
              <a:rPr lang="en-US" altLang="en-US" dirty="0">
                <a:latin typeface="Calibri" panose="020F0502020204030204" pitchFamily="34" charset="0"/>
              </a:rPr>
              <a:t> </a:t>
            </a:r>
            <a:r>
              <a:rPr lang="en-US" altLang="en-US" dirty="0" err="1">
                <a:latin typeface="Calibri" panose="020F0502020204030204" pitchFamily="34" charset="0"/>
              </a:rPr>
              <a:t>na</a:t>
            </a:r>
            <a:r>
              <a:rPr lang="en-US" altLang="en-US" dirty="0">
                <a:latin typeface="Calibri" panose="020F0502020204030204" pitchFamily="34" charset="0"/>
              </a:rPr>
              <a:t> </a:t>
            </a:r>
            <a:r>
              <a:rPr lang="en-US" altLang="en-US" dirty="0" err="1">
                <a:latin typeface="Calibri" panose="020F0502020204030204" pitchFamily="34" charset="0"/>
              </a:rPr>
              <a:t>viumbe</a:t>
            </a:r>
            <a:r>
              <a:rPr lang="en-US" altLang="en-US" dirty="0">
                <a:latin typeface="Calibri" panose="020F0502020204030204" pitchFamily="34" charset="0"/>
              </a:rPr>
              <a:t> </a:t>
            </a:r>
            <a:r>
              <a:rPr lang="en-US" altLang="en-US" dirty="0" err="1">
                <a:latin typeface="Calibri" panose="020F0502020204030204" pitchFamily="34" charset="0"/>
              </a:rPr>
              <a:t>vilivyobadilishwa</a:t>
            </a:r>
            <a:r>
              <a:rPr lang="en-US" altLang="en-US" dirty="0">
                <a:latin typeface="Calibri" panose="020F0502020204030204" pitchFamily="34" charset="0"/>
              </a:rPr>
              <a:t> </a:t>
            </a:r>
            <a:r>
              <a:rPr lang="en-US" altLang="en-US" dirty="0" err="1">
                <a:latin typeface="Calibri" panose="020F0502020204030204" pitchFamily="34" charset="0"/>
              </a:rPr>
              <a:t>vinasaba</a:t>
            </a:r>
            <a:r>
              <a:rPr lang="en-US" altLang="en-US" dirty="0">
                <a:latin typeface="Calibri" panose="020F0502020204030204" pitchFamily="34" charset="0"/>
              </a:rPr>
              <a:t> </a:t>
            </a:r>
            <a:r>
              <a:rPr lang="en-US" altLang="en-US" dirty="0" err="1">
                <a:latin typeface="Calibri" panose="020F0502020204030204" pitchFamily="34" charset="0"/>
              </a:rPr>
              <a:t>linaweza</a:t>
            </a:r>
            <a:r>
              <a:rPr lang="en-US" altLang="en-US" dirty="0">
                <a:latin typeface="Calibri" panose="020F0502020204030204" pitchFamily="34" charset="0"/>
              </a:rPr>
              <a:t> </a:t>
            </a:r>
            <a:r>
              <a:rPr lang="en-US" altLang="en-US" dirty="0" err="1">
                <a:latin typeface="Calibri" panose="020F0502020204030204" pitchFamily="34" charset="0"/>
              </a:rPr>
              <a:t>kuzingatiwa</a:t>
            </a:r>
            <a:r>
              <a:rPr lang="en-US" altLang="en-US" dirty="0">
                <a:latin typeface="Calibri" panose="020F0502020204030204" pitchFamily="34" charset="0"/>
              </a:rPr>
              <a:t> </a:t>
            </a:r>
            <a:r>
              <a:rPr lang="en-US" altLang="en-US" dirty="0" err="1">
                <a:latin typeface="Calibri" panose="020F0502020204030204" pitchFamily="34" charset="0"/>
              </a:rPr>
              <a:t>kuwa</a:t>
            </a:r>
            <a:r>
              <a:rPr lang="en-US" altLang="en-US" dirty="0">
                <a:latin typeface="Calibri" panose="020F0502020204030204" pitchFamily="34" charset="0"/>
              </a:rPr>
              <a:t> </a:t>
            </a:r>
            <a:r>
              <a:rPr lang="en-US" altLang="en-US" dirty="0" err="1">
                <a:latin typeface="Calibri" panose="020F0502020204030204" pitchFamily="34" charset="0"/>
              </a:rPr>
              <a:t>halali</a:t>
            </a:r>
            <a:r>
              <a:rPr lang="en-US" altLang="en-US" dirty="0">
                <a:latin typeface="Calibri" panose="020F0502020204030204" pitchFamily="34" charset="0"/>
              </a:rPr>
              <a:t> (cf. </a:t>
            </a:r>
            <a:r>
              <a:rPr lang="en-US" altLang="en-US" dirty="0" err="1">
                <a:latin typeface="Calibri" panose="020F0502020204030204" pitchFamily="34" charset="0"/>
              </a:rPr>
              <a:t>Barua</a:t>
            </a:r>
            <a:r>
              <a:rPr lang="en-US" altLang="en-US" dirty="0">
                <a:latin typeface="Calibri" panose="020F0502020204030204" pitchFamily="34" charset="0"/>
              </a:rPr>
              <a:t> </a:t>
            </a:r>
            <a:r>
              <a:rPr lang="en-US" altLang="en-US" dirty="0" err="1">
                <a:latin typeface="Calibri" panose="020F0502020204030204" pitchFamily="34" charset="0"/>
              </a:rPr>
              <a:t>kwa</a:t>
            </a:r>
            <a:r>
              <a:rPr lang="en-US" altLang="en-US" dirty="0">
                <a:latin typeface="Calibri" panose="020F0502020204030204" pitchFamily="34" charset="0"/>
              </a:rPr>
              <a:t> </a:t>
            </a:r>
            <a:r>
              <a:rPr lang="en-US" altLang="en-US" dirty="0" err="1">
                <a:latin typeface="Calibri" panose="020F0502020204030204" pitchFamily="34" charset="0"/>
              </a:rPr>
              <a:t>Mkuu</a:t>
            </a:r>
            <a:r>
              <a:rPr lang="en-US" altLang="en-US" dirty="0">
                <a:latin typeface="Calibri" panose="020F0502020204030204" pitchFamily="34" charset="0"/>
              </a:rPr>
              <a:t> </a:t>
            </a:r>
            <a:r>
              <a:rPr lang="en-US" altLang="en-US" dirty="0" err="1">
                <a:latin typeface="Calibri" panose="020F0502020204030204" pitchFamily="34" charset="0"/>
              </a:rPr>
              <a:t>wa</a:t>
            </a:r>
            <a:r>
              <a:rPr lang="en-US" altLang="en-US" dirty="0">
                <a:latin typeface="Calibri" panose="020F0502020204030204" pitchFamily="34" charset="0"/>
              </a:rPr>
              <a:t> </a:t>
            </a:r>
            <a:r>
              <a:rPr lang="en-US" altLang="en-US" dirty="0" err="1">
                <a:latin typeface="Calibri" panose="020F0502020204030204" pitchFamily="34" charset="0"/>
              </a:rPr>
              <a:t>Kusanyiko</a:t>
            </a:r>
            <a:r>
              <a:rPr lang="en-US" altLang="en-US" dirty="0">
                <a:latin typeface="Calibri" panose="020F0502020204030204" pitchFamily="34" charset="0"/>
              </a:rPr>
              <a:t> </a:t>
            </a:r>
            <a:r>
              <a:rPr lang="en-US" altLang="en-US" dirty="0" err="1">
                <a:latin typeface="Calibri" panose="020F0502020204030204" pitchFamily="34" charset="0"/>
              </a:rPr>
              <a:t>kwa</a:t>
            </a:r>
            <a:r>
              <a:rPr lang="en-US" altLang="en-US" dirty="0">
                <a:latin typeface="Calibri" panose="020F0502020204030204" pitchFamily="34" charset="0"/>
              </a:rPr>
              <a:t> </a:t>
            </a:r>
            <a:r>
              <a:rPr lang="en-US" altLang="en-US" dirty="0" err="1">
                <a:latin typeface="Calibri" panose="020F0502020204030204" pitchFamily="34" charset="0"/>
              </a:rPr>
              <a:t>Uabudu</a:t>
            </a:r>
            <a:r>
              <a:rPr lang="en-US" altLang="en-US" dirty="0">
                <a:latin typeface="Calibri" panose="020F0502020204030204" pitchFamily="34" charset="0"/>
              </a:rPr>
              <a:t> </a:t>
            </a:r>
            <a:r>
              <a:rPr lang="en-US" altLang="en-US" dirty="0" err="1">
                <a:latin typeface="Calibri" panose="020F0502020204030204" pitchFamily="34" charset="0"/>
              </a:rPr>
              <a:t>wa</a:t>
            </a:r>
            <a:r>
              <a:rPr lang="en-US" altLang="en-US" dirty="0">
                <a:latin typeface="Calibri" panose="020F0502020204030204" pitchFamily="34" charset="0"/>
              </a:rPr>
              <a:t> </a:t>
            </a:r>
            <a:r>
              <a:rPr lang="en-US" altLang="en-US" dirty="0" err="1">
                <a:latin typeface="Calibri" panose="020F0502020204030204" pitchFamily="34" charset="0"/>
              </a:rPr>
              <a:t>Kimungu</a:t>
            </a:r>
            <a:r>
              <a:rPr lang="en-US" altLang="en-US" dirty="0">
                <a:latin typeface="Calibri" panose="020F0502020204030204" pitchFamily="34" charset="0"/>
              </a:rPr>
              <a:t> </a:t>
            </a:r>
            <a:r>
              <a:rPr lang="en-US" altLang="en-US" dirty="0" err="1">
                <a:latin typeface="Calibri" panose="020F0502020204030204" pitchFamily="34" charset="0"/>
              </a:rPr>
              <a:t>na</a:t>
            </a:r>
            <a:r>
              <a:rPr lang="en-US" altLang="en-US" dirty="0">
                <a:latin typeface="Calibri" panose="020F0502020204030204" pitchFamily="34" charset="0"/>
              </a:rPr>
              <a:t> </a:t>
            </a:r>
            <a:r>
              <a:rPr lang="en-US" altLang="en-US" dirty="0" err="1">
                <a:latin typeface="Calibri" panose="020F0502020204030204" pitchFamily="34" charset="0"/>
              </a:rPr>
              <a:t>Nidhamu</a:t>
            </a:r>
            <a:r>
              <a:rPr lang="en-US" altLang="en-US" dirty="0">
                <a:latin typeface="Calibri" panose="020F0502020204030204" pitchFamily="34" charset="0"/>
              </a:rPr>
              <a:t> </a:t>
            </a:r>
            <a:r>
              <a:rPr lang="en-US" altLang="en-US" dirty="0" err="1">
                <a:latin typeface="Calibri" panose="020F0502020204030204" pitchFamily="34" charset="0"/>
              </a:rPr>
              <a:t>ya</a:t>
            </a:r>
            <a:r>
              <a:rPr lang="en-US" altLang="en-US" dirty="0">
                <a:latin typeface="Calibri" panose="020F0502020204030204" pitchFamily="34" charset="0"/>
              </a:rPr>
              <a:t> </a:t>
            </a:r>
            <a:r>
              <a:rPr lang="en-US" altLang="en-US" dirty="0" err="1">
                <a:latin typeface="Calibri" panose="020F0502020204030204" pitchFamily="34" charset="0"/>
              </a:rPr>
              <a:t>Sakramenti</a:t>
            </a:r>
            <a:r>
              <a:rPr lang="en-US" altLang="en-US" dirty="0">
                <a:latin typeface="Calibri" panose="020F0502020204030204" pitchFamily="34" charset="0"/>
              </a:rPr>
              <a:t>, 9 </a:t>
            </a:r>
            <a:r>
              <a:rPr lang="en-US" altLang="en-US" dirty="0" err="1">
                <a:latin typeface="Calibri" panose="020F0502020204030204" pitchFamily="34" charset="0"/>
              </a:rPr>
              <a:t>Desemba</a:t>
            </a:r>
            <a:r>
              <a:rPr lang="en-US" altLang="en-US" dirty="0">
                <a:latin typeface="Calibri" panose="020F0502020204030204" pitchFamily="34" charset="0"/>
              </a:rPr>
              <a:t> 2013, Prot. N. 89/78 – 44897).</a:t>
            </a:r>
          </a:p>
          <a:p>
            <a:pPr algn="ctr" eaLnBrk="1" hangingPunct="1"/>
            <a:endParaRPr lang="en-US" altLang="en-US" dirty="0">
              <a:latin typeface="Calibri" panose="020F0502020204030204" pitchFamily="34" charset="0"/>
            </a:endParaRPr>
          </a:p>
          <a:p>
            <a:pPr algn="ctr" eaLnBrk="1" hangingPunct="1"/>
            <a:endParaRPr lang="en-US" altLang="en-US" dirty="0">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a:extLst>
              <a:ext uri="{FF2B5EF4-FFF2-40B4-BE49-F238E27FC236}">
                <a16:creationId xmlns:a16="http://schemas.microsoft.com/office/drawing/2014/main" id="{433B397B-7577-214B-8FA8-1B3A4443DB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8850" y="0"/>
            <a:ext cx="63023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extBox 6">
            <a:extLst>
              <a:ext uri="{FF2B5EF4-FFF2-40B4-BE49-F238E27FC236}">
                <a16:creationId xmlns:a16="http://schemas.microsoft.com/office/drawing/2014/main" id="{E1B177E3-A323-2C49-B225-4A90B933C3CE}"/>
              </a:ext>
            </a:extLst>
          </p:cNvPr>
          <p:cNvSpPr txBox="1">
            <a:spLocks noChangeArrowheads="1"/>
          </p:cNvSpPr>
          <p:nvPr/>
        </p:nvSpPr>
        <p:spPr bwMode="auto">
          <a:xfrm>
            <a:off x="4781550" y="3886200"/>
            <a:ext cx="28749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dirty="0" err="1">
                <a:solidFill>
                  <a:srgbClr val="2E75B6"/>
                </a:solidFill>
                <a:latin typeface="Calibri" panose="020F0502020204030204" pitchFamily="34" charset="0"/>
              </a:rPr>
              <a:t>Habari</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kutoka</a:t>
            </a:r>
            <a:r>
              <a:rPr lang="en-US" altLang="en-US" sz="1400" b="1" dirty="0">
                <a:solidFill>
                  <a:srgbClr val="2E75B6"/>
                </a:solidFill>
                <a:latin typeface="Calibri" panose="020F0502020204030204" pitchFamily="34" charset="0"/>
              </a:rPr>
              <a:t> Ghana: </a:t>
            </a:r>
            <a:r>
              <a:rPr lang="en-US" altLang="en-US" sz="1400" b="1" dirty="0" err="1">
                <a:solidFill>
                  <a:srgbClr val="2E75B6"/>
                </a:solidFill>
                <a:latin typeface="Calibri" panose="020F0502020204030204" pitchFamily="34" charset="0"/>
              </a:rPr>
              <a:t>Kiongozi</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wa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zamani</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wa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Jumuiya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ya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Wakulima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wa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Wakulima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Kikundi</a:t>
            </a:r>
            <a:r>
              <a:rPr lang="en-US" altLang="en-US" sz="1400" b="1" dirty="0">
                <a:solidFill>
                  <a:srgbClr val="2E75B6"/>
                </a:solidFill>
                <a:latin typeface="Calibri" panose="020F0502020204030204" pitchFamily="34" charset="0"/>
              </a:rPr>
              <a:t> cha </a:t>
            </a:r>
            <a:r>
              <a:rPr lang="en-US" altLang="en-US" sz="1400" b="1" dirty="0" err="1">
                <a:solidFill>
                  <a:srgbClr val="2E75B6"/>
                </a:solidFill>
                <a:latin typeface="Calibri" panose="020F0502020204030204" pitchFamily="34" charset="0"/>
              </a:rPr>
              <a:t>Wakulima</a:t>
            </a:r>
            <a:r>
              <a:rPr lang="en-US" altLang="en-US" sz="1400" b="1" dirty="0">
                <a:solidFill>
                  <a:srgbClr val="2E75B6"/>
                </a:solidFill>
                <a:latin typeface="Calibri" panose="020F0502020204030204" pitchFamily="34" charset="0"/>
              </a:rPr>
              <a:t> cha </a:t>
            </a:r>
            <a:r>
              <a:rPr lang="en-US" altLang="en-US" sz="1400" b="1" dirty="0" err="1">
                <a:solidFill>
                  <a:srgbClr val="2E75B6"/>
                </a:solidFill>
                <a:latin typeface="Calibri" panose="020F0502020204030204" pitchFamily="34" charset="0"/>
              </a:rPr>
              <a:t>kupambana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na</a:t>
            </a:r>
            <a:r>
              <a:rPr lang="en-US" altLang="en-US" sz="1400" b="1" dirty="0">
                <a:solidFill>
                  <a:srgbClr val="2E75B6"/>
                </a:solidFill>
                <a:latin typeface="Calibri" panose="020F0502020204030204" pitchFamily="34" charset="0"/>
              </a:rPr>
              <a:t> GMO cha Ghana, </a:t>
            </a:r>
            <a:r>
              <a:rPr lang="en-US" altLang="en-US" sz="1400" b="1" dirty="0" err="1">
                <a:solidFill>
                  <a:srgbClr val="2E75B6"/>
                </a:solidFill>
                <a:latin typeface="Calibri" panose="020F0502020204030204" pitchFamily="34" charset="0"/>
              </a:rPr>
              <a:t>amebadilisha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pande</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zote</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kuchukua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msimamo</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wa</a:t>
            </a:r>
            <a:r>
              <a:rPr lang="en-US" altLang="en-US" sz="1400" b="1" dirty="0">
                <a:solidFill>
                  <a:srgbClr val="2E75B6"/>
                </a:solidFill>
                <a:latin typeface="Calibri" panose="020F0502020204030204" pitchFamily="34" charset="0"/>
              </a:rPr>
              <a:t> pro-GMO.</a:t>
            </a:r>
          </a:p>
          <a:p>
            <a:pPr eaLnBrk="1" hangingPunct="1"/>
            <a:endParaRPr lang="en-US" altLang="en-US" sz="1400" b="1" dirty="0">
              <a:solidFill>
                <a:srgbClr val="2E75B6"/>
              </a:solidFill>
              <a:latin typeface="Calibri" panose="020F0502020204030204" pitchFamily="34" charset="0"/>
            </a:endParaRPr>
          </a:p>
          <a:p>
            <a:pPr eaLnBrk="1" hangingPunct="1"/>
            <a:r>
              <a:rPr lang="en-US" altLang="en-US" sz="1400" b="1" dirty="0">
                <a:solidFill>
                  <a:srgbClr val="2E75B6"/>
                </a:solidFill>
                <a:latin typeface="Calibri" panose="020F0502020204030204" pitchFamily="34" charset="0"/>
              </a:rPr>
              <a:t>Mohammed Adams </a:t>
            </a:r>
            <a:r>
              <a:rPr lang="en-US" altLang="en-US" sz="1400" b="1" dirty="0" err="1">
                <a:solidFill>
                  <a:srgbClr val="2E75B6"/>
                </a:solidFill>
                <a:latin typeface="Calibri" panose="020F0502020204030204" pitchFamily="34" charset="0"/>
              </a:rPr>
              <a:t>Nasiru</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aligusia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hatua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yake</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ya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kupokea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habari</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sahihi</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juu</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ya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teknolojia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ya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kilimo</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kutoka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kwa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jamii</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ya</a:t>
            </a:r>
            <a:r>
              <a:rPr lang="en-US" altLang="en-US" sz="1400" b="1" dirty="0">
                <a:solidFill>
                  <a:srgbClr val="2E75B6"/>
                </a:solidFill>
                <a:latin typeface="Calibri" panose="020F0502020204030204" pitchFamily="34" charset="0"/>
              </a:rPr>
              <a:t> </a:t>
            </a:r>
            <a:r>
              <a:rPr lang="en-US" altLang="en-US" sz="1400" b="1" dirty="0" err="1">
                <a:solidFill>
                  <a:srgbClr val="2E75B6"/>
                </a:solidFill>
                <a:latin typeface="Calibri" panose="020F0502020204030204" pitchFamily="34" charset="0"/>
              </a:rPr>
              <a:t>kisayansi</a:t>
            </a:r>
            <a:r>
              <a:rPr lang="en-US" altLang="en-US" sz="1400" b="1" dirty="0">
                <a:solidFill>
                  <a:srgbClr val="2E75B6"/>
                </a:solidFill>
                <a:latin typeface="Calibri" panose="020F0502020204030204" pitchFamily="34" charset="0"/>
              </a:rPr>
              <a:t>.</a:t>
            </a:r>
            <a:endParaRPr lang="en-US" altLang="en-US" dirty="0">
              <a:solidFill>
                <a:srgbClr val="000000"/>
              </a:solidFill>
              <a:latin typeface="Calibri" panose="020F0502020204030204" pitchFamily="34" charset="0"/>
            </a:endParaRPr>
          </a:p>
        </p:txBody>
      </p:sp>
      <p:pic>
        <p:nvPicPr>
          <p:cNvPr id="139267" name="Picture 1">
            <a:extLst>
              <a:ext uri="{FF2B5EF4-FFF2-40B4-BE49-F238E27FC236}">
                <a16:creationId xmlns:a16="http://schemas.microsoft.com/office/drawing/2014/main" id="{91B85F75-3D45-434F-821F-C888564281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3629025"/>
            <a:ext cx="40005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starving children photo: Starving Children Starving_Children.jpg">
            <a:extLst>
              <a:ext uri="{FF2B5EF4-FFF2-40B4-BE49-F238E27FC236}">
                <a16:creationId xmlns:a16="http://schemas.microsoft.com/office/drawing/2014/main" id="{D0A5E920-FE38-3C40-AF7C-3708E5E1B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1419225"/>
            <a:ext cx="31861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Box 2">
            <a:extLst>
              <a:ext uri="{FF2B5EF4-FFF2-40B4-BE49-F238E27FC236}">
                <a16:creationId xmlns:a16="http://schemas.microsoft.com/office/drawing/2014/main" id="{A8E7FC92-99DC-B540-A0FE-3D6BFA81B13F}"/>
              </a:ext>
            </a:extLst>
          </p:cNvPr>
          <p:cNvSpPr txBox="1">
            <a:spLocks noChangeArrowheads="1"/>
          </p:cNvSpPr>
          <p:nvPr/>
        </p:nvSpPr>
        <p:spPr bwMode="auto">
          <a:xfrm>
            <a:off x="255588" y="4814888"/>
            <a:ext cx="8407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800" dirty="0" err="1">
                <a:solidFill>
                  <a:srgbClr val="000000"/>
                </a:solidFill>
              </a:rPr>
              <a:t>Mashirika</a:t>
            </a:r>
            <a:r>
              <a:rPr lang="en-US" altLang="en-US" sz="2800" dirty="0">
                <a:solidFill>
                  <a:srgbClr val="000000"/>
                </a:solidFill>
              </a:rPr>
              <a:t> </a:t>
            </a:r>
            <a:r>
              <a:rPr lang="en-US" altLang="en-US" sz="2800" dirty="0" err="1">
                <a:solidFill>
                  <a:srgbClr val="000000"/>
                </a:solidFill>
              </a:rPr>
              <a:t>yasiyo</a:t>
            </a:r>
            <a:r>
              <a:rPr lang="en-US" altLang="en-US" sz="2800" dirty="0">
                <a:solidFill>
                  <a:srgbClr val="000000"/>
                </a:solidFill>
              </a:rPr>
              <a:t> </a:t>
            </a:r>
            <a:r>
              <a:rPr lang="en-US" altLang="en-US" sz="2800" dirty="0" err="1">
                <a:solidFill>
                  <a:srgbClr val="000000"/>
                </a:solidFill>
              </a:rPr>
              <a:t>ya</a:t>
            </a:r>
            <a:r>
              <a:rPr lang="en-US" altLang="en-US" sz="2800" dirty="0">
                <a:solidFill>
                  <a:srgbClr val="000000"/>
                </a:solidFill>
              </a:rPr>
              <a:t> GMO </a:t>
            </a:r>
            <a:r>
              <a:rPr lang="en-US" altLang="en-US" sz="2800" dirty="0" err="1">
                <a:solidFill>
                  <a:srgbClr val="000000"/>
                </a:solidFill>
              </a:rPr>
              <a:t>ni</a:t>
            </a:r>
            <a:r>
              <a:rPr lang="en-US" altLang="en-US" sz="2800" dirty="0">
                <a:solidFill>
                  <a:srgbClr val="000000"/>
                </a:solidFill>
              </a:rPr>
              <a:t> </a:t>
            </a:r>
            <a:r>
              <a:rPr lang="en-US" altLang="en-US" sz="2800" dirty="0" err="1">
                <a:solidFill>
                  <a:srgbClr val="000000"/>
                </a:solidFill>
              </a:rPr>
              <a:t>tamaa</a:t>
            </a:r>
            <a:r>
              <a:rPr lang="en-US" altLang="en-US" sz="2800" dirty="0">
                <a:solidFill>
                  <a:srgbClr val="000000"/>
                </a:solidFill>
              </a:rPr>
              <a:t> </a:t>
            </a:r>
            <a:r>
              <a:rPr lang="en-US" altLang="en-US" sz="2800" dirty="0" err="1">
                <a:solidFill>
                  <a:srgbClr val="000000"/>
                </a:solidFill>
              </a:rPr>
              <a:t>ya</a:t>
            </a:r>
            <a:r>
              <a:rPr lang="en-US" altLang="en-US" sz="2800" dirty="0">
                <a:solidFill>
                  <a:srgbClr val="000000"/>
                </a:solidFill>
              </a:rPr>
              <a:t> </a:t>
            </a:r>
            <a:r>
              <a:rPr lang="en-US" altLang="en-US" sz="2800" dirty="0" err="1">
                <a:solidFill>
                  <a:srgbClr val="000000"/>
                </a:solidFill>
              </a:rPr>
              <a:t>Magharibi</a:t>
            </a:r>
            <a:r>
              <a:rPr lang="en-US" altLang="en-US" sz="2800" dirty="0">
                <a:solidFill>
                  <a:srgbClr val="000000"/>
                </a:solidFill>
              </a:rPr>
              <a:t> </a:t>
            </a:r>
            <a:r>
              <a:rPr lang="en-US" altLang="en-US" sz="2800" dirty="0" err="1">
                <a:solidFill>
                  <a:srgbClr val="000000"/>
                </a:solidFill>
              </a:rPr>
              <a:t>ya</a:t>
            </a:r>
            <a:r>
              <a:rPr lang="en-US" altLang="en-US" sz="2800" dirty="0">
                <a:solidFill>
                  <a:srgbClr val="000000"/>
                </a:solidFill>
              </a:rPr>
              <a:t> </a:t>
            </a:r>
            <a:r>
              <a:rPr lang="en-US" altLang="en-US" sz="2800" dirty="0" err="1">
                <a:solidFill>
                  <a:srgbClr val="000000"/>
                </a:solidFill>
              </a:rPr>
              <a:t>matajiri</a:t>
            </a:r>
            <a:endParaRPr lang="en-US" altLang="en-US" sz="2800" dirty="0">
              <a:solidFill>
                <a:srgbClr val="000000"/>
              </a:solidFill>
            </a:endParaRPr>
          </a:p>
          <a:p>
            <a:pPr algn="ctr" eaLnBrk="1" hangingPunct="1">
              <a:lnSpc>
                <a:spcPct val="100000"/>
              </a:lnSpc>
              <a:spcBef>
                <a:spcPct val="0"/>
              </a:spcBef>
              <a:buFontTx/>
              <a:buNone/>
            </a:pPr>
            <a:r>
              <a:rPr lang="en-US" altLang="en-US" sz="2800" dirty="0" err="1">
                <a:solidFill>
                  <a:srgbClr val="000000"/>
                </a:solidFill>
              </a:rPr>
              <a:t>Haifanyi</a:t>
            </a:r>
            <a:r>
              <a:rPr lang="en-US" altLang="en-US" sz="2800" dirty="0">
                <a:solidFill>
                  <a:srgbClr val="000000"/>
                </a:solidFill>
              </a:rPr>
              <a:t> </a:t>
            </a:r>
            <a:r>
              <a:rPr lang="en-US" altLang="en-US" sz="2800" dirty="0" err="1">
                <a:solidFill>
                  <a:srgbClr val="000000"/>
                </a:solidFill>
              </a:rPr>
              <a:t>kazi</a:t>
            </a:r>
            <a:r>
              <a:rPr lang="en-US" altLang="en-US" sz="2800" dirty="0">
                <a:solidFill>
                  <a:srgbClr val="000000"/>
                </a:solidFill>
              </a:rPr>
              <a:t> </a:t>
            </a:r>
            <a:r>
              <a:rPr lang="en-US" altLang="en-US" sz="2800" dirty="0" err="1">
                <a:solidFill>
                  <a:srgbClr val="000000"/>
                </a:solidFill>
              </a:rPr>
              <a:t>kwa</a:t>
            </a:r>
            <a:r>
              <a:rPr lang="en-US" altLang="en-US" sz="2800" dirty="0">
                <a:solidFill>
                  <a:srgbClr val="000000"/>
                </a:solidFill>
              </a:rPr>
              <a:t> </a:t>
            </a:r>
            <a:r>
              <a:rPr lang="en-US" altLang="en-US" sz="2800" dirty="0" err="1">
                <a:solidFill>
                  <a:srgbClr val="000000"/>
                </a:solidFill>
              </a:rPr>
              <a:t>maskini</a:t>
            </a:r>
            <a:r>
              <a:rPr lang="en-US" altLang="en-US" sz="2800" dirty="0">
                <a:solidFill>
                  <a:srgbClr val="000000"/>
                </a:solidFill>
              </a:rPr>
              <a:t> </a:t>
            </a:r>
            <a:r>
              <a:rPr lang="en-US" altLang="en-US" sz="2800" dirty="0" err="1">
                <a:solidFill>
                  <a:srgbClr val="000000"/>
                </a:solidFill>
              </a:rPr>
              <a:t>barani</a:t>
            </a:r>
            <a:r>
              <a:rPr lang="en-US" altLang="en-US" sz="2800" dirty="0">
                <a:solidFill>
                  <a:srgbClr val="000000"/>
                </a:solidFill>
              </a:rPr>
              <a:t> Afrika</a:t>
            </a:r>
          </a:p>
        </p:txBody>
      </p:sp>
      <p:sp>
        <p:nvSpPr>
          <p:cNvPr id="141315" name="TextBox 1">
            <a:extLst>
              <a:ext uri="{FF2B5EF4-FFF2-40B4-BE49-F238E27FC236}">
                <a16:creationId xmlns:a16="http://schemas.microsoft.com/office/drawing/2014/main" id="{5EE8815B-3169-CB4F-AD72-B0BF7F4ADFA8}"/>
              </a:ext>
            </a:extLst>
          </p:cNvPr>
          <p:cNvSpPr txBox="1">
            <a:spLocks noChangeArrowheads="1"/>
          </p:cNvSpPr>
          <p:nvPr/>
        </p:nvSpPr>
        <p:spPr bwMode="auto">
          <a:xfrm>
            <a:off x="3289300" y="649288"/>
            <a:ext cx="26908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300" dirty="0" err="1">
                <a:solidFill>
                  <a:srgbClr val="000000"/>
                </a:solidFill>
              </a:rPr>
              <a:t>Kuwa</a:t>
            </a:r>
            <a:r>
              <a:rPr lang="en-US" altLang="en-US" sz="3300" dirty="0">
                <a:solidFill>
                  <a:srgbClr val="000000"/>
                </a:solidFill>
              </a:rPr>
              <a:t> </a:t>
            </a:r>
            <a:r>
              <a:rPr lang="en-US" altLang="en-US" sz="3300" dirty="0" err="1">
                <a:solidFill>
                  <a:srgbClr val="000000"/>
                </a:solidFill>
              </a:rPr>
              <a:t>na</a:t>
            </a:r>
            <a:r>
              <a:rPr lang="en-US" altLang="en-US" sz="3300" dirty="0">
                <a:solidFill>
                  <a:srgbClr val="000000"/>
                </a:solidFill>
              </a:rPr>
              <a:t> </a:t>
            </a:r>
            <a:r>
              <a:rPr lang="en-US" altLang="en-US" sz="3300" dirty="0" err="1">
                <a:solidFill>
                  <a:srgbClr val="000000"/>
                </a:solidFill>
              </a:rPr>
              <a:t>moyo</a:t>
            </a:r>
            <a:endParaRPr lang="en-US" altLang="en-US" sz="3300" dirty="0">
              <a:solidFill>
                <a:srgbClr val="000000"/>
              </a:solidFill>
            </a:endParaRPr>
          </a:p>
        </p:txBody>
      </p:sp>
      <p:pic>
        <p:nvPicPr>
          <p:cNvPr id="141316" name="Picture 2" descr="Related image">
            <a:extLst>
              <a:ext uri="{FF2B5EF4-FFF2-40B4-BE49-F238E27FC236}">
                <a16:creationId xmlns:a16="http://schemas.microsoft.com/office/drawing/2014/main" id="{49871557-CA50-4A4C-8701-44F538613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61753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2" descr="Related image">
            <a:extLst>
              <a:ext uri="{FF2B5EF4-FFF2-40B4-BE49-F238E27FC236}">
                <a16:creationId xmlns:a16="http://schemas.microsoft.com/office/drawing/2014/main" id="{966C953C-50EA-F846-8AFC-3AE74F501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60325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TextBox 4">
            <a:extLst>
              <a:ext uri="{FF2B5EF4-FFF2-40B4-BE49-F238E27FC236}">
                <a16:creationId xmlns:a16="http://schemas.microsoft.com/office/drawing/2014/main" id="{F7951179-00D6-524B-B806-797F0677C69A}"/>
              </a:ext>
            </a:extLst>
          </p:cNvPr>
          <p:cNvSpPr txBox="1">
            <a:spLocks noChangeArrowheads="1"/>
          </p:cNvSpPr>
          <p:nvPr/>
        </p:nvSpPr>
        <p:spPr bwMode="auto">
          <a:xfrm>
            <a:off x="1057275" y="6081713"/>
            <a:ext cx="8461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u="sng">
                <a:solidFill>
                  <a:srgbClr val="00B050"/>
                </a:solidFill>
                <a:latin typeface="Times New Roman" panose="02020603050405020304" pitchFamily="18" charset="0"/>
                <a:cs typeface="Times New Roman" panose="02020603050405020304" pitchFamily="18" charset="0"/>
                <a:hlinkClick r:id="rId5"/>
              </a:rPr>
              <a:t>http://supportprecisionagriculture.org</a:t>
            </a:r>
            <a:r>
              <a:rPr lang="en-US" altLang="en-US" sz="3200" u="sng">
                <a:solidFill>
                  <a:srgbClr val="00B050"/>
                </a:solidFill>
                <a:latin typeface="Times New Roman" panose="02020603050405020304" pitchFamily="18" charset="0"/>
                <a:cs typeface="Times New Roman" panose="02020603050405020304" pitchFamily="18" charset="0"/>
                <a:hlinkClick r:id="rId5"/>
              </a:rPr>
              <a:t>/</a:t>
            </a:r>
            <a:endParaRPr lang="en-US" altLang="en-US" sz="3200">
              <a:solidFill>
                <a:srgbClr val="00B050"/>
              </a:solidFill>
              <a:latin typeface="Times New Roman" panose="02020603050405020304" pitchFamily="18" charset="0"/>
              <a:cs typeface="Times New Roman" panose="02020603050405020304" pitchFamily="18" charset="0"/>
            </a:endParaRPr>
          </a:p>
        </p:txBody>
      </p:sp>
      <p:pic>
        <p:nvPicPr>
          <p:cNvPr id="141319" name="Picture 7">
            <a:extLst>
              <a:ext uri="{FF2B5EF4-FFF2-40B4-BE49-F238E27FC236}">
                <a16:creationId xmlns:a16="http://schemas.microsoft.com/office/drawing/2014/main" id="{C4499603-8F7B-0944-919D-57C3556FEA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1406525"/>
            <a:ext cx="51943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1">
            <a:extLst>
              <a:ext uri="{FF2B5EF4-FFF2-40B4-BE49-F238E27FC236}">
                <a16:creationId xmlns:a16="http://schemas.microsoft.com/office/drawing/2014/main" id="{6B1070BA-E90F-8344-9059-534B1014FD81}"/>
              </a:ext>
            </a:extLst>
          </p:cNvPr>
          <p:cNvSpPr txBox="1">
            <a:spLocks noChangeArrowheads="1"/>
          </p:cNvSpPr>
          <p:nvPr/>
        </p:nvSpPr>
        <p:spPr bwMode="auto">
          <a:xfrm>
            <a:off x="381000" y="574675"/>
            <a:ext cx="8534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0070C0"/>
                </a:solidFill>
                <a:latin typeface="Calibri" panose="020F0502020204030204" pitchFamily="34" charset="0"/>
              </a:rPr>
              <a:t>Nobel Laureates wito wa uaminifu wa sayansi kuhusu GMOs</a:t>
            </a:r>
            <a:endParaRPr lang="en-US" altLang="en-US" sz="2800">
              <a:latin typeface="Calibri" panose="020F0502020204030204" pitchFamily="34" charset="0"/>
            </a:endParaRPr>
          </a:p>
          <a:p>
            <a:pPr algn="ctr" eaLnBrk="1" hangingPunct="1"/>
            <a:endParaRPr lang="en-US" altLang="en-US" sz="2400">
              <a:latin typeface="Calibri" panose="020F0502020204030204" pitchFamily="34" charset="0"/>
            </a:endParaRPr>
          </a:p>
          <a:p>
            <a:pPr algn="ctr" eaLnBrk="1" hangingPunct="1"/>
            <a:r>
              <a:rPr lang="en-US" altLang="en-US" sz="2400">
                <a:latin typeface="Calibri" panose="020F0502020204030204" pitchFamily="34" charset="0"/>
              </a:rPr>
              <a:t>Iliyotengwa mnamo Desemba, 2013</a:t>
            </a:r>
          </a:p>
          <a:p>
            <a:pPr algn="ctr" eaLnBrk="1" hangingPunct="1"/>
            <a:endParaRPr lang="en-US" altLang="en-US" sz="2400">
              <a:latin typeface="Calibri" panose="020F0502020204030204" pitchFamily="34" charset="0"/>
            </a:endParaRPr>
          </a:p>
          <a:p>
            <a:pPr algn="ctr" eaLnBrk="1" hangingPunct="1"/>
            <a:r>
              <a:rPr lang="en-US" altLang="en-US" sz="2400">
                <a:latin typeface="Calibri" panose="020F0502020204030204" pitchFamily="34" charset="0"/>
              </a:rPr>
              <a:t>Imepangwa wakati wa 2014-2015</a:t>
            </a:r>
          </a:p>
          <a:p>
            <a:pPr algn="ctr" eaLnBrk="1" hangingPunct="1"/>
            <a:endParaRPr lang="en-US" altLang="en-US" sz="2400">
              <a:latin typeface="Calibri" panose="020F0502020204030204" pitchFamily="34" charset="0"/>
            </a:endParaRPr>
          </a:p>
          <a:p>
            <a:pPr algn="ctr" eaLnBrk="1" hangingPunct="1"/>
            <a:r>
              <a:rPr lang="en-US" altLang="en-US" sz="2400">
                <a:latin typeface="Calibri" panose="020F0502020204030204" pitchFamily="34" charset="0"/>
              </a:rPr>
              <a:t>Asasi rasmi ilianza Julai, 2015</a:t>
            </a:r>
          </a:p>
          <a:p>
            <a:pPr algn="ctr" eaLnBrk="1" hangingPunct="1"/>
            <a:endParaRPr lang="en-US" altLang="en-US" sz="2400">
              <a:latin typeface="Calibri" panose="020F0502020204030204" pitchFamily="34" charset="0"/>
            </a:endParaRPr>
          </a:p>
          <a:p>
            <a:pPr algn="ctr" eaLnBrk="1" hangingPunct="1"/>
            <a:r>
              <a:rPr lang="en-US" altLang="en-US" sz="2400">
                <a:latin typeface="Calibri" panose="020F0502020204030204" pitchFamily="34" charset="0"/>
              </a:rPr>
              <a:t>Ilizinduliwa Juni 30, 2016</a:t>
            </a:r>
          </a:p>
          <a:p>
            <a:pPr algn="ctr" eaLnBrk="1" hangingPunct="1"/>
            <a:endParaRPr lang="en-US" altLang="en-US" sz="2800">
              <a:latin typeface="Calibri" panose="020F0502020204030204" pitchFamily="34" charset="0"/>
            </a:endParaRPr>
          </a:p>
          <a:p>
            <a:pPr algn="ctr" eaLnBrk="1" hangingPunct="1"/>
            <a:r>
              <a:rPr lang="en-US" altLang="en-US" sz="2800" b="1">
                <a:solidFill>
                  <a:srgbClr val="FF0000"/>
                </a:solidFill>
                <a:latin typeface="Calibri" panose="020F0502020204030204" pitchFamily="34" charset="0"/>
              </a:rPr>
              <a:t>Tunatoa wito kwa vyama vya Kijani kuacha kukosoa umma kwa kujifanya kwamba vyakula vya GMO lazima vizuiliwe kwa sababu ni hatari.</a:t>
            </a:r>
            <a:endParaRPr lang="en-US" altLang="en-US" b="1">
              <a:solidFill>
                <a:srgbClr val="FF0000"/>
              </a:solidFill>
              <a:latin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2946" name="Picture 2" descr="GMO Cartoon 3">
            <a:extLst>
              <a:ext uri="{FF2B5EF4-FFF2-40B4-BE49-F238E27FC236}">
                <a16:creationId xmlns:a16="http://schemas.microsoft.com/office/drawing/2014/main" id="{9B3D6B31-8E7F-3C4C-8E3D-351011059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774700"/>
            <a:ext cx="4821238" cy="38401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2947" name="TextBox 4">
            <a:extLst>
              <a:ext uri="{FF2B5EF4-FFF2-40B4-BE49-F238E27FC236}">
                <a16:creationId xmlns:a16="http://schemas.microsoft.com/office/drawing/2014/main" id="{4FB87341-0E4E-8F41-AE09-5ACB27BF7184}"/>
              </a:ext>
            </a:extLst>
          </p:cNvPr>
          <p:cNvSpPr txBox="1">
            <a:spLocks noChangeArrowheads="1"/>
          </p:cNvSpPr>
          <p:nvPr/>
        </p:nvSpPr>
        <p:spPr bwMode="auto">
          <a:xfrm>
            <a:off x="350838" y="774700"/>
            <a:ext cx="2670175" cy="4616450"/>
          </a:xfrm>
          <a:prstGeom prst="rect">
            <a:avLst/>
          </a:prstGeom>
          <a:solidFill>
            <a:schemeClr val="tx1"/>
          </a:solidFill>
          <a:ln w="38100">
            <a:solidFill>
              <a:schemeClr val="bg2"/>
            </a:solidFill>
            <a:miter lim="800000"/>
            <a:headEnd/>
            <a:tailEnd/>
          </a:ln>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100" dirty="0">
                <a:solidFill>
                  <a:srgbClr val="000000"/>
                </a:solidFill>
                <a:latin typeface="Times New Roman" panose="02020603050405020304" pitchFamily="18" charset="0"/>
              </a:rPr>
              <a:t>142 Nobel Laureates </a:t>
            </a:r>
            <a:r>
              <a:rPr lang="en-US" altLang="en-US" sz="2100" dirty="0" err="1">
                <a:solidFill>
                  <a:srgbClr val="000000"/>
                </a:solidFill>
                <a:latin typeface="Times New Roman" panose="02020603050405020304" pitchFamily="18" charset="0"/>
              </a:rPr>
              <a:t>wameandika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barua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wazi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kwa</a:t>
            </a:r>
            <a:r>
              <a:rPr lang="en-US" altLang="en-US" sz="2100" dirty="0">
                <a:solidFill>
                  <a:srgbClr val="000000"/>
                </a:solidFill>
                <a:latin typeface="Times New Roman" panose="02020603050405020304" pitchFamily="18" charset="0"/>
              </a:rPr>
              <a:t> Greenpeace </a:t>
            </a:r>
            <a:r>
              <a:rPr lang="en-US" altLang="en-US" sz="2100" dirty="0" err="1">
                <a:solidFill>
                  <a:srgbClr val="000000"/>
                </a:solidFill>
                <a:latin typeface="Times New Roman" panose="02020603050405020304" pitchFamily="18" charset="0"/>
              </a:rPr>
              <a:t>na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kila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Balozi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wa</a:t>
            </a:r>
            <a:r>
              <a:rPr lang="en-US" altLang="en-US" sz="2100" dirty="0">
                <a:solidFill>
                  <a:srgbClr val="000000"/>
                </a:solidFill>
                <a:latin typeface="Times New Roman" panose="02020603050405020304" pitchFamily="18" charset="0"/>
              </a:rPr>
              <a:t> UN </a:t>
            </a:r>
            <a:r>
              <a:rPr lang="en-US" altLang="en-US" sz="2100" dirty="0" err="1">
                <a:solidFill>
                  <a:srgbClr val="000000"/>
                </a:solidFill>
                <a:latin typeface="Times New Roman" panose="02020603050405020304" pitchFamily="18" charset="0"/>
              </a:rPr>
              <a:t>akihimiza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kukiri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kwamba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teknolojia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GMO </a:t>
            </a:r>
            <a:r>
              <a:rPr lang="en-US" altLang="en-US" sz="2100" dirty="0" err="1">
                <a:solidFill>
                  <a:srgbClr val="000000"/>
                </a:solidFill>
                <a:latin typeface="Times New Roman" panose="02020603050405020304" pitchFamily="18" charset="0"/>
              </a:rPr>
              <a:t>ni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salama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kabisa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inapaswa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kuungwa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mkono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kwa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sababu</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ulimwengu</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unaoendelea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ambao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wanahitaji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sana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mazao</a:t>
            </a:r>
            <a:r>
              <a:rPr lang="en-US" altLang="en-US" sz="2100" dirty="0">
                <a:solidFill>
                  <a:srgbClr val="000000"/>
                </a:solidFill>
                <a:latin typeface="Times New Roman" panose="02020603050405020304" pitchFamily="18" charset="0"/>
              </a:rPr>
              <a:t> bora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kutoa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thamani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lishe</a:t>
            </a:r>
            <a:r>
              <a:rPr lang="en-US" altLang="en-US" sz="2100" dirty="0">
                <a:solidFill>
                  <a:srgbClr val="000000"/>
                </a:solidFill>
                <a:latin typeface="Times New Roman" panose="02020603050405020304" pitchFamily="18" charset="0"/>
              </a:rPr>
              <a:t>.</a:t>
            </a:r>
          </a:p>
        </p:txBody>
      </p:sp>
      <p:sp>
        <p:nvSpPr>
          <p:cNvPr id="82948" name="TextBox 5">
            <a:extLst>
              <a:ext uri="{FF2B5EF4-FFF2-40B4-BE49-F238E27FC236}">
                <a16:creationId xmlns:a16="http://schemas.microsoft.com/office/drawing/2014/main" id="{C0C81DE7-D59D-9944-854F-5F12097CC4C5}"/>
              </a:ext>
            </a:extLst>
          </p:cNvPr>
          <p:cNvSpPr txBox="1">
            <a:spLocks noChangeArrowheads="1"/>
          </p:cNvSpPr>
          <p:nvPr/>
        </p:nvSpPr>
        <p:spPr bwMode="auto">
          <a:xfrm>
            <a:off x="3352800" y="5210175"/>
            <a:ext cx="5675313" cy="522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u="sng">
                <a:solidFill>
                  <a:srgbClr val="FFFFFF"/>
                </a:solidFill>
                <a:latin typeface="Times New Roman" panose="02020603050405020304" pitchFamily="18" charset="0"/>
                <a:hlinkClick r:id="rId5"/>
              </a:rPr>
              <a:t>http://supportprecisionagriculture.org/</a:t>
            </a:r>
            <a:endParaRPr lang="en-US" altLang="en-US" sz="2800">
              <a:solidFill>
                <a:srgbClr val="FFFFFF"/>
              </a:solidFill>
              <a:latin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91485B7-8A7A-2E48-95C1-72DF117B6BC2}"/>
              </a:ext>
            </a:extLst>
          </p:cNvPr>
          <p:cNvSpPr>
            <a:spLocks noGrp="1"/>
          </p:cNvSpPr>
          <p:nvPr>
            <p:ph idx="10"/>
          </p:nvPr>
        </p:nvSpPr>
        <p:spPr>
          <a:xfrm>
            <a:off x="1035050" y="1371600"/>
            <a:ext cx="6705600" cy="1350963"/>
          </a:xfrm>
        </p:spPr>
        <p:txBody>
          <a:bodyPr rtlCol="0">
            <a:normAutofit lnSpcReduction="10000"/>
          </a:bodyPr>
          <a:lstStyle/>
          <a:p>
            <a:pPr marL="0" indent="0" algn="ctr" eaLnBrk="1" fontAlgn="auto" hangingPunct="1">
              <a:spcAft>
                <a:spcPts val="0"/>
              </a:spcAft>
              <a:buFont typeface="Arial"/>
              <a:buNone/>
              <a:defRPr/>
            </a:pPr>
            <a:r>
              <a:rPr lang="en-US" dirty="0">
                <a:solidFill>
                  <a:srgbClr val="FF0000"/>
                </a:solidFill>
                <a:ea typeface="+mn-ea"/>
              </a:rPr>
              <a:t>Kwa </a:t>
            </a:r>
            <a:r>
              <a:rPr lang="en-US" dirty="0" err="1">
                <a:solidFill>
                  <a:srgbClr val="FF0000"/>
                </a:solidFill>
                <a:ea typeface="+mn-ea"/>
              </a:rPr>
              <a:t>miaka</a:t>
            </a:r>
            <a:r>
              <a:rPr lang="en-US" dirty="0">
                <a:solidFill>
                  <a:srgbClr val="FF0000"/>
                </a:solidFill>
                <a:ea typeface="+mn-ea"/>
              </a:rPr>
              <a:t> 10-12,000 </a:t>
            </a:r>
            <a:r>
              <a:rPr lang="en-US" dirty="0" err="1">
                <a:solidFill>
                  <a:srgbClr val="FF0000"/>
                </a:solidFill>
                <a:ea typeface="+mn-ea"/>
              </a:rPr>
              <a:t>tulikuwa</a:t>
            </a:r>
            <a:r>
              <a:rPr lang="en-US" dirty="0">
                <a:solidFill>
                  <a:srgbClr val="FF0000"/>
                </a:solidFill>
                <a:ea typeface="+mn-ea"/>
              </a:rPr>
              <a:t> </a:t>
            </a:r>
            <a:r>
              <a:rPr lang="en-US" dirty="0" err="1">
                <a:solidFill>
                  <a:srgbClr val="FF0000"/>
                </a:solidFill>
                <a:ea typeface="+mn-ea"/>
              </a:rPr>
              <a:t>tunatumia</a:t>
            </a:r>
            <a:r>
              <a:rPr lang="en-US" dirty="0">
                <a:solidFill>
                  <a:srgbClr val="FF0000"/>
                </a:solidFill>
                <a:ea typeface="+mn-ea"/>
              </a:rPr>
              <a:t> genetics </a:t>
            </a:r>
            <a:r>
              <a:rPr lang="en-US" dirty="0" err="1">
                <a:solidFill>
                  <a:srgbClr val="FF0000"/>
                </a:solidFill>
                <a:ea typeface="+mn-ea"/>
              </a:rPr>
              <a:t>yasiyosababishwa</a:t>
            </a:r>
            <a:endParaRPr lang="en-US" dirty="0">
              <a:solidFill>
                <a:srgbClr val="FF0000"/>
              </a:solidFill>
              <a:ea typeface="+mn-ea"/>
            </a:endParaRPr>
          </a:p>
          <a:p>
            <a:pPr marL="0" indent="0" algn="ctr" eaLnBrk="1" fontAlgn="auto" hangingPunct="1">
              <a:spcAft>
                <a:spcPts val="0"/>
              </a:spcAft>
              <a:buFont typeface="Arial"/>
              <a:buNone/>
              <a:defRPr/>
            </a:pPr>
            <a:endParaRPr lang="en-US" dirty="0">
              <a:solidFill>
                <a:srgbClr val="FF0000"/>
              </a:solidFill>
              <a:ea typeface="+mn-ea"/>
            </a:endParaRPr>
          </a:p>
          <a:p>
            <a:pPr marL="0" indent="0" algn="ctr" eaLnBrk="1" fontAlgn="auto" hangingPunct="1">
              <a:spcAft>
                <a:spcPts val="0"/>
              </a:spcAft>
              <a:buFont typeface="Arial"/>
              <a:buNone/>
              <a:defRPr/>
            </a:pPr>
            <a:r>
              <a:rPr lang="en-US" dirty="0" err="1">
                <a:solidFill>
                  <a:srgbClr val="FF0000"/>
                </a:solidFill>
                <a:ea typeface="+mn-ea"/>
              </a:rPr>
              <a:t>Lakini</a:t>
            </a:r>
            <a:r>
              <a:rPr lang="en-US" dirty="0">
                <a:solidFill>
                  <a:srgbClr val="FF0000"/>
                </a:solidFill>
                <a:ea typeface="+mn-ea"/>
              </a:rPr>
              <a:t> </a:t>
            </a:r>
            <a:r>
              <a:rPr lang="en-US" dirty="0" err="1">
                <a:solidFill>
                  <a:srgbClr val="FF0000"/>
                </a:solidFill>
                <a:ea typeface="+mn-ea"/>
              </a:rPr>
              <a:t>katika</a:t>
            </a:r>
            <a:r>
              <a:rPr lang="en-US" dirty="0">
                <a:solidFill>
                  <a:srgbClr val="FF0000"/>
                </a:solidFill>
                <a:ea typeface="+mn-ea"/>
              </a:rPr>
              <a:t> </a:t>
            </a:r>
            <a:r>
              <a:rPr lang="en-US" dirty="0" err="1">
                <a:solidFill>
                  <a:srgbClr val="FF0000"/>
                </a:solidFill>
                <a:ea typeface="+mn-ea"/>
              </a:rPr>
              <a:t>miaka</a:t>
            </a:r>
            <a:r>
              <a:rPr lang="en-US" dirty="0">
                <a:solidFill>
                  <a:srgbClr val="FF0000"/>
                </a:solidFill>
                <a:ea typeface="+mn-ea"/>
              </a:rPr>
              <a:t> </a:t>
            </a:r>
            <a:r>
              <a:rPr lang="en-US" dirty="0" err="1">
                <a:solidFill>
                  <a:srgbClr val="FF0000"/>
                </a:solidFill>
                <a:ea typeface="+mn-ea"/>
              </a:rPr>
              <a:t>ya</a:t>
            </a:r>
            <a:r>
              <a:rPr lang="en-US" dirty="0">
                <a:solidFill>
                  <a:srgbClr val="FF0000"/>
                </a:solidFill>
                <a:ea typeface="+mn-ea"/>
              </a:rPr>
              <a:t> 1980 </a:t>
            </a:r>
            <a:r>
              <a:rPr lang="en-US" dirty="0" err="1">
                <a:solidFill>
                  <a:srgbClr val="FF0000"/>
                </a:solidFill>
                <a:ea typeface="+mn-ea"/>
              </a:rPr>
              <a:t>tulijifunza</a:t>
            </a:r>
            <a:r>
              <a:rPr lang="en-US" dirty="0">
                <a:solidFill>
                  <a:srgbClr val="FF0000"/>
                </a:solidFill>
                <a:ea typeface="+mn-ea"/>
              </a:rPr>
              <a:t> </a:t>
            </a:r>
            <a:r>
              <a:rPr lang="en-US" dirty="0" err="1">
                <a:solidFill>
                  <a:srgbClr val="FF0000"/>
                </a:solidFill>
                <a:ea typeface="+mn-ea"/>
              </a:rPr>
              <a:t>jinsi</a:t>
            </a:r>
            <a:r>
              <a:rPr lang="en-US" dirty="0">
                <a:solidFill>
                  <a:srgbClr val="FF0000"/>
                </a:solidFill>
                <a:ea typeface="+mn-ea"/>
              </a:rPr>
              <a:t> </a:t>
            </a:r>
            <a:r>
              <a:rPr lang="en-US" dirty="0" err="1">
                <a:solidFill>
                  <a:srgbClr val="FF0000"/>
                </a:solidFill>
                <a:ea typeface="+mn-ea"/>
              </a:rPr>
              <a:t>ya</a:t>
            </a:r>
            <a:r>
              <a:rPr lang="en-US" dirty="0">
                <a:solidFill>
                  <a:srgbClr val="FF0000"/>
                </a:solidFill>
                <a:ea typeface="+mn-ea"/>
              </a:rPr>
              <a:t> </a:t>
            </a:r>
            <a:r>
              <a:rPr lang="en-US" dirty="0" err="1">
                <a:solidFill>
                  <a:srgbClr val="FF0000"/>
                </a:solidFill>
                <a:ea typeface="+mn-ea"/>
              </a:rPr>
              <a:t>kuwa</a:t>
            </a:r>
            <a:r>
              <a:rPr lang="en-US" dirty="0">
                <a:solidFill>
                  <a:srgbClr val="FF0000"/>
                </a:solidFill>
                <a:ea typeface="+mn-ea"/>
              </a:rPr>
              <a:t> </a:t>
            </a:r>
            <a:r>
              <a:rPr lang="en-US" dirty="0" err="1">
                <a:solidFill>
                  <a:srgbClr val="FF0000"/>
                </a:solidFill>
                <a:ea typeface="+mn-ea"/>
              </a:rPr>
              <a:t>sahihi</a:t>
            </a:r>
            <a:endParaRPr lang="en-US" dirty="0">
              <a:ea typeface="+mn-ea"/>
            </a:endParaRPr>
          </a:p>
        </p:txBody>
      </p:sp>
      <p:pic>
        <p:nvPicPr>
          <p:cNvPr id="84994" name="Picture 4" descr="banner_agriculture.png">
            <a:extLst>
              <a:ext uri="{FF2B5EF4-FFF2-40B4-BE49-F238E27FC236}">
                <a16:creationId xmlns:a16="http://schemas.microsoft.com/office/drawing/2014/main" id="{7DAC8558-CCC8-604C-805E-69C5337CBC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350" y="3122613"/>
            <a:ext cx="723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255519-2D4D-DA44-BDDA-7A45B0C087E4}"/>
              </a:ext>
            </a:extLst>
          </p:cNvPr>
          <p:cNvSpPr>
            <a:spLocks noGrp="1"/>
          </p:cNvSpPr>
          <p:nvPr>
            <p:ph type="ctrTitle"/>
          </p:nvPr>
        </p:nvSpPr>
        <p:spPr>
          <a:xfrm>
            <a:off x="1168400" y="207963"/>
            <a:ext cx="6354763" cy="576262"/>
          </a:xfrm>
        </p:spPr>
        <p:txBody>
          <a:bodyPr>
            <a:normAutofit fontScale="90000"/>
          </a:bodyPr>
          <a:lstStyle/>
          <a:p>
            <a:pPr eaLnBrk="1" fontAlgn="auto" hangingPunct="1">
              <a:spcAft>
                <a:spcPts val="0"/>
              </a:spcAft>
              <a:defRPr/>
            </a:pPr>
            <a:r>
              <a:rPr lang="en-US" dirty="0" err="1">
                <a:ea typeface="+mj-ea"/>
              </a:rPr>
              <a:t>Chakula</a:t>
            </a:r>
            <a:r>
              <a:rPr lang="en-US" dirty="0">
                <a:ea typeface="+mj-ea"/>
              </a:rPr>
              <a:t> </a:t>
            </a:r>
            <a:r>
              <a:rPr lang="en-US" dirty="0" err="1">
                <a:ea typeface="+mj-ea"/>
              </a:rPr>
              <a:t>kinamaanisha</a:t>
            </a:r>
            <a:r>
              <a:rPr lang="en-US" dirty="0">
                <a:ea typeface="+mj-ea"/>
              </a:rPr>
              <a:t> </a:t>
            </a:r>
            <a:r>
              <a:rPr lang="en-US" dirty="0" err="1">
                <a:ea typeface="+mj-ea"/>
              </a:rPr>
              <a:t>Kilimo</a:t>
            </a:r>
            <a:endParaRPr lang="en-US" dirty="0">
              <a:ea typeface="+mj-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FCFD1C01-CB25-1F40-A987-CC69E70106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150" y="971550"/>
            <a:ext cx="7605713"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1">
            <a:extLst>
              <a:ext uri="{FF2B5EF4-FFF2-40B4-BE49-F238E27FC236}">
                <a16:creationId xmlns:a16="http://schemas.microsoft.com/office/drawing/2014/main" id="{5A337B45-A609-7F40-A303-446CF6567F79}"/>
              </a:ext>
            </a:extLst>
          </p:cNvPr>
          <p:cNvSpPr>
            <a:spLocks noChangeArrowheads="1"/>
          </p:cNvSpPr>
          <p:nvPr/>
        </p:nvSpPr>
        <p:spPr bwMode="auto">
          <a:xfrm>
            <a:off x="2954338" y="650875"/>
            <a:ext cx="3390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err="1"/>
              <a:t>Mageuko</a:t>
            </a:r>
            <a:r>
              <a:rPr lang="en-US" altLang="en-US" dirty="0"/>
              <a:t> </a:t>
            </a:r>
            <a:r>
              <a:rPr lang="en-US" altLang="en-US" dirty="0" err="1"/>
              <a:t>wa</a:t>
            </a:r>
            <a:r>
              <a:rPr lang="en-US" altLang="en-US" dirty="0"/>
              <a:t> </a:t>
            </a:r>
            <a:r>
              <a:rPr lang="en-US" altLang="en-US" dirty="0" err="1"/>
              <a:t>mahindi</a:t>
            </a:r>
            <a:r>
              <a:rPr lang="en-US" altLang="en-US" dirty="0"/>
              <a:t> (</a:t>
            </a:r>
            <a:r>
              <a:rPr lang="en-US" altLang="en-US" dirty="0" err="1"/>
              <a:t>mahindi</a:t>
            </a:r>
            <a:r>
              <a:rPr lang="en-US" altLang="en-US" dirty="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9">
            <a:extLst>
              <a:ext uri="{FF2B5EF4-FFF2-40B4-BE49-F238E27FC236}">
                <a16:creationId xmlns:a16="http://schemas.microsoft.com/office/drawing/2014/main" id="{2437062C-6048-DD44-9EB1-93D07F04DA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493838"/>
            <a:ext cx="4386263" cy="26654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9090" name="Picture 3">
            <a:extLst>
              <a:ext uri="{FF2B5EF4-FFF2-40B4-BE49-F238E27FC236}">
                <a16:creationId xmlns:a16="http://schemas.microsoft.com/office/drawing/2014/main" id="{D64FC5BC-E195-A24B-B5D7-D03F032CDC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8688" y="1493838"/>
            <a:ext cx="4297362" cy="26654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1" name="TextBox 1">
            <a:extLst>
              <a:ext uri="{FF2B5EF4-FFF2-40B4-BE49-F238E27FC236}">
                <a16:creationId xmlns:a16="http://schemas.microsoft.com/office/drawing/2014/main" id="{A1D08C86-A99E-334A-B8B2-7550FDDDA3A0}"/>
              </a:ext>
            </a:extLst>
          </p:cNvPr>
          <p:cNvSpPr txBox="1">
            <a:spLocks noChangeArrowheads="1"/>
          </p:cNvSpPr>
          <p:nvPr/>
        </p:nvSpPr>
        <p:spPr bwMode="auto">
          <a:xfrm>
            <a:off x="336550" y="4895850"/>
            <a:ext cx="2328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B050"/>
                </a:solidFill>
                <a:latin typeface="Calibri" panose="020F0502020204030204" pitchFamily="34" charset="0"/>
              </a:rPr>
              <a:t>'Hii ni salama!'</a:t>
            </a:r>
            <a:endParaRPr lang="en-US" altLang="en-US" sz="2800">
              <a:solidFill>
                <a:srgbClr val="00B050"/>
              </a:solidFill>
              <a:latin typeface="Calibri" panose="020F0502020204030204" pitchFamily="34" charset="0"/>
              <a:ea typeface="Helvetica" pitchFamily="2" charset="0"/>
              <a:cs typeface="Helvetica" pitchFamily="2" charset="0"/>
            </a:endParaRPr>
          </a:p>
        </p:txBody>
      </p:sp>
      <p:sp>
        <p:nvSpPr>
          <p:cNvPr id="89092" name="TextBox 2">
            <a:extLst>
              <a:ext uri="{FF2B5EF4-FFF2-40B4-BE49-F238E27FC236}">
                <a16:creationId xmlns:a16="http://schemas.microsoft.com/office/drawing/2014/main" id="{2C3F6F22-B934-2A4D-8902-7C2B40FC33CD}"/>
              </a:ext>
            </a:extLst>
          </p:cNvPr>
          <p:cNvSpPr txBox="1">
            <a:spLocks noChangeArrowheads="1"/>
          </p:cNvSpPr>
          <p:nvPr/>
        </p:nvSpPr>
        <p:spPr bwMode="auto">
          <a:xfrm>
            <a:off x="2693988" y="4957763"/>
            <a:ext cx="3470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t"/>
            <a:r>
              <a:rPr lang="en-US" altLang="en-US" sz="2400">
                <a:solidFill>
                  <a:srgbClr val="3B3D3C"/>
                </a:solidFill>
                <a:latin typeface="Calibri" panose="020F0502020204030204" pitchFamily="34" charset="0"/>
              </a:rPr>
              <a:t>← </a:t>
            </a:r>
            <a:r>
              <a:rPr lang="en-US" altLang="en-US"/>
              <a:t>Greenpeace anasema  </a:t>
            </a:r>
            <a:r>
              <a:rPr lang="en-US" altLang="en-US" sz="2400">
                <a:solidFill>
                  <a:srgbClr val="3B3D3C"/>
                </a:solidFill>
                <a:latin typeface="Calibri" panose="020F0502020204030204" pitchFamily="34" charset="0"/>
              </a:rPr>
              <a:t>→</a:t>
            </a:r>
          </a:p>
        </p:txBody>
      </p:sp>
      <p:sp>
        <p:nvSpPr>
          <p:cNvPr id="89093" name="TextBox 4">
            <a:extLst>
              <a:ext uri="{FF2B5EF4-FFF2-40B4-BE49-F238E27FC236}">
                <a16:creationId xmlns:a16="http://schemas.microsoft.com/office/drawing/2014/main" id="{EBB785E4-674B-114F-9819-8347E80C302E}"/>
              </a:ext>
            </a:extLst>
          </p:cNvPr>
          <p:cNvSpPr txBox="1">
            <a:spLocks noChangeArrowheads="1"/>
          </p:cNvSpPr>
          <p:nvPr/>
        </p:nvSpPr>
        <p:spPr bwMode="auto">
          <a:xfrm>
            <a:off x="5880100" y="4895850"/>
            <a:ext cx="3027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'Hii ni hatari!'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51C5D0-4304-6C4A-B4C7-7C28A3C7FB53}"/>
              </a:ext>
            </a:extLst>
          </p:cNvPr>
          <p:cNvSpPr>
            <a:spLocks noGrp="1"/>
          </p:cNvSpPr>
          <p:nvPr>
            <p:ph type="ctrTitle"/>
          </p:nvPr>
        </p:nvSpPr>
        <p:spPr>
          <a:xfrm>
            <a:off x="617538" y="320675"/>
            <a:ext cx="8050212" cy="576263"/>
          </a:xfrm>
        </p:spPr>
        <p:txBody>
          <a:bodyPr>
            <a:normAutofit fontScale="90000"/>
          </a:bodyPr>
          <a:lstStyle/>
          <a:p>
            <a:pPr algn="ctr" eaLnBrk="1" fontAlgn="auto" hangingPunct="1">
              <a:spcAft>
                <a:spcPts val="0"/>
              </a:spcAft>
              <a:defRPr/>
            </a:pPr>
            <a:r>
              <a:rPr lang="en-US" dirty="0" err="1">
                <a:ea typeface="+mj-ea"/>
              </a:rPr>
              <a:t>Njia</a:t>
            </a:r>
            <a:r>
              <a:rPr lang="en-US" dirty="0">
                <a:ea typeface="+mj-ea"/>
              </a:rPr>
              <a:t> </a:t>
            </a:r>
            <a:r>
              <a:rPr lang="en-US" dirty="0" err="1">
                <a:ea typeface="+mj-ea"/>
              </a:rPr>
              <a:t>za</a:t>
            </a:r>
            <a:r>
              <a:rPr lang="en-US" dirty="0">
                <a:ea typeface="+mj-ea"/>
              </a:rPr>
              <a:t> </a:t>
            </a:r>
            <a:r>
              <a:rPr lang="en-US" dirty="0" err="1">
                <a:ea typeface="+mj-ea"/>
              </a:rPr>
              <a:t>jadi</a:t>
            </a:r>
            <a:r>
              <a:rPr lang="en-US" dirty="0">
                <a:ea typeface="+mj-ea"/>
              </a:rPr>
              <a:t> </a:t>
            </a:r>
            <a:r>
              <a:rPr lang="en-US" dirty="0" err="1">
                <a:ea typeface="+mj-ea"/>
              </a:rPr>
              <a:t>dhidi</a:t>
            </a:r>
            <a:r>
              <a:rPr lang="en-US" dirty="0">
                <a:ea typeface="+mj-ea"/>
              </a:rPr>
              <a:t> </a:t>
            </a:r>
            <a:r>
              <a:rPr lang="en-US" dirty="0" err="1">
                <a:ea typeface="+mj-ea"/>
              </a:rPr>
              <a:t>ya</a:t>
            </a:r>
            <a:r>
              <a:rPr lang="en-US" dirty="0">
                <a:ea typeface="+mj-ea"/>
              </a:rPr>
              <a:t> </a:t>
            </a:r>
            <a:r>
              <a:rPr lang="en-US" dirty="0" err="1">
                <a:ea typeface="+mj-ea"/>
              </a:rPr>
              <a:t>usahihi</a:t>
            </a:r>
            <a:endParaRPr lang="en-US" dirty="0">
              <a:ea typeface="+mj-ea"/>
            </a:endParaRPr>
          </a:p>
        </p:txBody>
      </p:sp>
      <p:sp>
        <p:nvSpPr>
          <p:cNvPr id="4" name="Content Placeholder 3">
            <a:extLst>
              <a:ext uri="{FF2B5EF4-FFF2-40B4-BE49-F238E27FC236}">
                <a16:creationId xmlns:a16="http://schemas.microsoft.com/office/drawing/2014/main" id="{241E2CDF-A534-BE4C-A18B-6C9E4A82C06A}"/>
              </a:ext>
            </a:extLst>
          </p:cNvPr>
          <p:cNvSpPr>
            <a:spLocks noGrp="1"/>
          </p:cNvSpPr>
          <p:nvPr>
            <p:ph idx="10"/>
          </p:nvPr>
        </p:nvSpPr>
        <p:spPr>
          <a:xfrm>
            <a:off x="601663" y="1371600"/>
            <a:ext cx="7940675" cy="4484688"/>
          </a:xfrm>
        </p:spPr>
        <p:txBody>
          <a:bodyPr rtlCol="0">
            <a:normAutofit lnSpcReduction="10000"/>
          </a:bodyPr>
          <a:lstStyle/>
          <a:p>
            <a:pPr marL="0" indent="0" algn="ctr" eaLnBrk="1" fontAlgn="auto" hangingPunct="1">
              <a:spcAft>
                <a:spcPts val="0"/>
              </a:spcAft>
              <a:buFont typeface="Arial"/>
              <a:buNone/>
              <a:defRPr/>
            </a:pPr>
            <a:r>
              <a:rPr lang="en-US" sz="2800" dirty="0" err="1">
                <a:solidFill>
                  <a:schemeClr val="accent6"/>
                </a:solidFill>
                <a:ea typeface="+mn-ea"/>
              </a:rPr>
              <a:t>Ninataka</a:t>
            </a:r>
            <a:r>
              <a:rPr lang="en-US" sz="2800" dirty="0">
                <a:solidFill>
                  <a:schemeClr val="accent6"/>
                </a:solidFill>
                <a:ea typeface="+mn-ea"/>
              </a:rPr>
              <a:t> </a:t>
            </a:r>
            <a:r>
              <a:rPr lang="en-US" sz="2800" dirty="0" err="1">
                <a:solidFill>
                  <a:schemeClr val="accent6"/>
                </a:solidFill>
                <a:ea typeface="+mn-ea"/>
              </a:rPr>
              <a:t>kuhama</a:t>
            </a:r>
            <a:r>
              <a:rPr lang="en-US" sz="2800" dirty="0">
                <a:solidFill>
                  <a:schemeClr val="accent6"/>
                </a:solidFill>
                <a:ea typeface="+mn-ea"/>
              </a:rPr>
              <a:t> </a:t>
            </a:r>
            <a:r>
              <a:rPr lang="en-US" sz="2800" dirty="0" err="1">
                <a:solidFill>
                  <a:schemeClr val="accent6"/>
                </a:solidFill>
                <a:ea typeface="+mn-ea"/>
              </a:rPr>
              <a:t>mfumo</a:t>
            </a:r>
            <a:r>
              <a:rPr lang="en-US" sz="2800" dirty="0">
                <a:solidFill>
                  <a:schemeClr val="accent6"/>
                </a:solidFill>
                <a:ea typeface="+mn-ea"/>
              </a:rPr>
              <a:t> </a:t>
            </a:r>
            <a:r>
              <a:rPr lang="en-US" sz="2800" dirty="0" err="1">
                <a:solidFill>
                  <a:schemeClr val="accent6"/>
                </a:solidFill>
                <a:ea typeface="+mn-ea"/>
              </a:rPr>
              <a:t>wa</a:t>
            </a:r>
            <a:r>
              <a:rPr lang="en-US" sz="2800" dirty="0">
                <a:solidFill>
                  <a:schemeClr val="accent6"/>
                </a:solidFill>
                <a:ea typeface="+mn-ea"/>
              </a:rPr>
              <a:t> GPS </a:t>
            </a:r>
            <a:r>
              <a:rPr lang="en-US" sz="2800" dirty="0" err="1">
                <a:solidFill>
                  <a:schemeClr val="accent6"/>
                </a:solidFill>
                <a:ea typeface="+mn-ea"/>
              </a:rPr>
              <a:t>kutoka</a:t>
            </a:r>
            <a:r>
              <a:rPr lang="en-US" sz="2800" dirty="0">
                <a:solidFill>
                  <a:schemeClr val="accent6"/>
                </a:solidFill>
                <a:ea typeface="+mn-ea"/>
              </a:rPr>
              <a:t> </a:t>
            </a:r>
            <a:r>
              <a:rPr lang="en-US" sz="2800" dirty="0" err="1">
                <a:solidFill>
                  <a:schemeClr val="accent6"/>
                </a:solidFill>
                <a:ea typeface="+mn-ea"/>
              </a:rPr>
              <a:t>kwa</a:t>
            </a:r>
            <a:r>
              <a:rPr lang="en-US" sz="2800" dirty="0">
                <a:solidFill>
                  <a:schemeClr val="accent6"/>
                </a:solidFill>
                <a:ea typeface="+mn-ea"/>
              </a:rPr>
              <a:t> </a:t>
            </a:r>
            <a:r>
              <a:rPr lang="en-US" sz="2800" dirty="0" err="1">
                <a:solidFill>
                  <a:schemeClr val="accent6"/>
                </a:solidFill>
                <a:ea typeface="+mn-ea"/>
              </a:rPr>
              <a:t>gari</a:t>
            </a:r>
            <a:r>
              <a:rPr lang="en-US" sz="2800" dirty="0">
                <a:solidFill>
                  <a:schemeClr val="accent6"/>
                </a:solidFill>
                <a:ea typeface="+mn-ea"/>
              </a:rPr>
              <a:t> </a:t>
            </a:r>
            <a:r>
              <a:rPr lang="en-US" sz="2800" dirty="0" err="1">
                <a:solidFill>
                  <a:schemeClr val="accent6"/>
                </a:solidFill>
                <a:ea typeface="+mn-ea"/>
              </a:rPr>
              <a:t>langu</a:t>
            </a:r>
            <a:r>
              <a:rPr lang="en-US" sz="2800" dirty="0">
                <a:solidFill>
                  <a:schemeClr val="accent6"/>
                </a:solidFill>
                <a:ea typeface="+mn-ea"/>
              </a:rPr>
              <a:t> la </a:t>
            </a:r>
            <a:r>
              <a:rPr lang="en-US" sz="2800" dirty="0" err="1">
                <a:solidFill>
                  <a:schemeClr val="accent6"/>
                </a:solidFill>
                <a:ea typeface="+mn-ea"/>
              </a:rPr>
              <a:t>zamani</a:t>
            </a:r>
            <a:r>
              <a:rPr lang="en-US" sz="2800" dirty="0">
                <a:solidFill>
                  <a:schemeClr val="accent6"/>
                </a:solidFill>
                <a:ea typeface="+mn-ea"/>
              </a:rPr>
              <a:t> </a:t>
            </a:r>
            <a:r>
              <a:rPr lang="en-US" sz="2800" dirty="0" err="1">
                <a:solidFill>
                  <a:schemeClr val="accent6"/>
                </a:solidFill>
                <a:ea typeface="+mn-ea"/>
              </a:rPr>
              <a:t>ndani</a:t>
            </a:r>
            <a:r>
              <a:rPr lang="en-US" sz="2800" dirty="0">
                <a:solidFill>
                  <a:schemeClr val="accent6"/>
                </a:solidFill>
                <a:ea typeface="+mn-ea"/>
              </a:rPr>
              <a:t> </a:t>
            </a:r>
            <a:r>
              <a:rPr lang="en-US" sz="2800" dirty="0" err="1">
                <a:solidFill>
                  <a:schemeClr val="accent6"/>
                </a:solidFill>
                <a:ea typeface="+mn-ea"/>
              </a:rPr>
              <a:t>ya</a:t>
            </a:r>
            <a:r>
              <a:rPr lang="en-US" sz="2800" dirty="0">
                <a:solidFill>
                  <a:schemeClr val="accent6"/>
                </a:solidFill>
                <a:ea typeface="+mn-ea"/>
              </a:rPr>
              <a:t> </a:t>
            </a:r>
            <a:r>
              <a:rPr lang="en-US" sz="2800" dirty="0" err="1">
                <a:solidFill>
                  <a:schemeClr val="accent6"/>
                </a:solidFill>
                <a:ea typeface="+mn-ea"/>
              </a:rPr>
              <a:t>mpya</a:t>
            </a:r>
            <a:endParaRPr lang="en-US" sz="2800" dirty="0">
              <a:solidFill>
                <a:schemeClr val="accent6"/>
              </a:solidFill>
              <a:ea typeface="+mn-ea"/>
            </a:endParaRPr>
          </a:p>
          <a:p>
            <a:pPr marL="0" indent="0" algn="ctr" eaLnBrk="1" fontAlgn="auto" hangingPunct="1">
              <a:spcAft>
                <a:spcPts val="0"/>
              </a:spcAft>
              <a:buFont typeface="Arial"/>
              <a:buNone/>
              <a:defRPr/>
            </a:pPr>
            <a:endParaRPr lang="en-US" sz="2800" dirty="0">
              <a:solidFill>
                <a:schemeClr val="accent2"/>
              </a:solidFill>
              <a:ea typeface="+mn-ea"/>
            </a:endParaRPr>
          </a:p>
          <a:p>
            <a:pPr marL="0" indent="0" algn="ctr" eaLnBrk="1" fontAlgn="auto" hangingPunct="1">
              <a:spcAft>
                <a:spcPts val="0"/>
              </a:spcAft>
              <a:buFont typeface="Arial"/>
              <a:buNone/>
              <a:defRPr/>
            </a:pPr>
            <a:r>
              <a:rPr lang="en-US" sz="2800" dirty="0">
                <a:solidFill>
                  <a:srgbClr val="FF0000"/>
                </a:solidFill>
                <a:ea typeface="+mn-ea"/>
              </a:rPr>
              <a:t>Je! </a:t>
            </a:r>
            <a:r>
              <a:rPr lang="en-US" sz="2800" dirty="0" err="1">
                <a:solidFill>
                  <a:srgbClr val="FF0000"/>
                </a:solidFill>
                <a:ea typeface="+mn-ea"/>
              </a:rPr>
              <a:t>Ninapaswa</a:t>
            </a:r>
            <a:r>
              <a:rPr lang="en-US" sz="2800" dirty="0">
                <a:solidFill>
                  <a:srgbClr val="FF0000"/>
                </a:solidFill>
                <a:ea typeface="+mn-ea"/>
              </a:rPr>
              <a:t> </a:t>
            </a:r>
            <a:r>
              <a:rPr lang="en-US" sz="2800" dirty="0" err="1">
                <a:solidFill>
                  <a:srgbClr val="FF0000"/>
                </a:solidFill>
                <a:ea typeface="+mn-ea"/>
              </a:rPr>
              <a:t>kutenganisha</a:t>
            </a:r>
            <a:r>
              <a:rPr lang="en-US" sz="2800" dirty="0">
                <a:solidFill>
                  <a:srgbClr val="FF0000"/>
                </a:solidFill>
                <a:ea typeface="+mn-ea"/>
              </a:rPr>
              <a:t> </a:t>
            </a:r>
            <a:r>
              <a:rPr lang="en-US" sz="2800" dirty="0" err="1">
                <a:solidFill>
                  <a:srgbClr val="FF0000"/>
                </a:solidFill>
                <a:ea typeface="+mn-ea"/>
              </a:rPr>
              <a:t>gari</a:t>
            </a:r>
            <a:r>
              <a:rPr lang="en-US" sz="2800" dirty="0">
                <a:solidFill>
                  <a:srgbClr val="FF0000"/>
                </a:solidFill>
                <a:ea typeface="+mn-ea"/>
              </a:rPr>
              <a:t> </a:t>
            </a:r>
            <a:r>
              <a:rPr lang="en-US" sz="2800" dirty="0" err="1">
                <a:solidFill>
                  <a:srgbClr val="FF0000"/>
                </a:solidFill>
                <a:ea typeface="+mn-ea"/>
              </a:rPr>
              <a:t>mbili</a:t>
            </a:r>
            <a:r>
              <a:rPr lang="en-US" sz="2800" dirty="0">
                <a:solidFill>
                  <a:srgbClr val="FF0000"/>
                </a:solidFill>
                <a:ea typeface="+mn-ea"/>
              </a:rPr>
              <a:t>, </a:t>
            </a:r>
            <a:r>
              <a:rPr lang="en-US" sz="2800" dirty="0" err="1">
                <a:solidFill>
                  <a:srgbClr val="FF0000"/>
                </a:solidFill>
                <a:ea typeface="+mn-ea"/>
              </a:rPr>
              <a:t>changanya</a:t>
            </a:r>
            <a:r>
              <a:rPr lang="en-US" sz="2800" dirty="0">
                <a:solidFill>
                  <a:srgbClr val="FF0000"/>
                </a:solidFill>
                <a:ea typeface="+mn-ea"/>
              </a:rPr>
              <a:t> </a:t>
            </a:r>
            <a:r>
              <a:rPr lang="en-US" sz="2800" dirty="0" err="1">
                <a:solidFill>
                  <a:srgbClr val="FF0000"/>
                </a:solidFill>
                <a:ea typeface="+mn-ea"/>
              </a:rPr>
              <a:t>sehemu</a:t>
            </a:r>
            <a:r>
              <a:rPr lang="en-US" sz="2800" dirty="0">
                <a:solidFill>
                  <a:srgbClr val="FF0000"/>
                </a:solidFill>
                <a:ea typeface="+mn-ea"/>
              </a:rPr>
              <a:t> </a:t>
            </a:r>
            <a:r>
              <a:rPr lang="en-US" sz="2800" dirty="0" err="1">
                <a:solidFill>
                  <a:srgbClr val="FF0000"/>
                </a:solidFill>
                <a:ea typeface="+mn-ea"/>
              </a:rPr>
              <a:t>na</a:t>
            </a:r>
            <a:r>
              <a:rPr lang="en-US" sz="2800" dirty="0">
                <a:solidFill>
                  <a:srgbClr val="FF0000"/>
                </a:solidFill>
                <a:ea typeface="+mn-ea"/>
              </a:rPr>
              <a:t> </a:t>
            </a:r>
            <a:r>
              <a:rPr lang="en-US" sz="2800" dirty="0" err="1">
                <a:solidFill>
                  <a:srgbClr val="FF0000"/>
                </a:solidFill>
                <a:ea typeface="+mn-ea"/>
              </a:rPr>
              <a:t>kisha</a:t>
            </a:r>
            <a:r>
              <a:rPr lang="en-US" sz="2800" dirty="0">
                <a:solidFill>
                  <a:srgbClr val="FF0000"/>
                </a:solidFill>
                <a:ea typeface="+mn-ea"/>
              </a:rPr>
              <a:t> "</a:t>
            </a:r>
            <a:r>
              <a:rPr lang="en-US" sz="2800" dirty="0" err="1">
                <a:solidFill>
                  <a:srgbClr val="FF0000"/>
                </a:solidFill>
                <a:ea typeface="+mn-ea"/>
              </a:rPr>
              <a:t>chagua</a:t>
            </a:r>
            <a:r>
              <a:rPr lang="en-US" sz="2800" dirty="0">
                <a:solidFill>
                  <a:srgbClr val="FF0000"/>
                </a:solidFill>
                <a:ea typeface="+mn-ea"/>
              </a:rPr>
              <a:t>" </a:t>
            </a:r>
            <a:r>
              <a:rPr lang="en-US" sz="2800" dirty="0" err="1">
                <a:solidFill>
                  <a:srgbClr val="FF0000"/>
                </a:solidFill>
                <a:ea typeface="+mn-ea"/>
              </a:rPr>
              <a:t>moja</a:t>
            </a:r>
            <a:r>
              <a:rPr lang="en-US" sz="2800" dirty="0">
                <a:solidFill>
                  <a:srgbClr val="FF0000"/>
                </a:solidFill>
                <a:ea typeface="+mn-ea"/>
              </a:rPr>
              <a:t> </a:t>
            </a:r>
            <a:r>
              <a:rPr lang="en-US" sz="2800" dirty="0" err="1">
                <a:solidFill>
                  <a:srgbClr val="FF0000"/>
                </a:solidFill>
                <a:ea typeface="+mn-ea"/>
              </a:rPr>
              <a:t>na</a:t>
            </a:r>
            <a:r>
              <a:rPr lang="en-US" sz="2800" dirty="0">
                <a:solidFill>
                  <a:srgbClr val="FF0000"/>
                </a:solidFill>
                <a:ea typeface="+mn-ea"/>
              </a:rPr>
              <a:t> GPS, </a:t>
            </a:r>
            <a:r>
              <a:rPr lang="en-US" sz="2800" dirty="0" err="1">
                <a:solidFill>
                  <a:srgbClr val="FF0000"/>
                </a:solidFill>
                <a:ea typeface="+mn-ea"/>
              </a:rPr>
              <a:t>na</a:t>
            </a:r>
            <a:r>
              <a:rPr lang="en-US" sz="2800" dirty="0">
                <a:solidFill>
                  <a:srgbClr val="FF0000"/>
                </a:solidFill>
                <a:ea typeface="+mn-ea"/>
              </a:rPr>
              <a:t> </a:t>
            </a:r>
            <a:r>
              <a:rPr lang="en-US" sz="2800" dirty="0" err="1">
                <a:solidFill>
                  <a:srgbClr val="FF0000"/>
                </a:solidFill>
                <a:ea typeface="+mn-ea"/>
              </a:rPr>
              <a:t>kupuuza</a:t>
            </a:r>
            <a:r>
              <a:rPr lang="en-US" sz="2800" dirty="0">
                <a:solidFill>
                  <a:srgbClr val="FF0000"/>
                </a:solidFill>
                <a:ea typeface="+mn-ea"/>
              </a:rPr>
              <a:t> </a:t>
            </a:r>
            <a:r>
              <a:rPr lang="en-US" sz="2800" dirty="0" err="1">
                <a:solidFill>
                  <a:srgbClr val="FF0000"/>
                </a:solidFill>
                <a:ea typeface="+mn-ea"/>
              </a:rPr>
              <a:t>kitu</a:t>
            </a:r>
            <a:r>
              <a:rPr lang="en-US" sz="2800" dirty="0">
                <a:solidFill>
                  <a:srgbClr val="FF0000"/>
                </a:solidFill>
                <a:ea typeface="+mn-ea"/>
              </a:rPr>
              <a:t> </a:t>
            </a:r>
            <a:r>
              <a:rPr lang="en-US" sz="2800" dirty="0" err="1">
                <a:solidFill>
                  <a:srgbClr val="FF0000"/>
                </a:solidFill>
                <a:ea typeface="+mn-ea"/>
              </a:rPr>
              <a:t>kingine</a:t>
            </a:r>
            <a:r>
              <a:rPr lang="en-US" sz="2800" dirty="0">
                <a:solidFill>
                  <a:srgbClr val="FF0000"/>
                </a:solidFill>
                <a:ea typeface="+mn-ea"/>
              </a:rPr>
              <a:t> </a:t>
            </a:r>
            <a:r>
              <a:rPr lang="en-US" sz="2800" dirty="0" err="1">
                <a:solidFill>
                  <a:srgbClr val="FF0000"/>
                </a:solidFill>
                <a:ea typeface="+mn-ea"/>
              </a:rPr>
              <a:t>ambacho</a:t>
            </a:r>
            <a:r>
              <a:rPr lang="en-US" sz="2800" dirty="0">
                <a:solidFill>
                  <a:srgbClr val="FF0000"/>
                </a:solidFill>
                <a:ea typeface="+mn-ea"/>
              </a:rPr>
              <a:t> </a:t>
            </a:r>
            <a:r>
              <a:rPr lang="en-US" sz="2800" dirty="0" err="1">
                <a:solidFill>
                  <a:srgbClr val="FF0000"/>
                </a:solidFill>
                <a:ea typeface="+mn-ea"/>
              </a:rPr>
              <a:t>kinaweza</a:t>
            </a:r>
            <a:r>
              <a:rPr lang="en-US" sz="2800" dirty="0">
                <a:solidFill>
                  <a:srgbClr val="FF0000"/>
                </a:solidFill>
                <a:ea typeface="+mn-ea"/>
              </a:rPr>
              <a:t> </a:t>
            </a:r>
            <a:r>
              <a:rPr lang="en-US" sz="2800" dirty="0" err="1">
                <a:solidFill>
                  <a:srgbClr val="FF0000"/>
                </a:solidFill>
                <a:ea typeface="+mn-ea"/>
              </a:rPr>
              <a:t>kuchukua</a:t>
            </a:r>
            <a:r>
              <a:rPr lang="en-US" sz="2800" dirty="0">
                <a:solidFill>
                  <a:srgbClr val="FF0000"/>
                </a:solidFill>
                <a:ea typeface="+mn-ea"/>
              </a:rPr>
              <a:t>?</a:t>
            </a:r>
            <a:endParaRPr lang="en-US" sz="2200" dirty="0">
              <a:solidFill>
                <a:schemeClr val="accent6"/>
              </a:solidFill>
              <a:ea typeface="+mn-ea"/>
            </a:endParaRPr>
          </a:p>
          <a:p>
            <a:pPr algn="ctr" eaLnBrk="1" fontAlgn="auto" hangingPunct="1">
              <a:spcAft>
                <a:spcPts val="0"/>
              </a:spcAft>
              <a:buFont typeface="Arial"/>
              <a:buChar char="•"/>
              <a:defRPr/>
            </a:pPr>
            <a:endParaRPr lang="en-US" sz="2200" dirty="0">
              <a:solidFill>
                <a:schemeClr val="accent6"/>
              </a:solidFill>
              <a:ea typeface="+mn-ea"/>
            </a:endParaRPr>
          </a:p>
          <a:p>
            <a:pPr marL="0" indent="0" algn="ctr" eaLnBrk="1" fontAlgn="auto" hangingPunct="1">
              <a:spcAft>
                <a:spcPts val="0"/>
              </a:spcAft>
              <a:buFont typeface="Arial"/>
              <a:buNone/>
              <a:defRPr/>
            </a:pPr>
            <a:r>
              <a:rPr lang="en-US" sz="2800" dirty="0">
                <a:solidFill>
                  <a:schemeClr val="accent6"/>
                </a:solidFill>
                <a:ea typeface="+mn-ea"/>
              </a:rPr>
              <a:t>Au </a:t>
            </a:r>
            <a:r>
              <a:rPr lang="en-US" sz="2800" dirty="0" err="1">
                <a:solidFill>
                  <a:schemeClr val="accent6"/>
                </a:solidFill>
                <a:ea typeface="+mn-ea"/>
              </a:rPr>
              <a:t>ninapaswa</a:t>
            </a:r>
            <a:r>
              <a:rPr lang="en-US" sz="2800" dirty="0">
                <a:solidFill>
                  <a:schemeClr val="accent6"/>
                </a:solidFill>
                <a:ea typeface="+mn-ea"/>
              </a:rPr>
              <a:t> </a:t>
            </a:r>
            <a:r>
              <a:rPr lang="en-US" sz="2800" dirty="0" err="1">
                <a:solidFill>
                  <a:schemeClr val="accent6"/>
                </a:solidFill>
                <a:ea typeface="+mn-ea"/>
              </a:rPr>
              <a:t>kuchukua</a:t>
            </a:r>
            <a:r>
              <a:rPr lang="en-US" sz="2800" dirty="0">
                <a:solidFill>
                  <a:schemeClr val="accent6"/>
                </a:solidFill>
                <a:ea typeface="+mn-ea"/>
              </a:rPr>
              <a:t> GPS </a:t>
            </a:r>
            <a:r>
              <a:rPr lang="en-US" sz="2800" dirty="0" err="1">
                <a:solidFill>
                  <a:schemeClr val="accent6"/>
                </a:solidFill>
                <a:ea typeface="+mn-ea"/>
              </a:rPr>
              <a:t>kutoka</a:t>
            </a:r>
            <a:r>
              <a:rPr lang="en-US" sz="2800" dirty="0">
                <a:solidFill>
                  <a:schemeClr val="accent6"/>
                </a:solidFill>
                <a:ea typeface="+mn-ea"/>
              </a:rPr>
              <a:t> </a:t>
            </a:r>
            <a:r>
              <a:rPr lang="en-US" sz="2800" dirty="0" err="1">
                <a:solidFill>
                  <a:schemeClr val="accent6"/>
                </a:solidFill>
                <a:ea typeface="+mn-ea"/>
              </a:rPr>
              <a:t>kwa</a:t>
            </a:r>
            <a:r>
              <a:rPr lang="en-US" sz="2800" dirty="0">
                <a:solidFill>
                  <a:schemeClr val="accent6"/>
                </a:solidFill>
                <a:ea typeface="+mn-ea"/>
              </a:rPr>
              <a:t> </a:t>
            </a:r>
            <a:r>
              <a:rPr lang="en-US" sz="2800" dirty="0" err="1">
                <a:solidFill>
                  <a:schemeClr val="accent6"/>
                </a:solidFill>
                <a:ea typeface="+mn-ea"/>
              </a:rPr>
              <a:t>gari</a:t>
            </a:r>
            <a:r>
              <a:rPr lang="en-US" sz="2800" dirty="0">
                <a:solidFill>
                  <a:schemeClr val="accent6"/>
                </a:solidFill>
                <a:ea typeface="+mn-ea"/>
              </a:rPr>
              <a:t> </a:t>
            </a:r>
            <a:r>
              <a:rPr lang="en-US" sz="2800" dirty="0" err="1">
                <a:solidFill>
                  <a:schemeClr val="accent6"/>
                </a:solidFill>
                <a:ea typeface="+mn-ea"/>
              </a:rPr>
              <a:t>moja</a:t>
            </a:r>
            <a:r>
              <a:rPr lang="en-US" sz="2800" dirty="0">
                <a:solidFill>
                  <a:schemeClr val="accent6"/>
                </a:solidFill>
                <a:ea typeface="+mn-ea"/>
              </a:rPr>
              <a:t> </a:t>
            </a:r>
            <a:r>
              <a:rPr lang="en-US" sz="2800" dirty="0" err="1">
                <a:solidFill>
                  <a:schemeClr val="accent6"/>
                </a:solidFill>
                <a:ea typeface="+mn-ea"/>
              </a:rPr>
              <a:t>na</a:t>
            </a:r>
            <a:r>
              <a:rPr lang="en-US" sz="2800" dirty="0">
                <a:solidFill>
                  <a:schemeClr val="accent6"/>
                </a:solidFill>
                <a:ea typeface="+mn-ea"/>
              </a:rPr>
              <a:t> </a:t>
            </a:r>
            <a:r>
              <a:rPr lang="en-US" sz="2800" dirty="0" err="1">
                <a:solidFill>
                  <a:schemeClr val="accent6"/>
                </a:solidFill>
                <a:ea typeface="+mn-ea"/>
              </a:rPr>
              <a:t>kuipeleka</a:t>
            </a:r>
            <a:r>
              <a:rPr lang="en-US" sz="2800" dirty="0">
                <a:solidFill>
                  <a:schemeClr val="accent6"/>
                </a:solidFill>
                <a:ea typeface="+mn-ea"/>
              </a:rPr>
              <a:t> </a:t>
            </a:r>
            <a:r>
              <a:rPr lang="en-US" sz="2800" dirty="0" err="1">
                <a:solidFill>
                  <a:schemeClr val="accent6"/>
                </a:solidFill>
                <a:ea typeface="+mn-ea"/>
              </a:rPr>
              <a:t>kwa</a:t>
            </a:r>
            <a:r>
              <a:rPr lang="en-US" sz="2800" dirty="0">
                <a:solidFill>
                  <a:schemeClr val="accent6"/>
                </a:solidFill>
                <a:ea typeface="+mn-ea"/>
              </a:rPr>
              <a:t> </a:t>
            </a:r>
            <a:r>
              <a:rPr lang="en-US" sz="2800" dirty="0" err="1">
                <a:solidFill>
                  <a:schemeClr val="accent6"/>
                </a:solidFill>
                <a:ea typeface="+mn-ea"/>
              </a:rPr>
              <a:t>lingine</a:t>
            </a:r>
            <a:r>
              <a:rPr lang="en-US" sz="2800" dirty="0">
                <a:solidFill>
                  <a:schemeClr val="accent6"/>
                </a:solidFill>
                <a:ea typeface="+mn-ea"/>
              </a:rPr>
              <a:t>?</a:t>
            </a:r>
            <a:endParaRPr lang="en-US" sz="2200" dirty="0">
              <a:solidFill>
                <a:schemeClr val="accent6"/>
              </a:solidFill>
              <a:ea typeface="+mn-ea"/>
            </a:endParaRPr>
          </a:p>
        </p:txBody>
      </p:sp>
      <p:sp>
        <p:nvSpPr>
          <p:cNvPr id="5" name="Rectangle 4">
            <a:extLst>
              <a:ext uri="{FF2B5EF4-FFF2-40B4-BE49-F238E27FC236}">
                <a16:creationId xmlns:a16="http://schemas.microsoft.com/office/drawing/2014/main" id="{10F17A4A-461F-A74F-8A8B-C66931E8EA66}"/>
              </a:ext>
            </a:extLst>
          </p:cNvPr>
          <p:cNvSpPr/>
          <p:nvPr/>
        </p:nvSpPr>
        <p:spPr>
          <a:xfrm>
            <a:off x="617538" y="1198563"/>
            <a:ext cx="8050212" cy="3095625"/>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sp>
        <p:nvSpPr>
          <p:cNvPr id="6" name="Rectangle 5">
            <a:extLst>
              <a:ext uri="{FF2B5EF4-FFF2-40B4-BE49-F238E27FC236}">
                <a16:creationId xmlns:a16="http://schemas.microsoft.com/office/drawing/2014/main" id="{5C2FB7DC-1201-B246-8171-A6394714A792}"/>
              </a:ext>
            </a:extLst>
          </p:cNvPr>
          <p:cNvSpPr/>
          <p:nvPr/>
        </p:nvSpPr>
        <p:spPr>
          <a:xfrm>
            <a:off x="617538" y="4443413"/>
            <a:ext cx="8066087" cy="193198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spTree>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37CB2AA7-208E-4483-B3DC-BA9DF07D617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95996</TotalTime>
  <Words>6507</Words>
  <Application>Microsoft Macintosh PowerPoint</Application>
  <PresentationFormat>On-screen Show (4:3)</PresentationFormat>
  <Paragraphs>289</Paragraphs>
  <Slides>34</Slides>
  <Notes>33</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34</vt:i4>
      </vt:variant>
    </vt:vector>
  </HeadingPairs>
  <TitlesOfParts>
    <vt:vector size="61"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Chakula kinamaanisha Kilimo</vt:lpstr>
      <vt:lpstr>PowerPoint Presentation</vt:lpstr>
      <vt:lpstr>PowerPoint Presentation</vt:lpstr>
      <vt:lpstr>Njia za jadi dhidi ya usahihi</vt:lpstr>
      <vt:lpstr>Njia za jadi dhidi ya usahihi</vt:lpstr>
      <vt:lpstr>Marekebisho ya maumbile inahusu njia</vt:lpstr>
      <vt:lpstr>PowerPoint Presentation</vt:lpstr>
      <vt:lpstr>PowerPoint Presentation</vt:lpstr>
      <vt:lpstr>Chakula katika Nchi Zinazoendelea</vt:lpstr>
      <vt:lpstr>Shida halisi</vt:lpstr>
      <vt:lpstr>Suluhisho la Vyama vya Kijani</vt:lpstr>
      <vt:lpstr>Matokeo mabaya</vt:lpstr>
      <vt:lpstr>Uchunguzi wa kesi</vt:lpstr>
      <vt:lpstr>Mchele wa Dhahabu</vt:lpstr>
      <vt:lpstr>Mchele wa Dhahabu</vt:lpstr>
      <vt:lpstr>PowerPoint Presentation</vt:lpstr>
      <vt:lpstr>PowerPoint Presentation</vt:lpstr>
      <vt:lpstr>PowerPoint Presentation</vt:lpstr>
      <vt:lpstr>PowerPoint Presentation</vt:lpstr>
      <vt:lpstr>Bangladesh: Bt mbilingani</vt:lpstr>
      <vt:lpstr>PowerPoint Presentation</vt:lpstr>
      <vt:lpstr>PowerPoint Presentation</vt:lpstr>
      <vt:lpstr>PowerPoint Presentation</vt:lpstr>
      <vt:lpstr>Ukweli wa Sayansi</vt:lpstr>
      <vt:lpstr>Vitendo vinahitajika ulimwenguni kote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Ganatra, Mehul</cp:lastModifiedBy>
  <cp:revision>316</cp:revision>
  <cp:lastPrinted>2016-10-27T14:31:49Z</cp:lastPrinted>
  <dcterms:created xsi:type="dcterms:W3CDTF">2014-10-03T15:19:54Z</dcterms:created>
  <dcterms:modified xsi:type="dcterms:W3CDTF">2020-02-03T16:35:37Z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y fmtid="{D5CDD505-2E9C-101B-9397-08002B2CF9AE}" pid="4" name="_dlc_DocId">
    <vt:lpwstr>VCAEJRRJXW2R-314-552</vt:lpwstr>
  </property>
  <property fmtid="{D5CDD505-2E9C-101B-9397-08002B2CF9AE}" pid="5" name="_dlc_DocIdUrl">
    <vt:lpwstr>https://nebiolabs.sharepoint.com/MarketingLiterature/_layouts/15/DocIdRedir.aspx?ID=VCAEJRRJXW2R-314-552, VCAEJRRJXW2R-314-552</vt:lpwstr>
  </property>
  <property fmtid="{D5CDD505-2E9C-101B-9397-08002B2CF9AE}" pid="6" name="Literature Type">
    <vt:lpwstr>Corporate</vt:lpwstr>
  </property>
  <property fmtid="{D5CDD505-2E9C-101B-9397-08002B2CF9AE}" pid="7" name="Product Category">
    <vt:lpwstr>Corporate</vt:lpwstr>
  </property>
</Properties>
</file>