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7"/>
  </p:notesMasterIdLst>
  <p:handoutMasterIdLst>
    <p:handoutMasterId r:id="rId58"/>
  </p:handoutMasterIdLst>
  <p:sldIdLst>
    <p:sldId id="385"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13" r:id="rId40"/>
    <p:sldId id="314" r:id="rId41"/>
    <p:sldId id="315" r:id="rId42"/>
    <p:sldId id="375" r:id="rId43"/>
    <p:sldId id="317" r:id="rId44"/>
    <p:sldId id="348" r:id="rId45"/>
    <p:sldId id="372" r:id="rId46"/>
    <p:sldId id="373" r:id="rId47"/>
    <p:sldId id="354" r:id="rId48"/>
    <p:sldId id="355" r:id="rId49"/>
    <p:sldId id="353" r:id="rId50"/>
    <p:sldId id="352" r:id="rId51"/>
    <p:sldId id="351" r:id="rId52"/>
    <p:sldId id="362" r:id="rId53"/>
    <p:sldId id="376" r:id="rId54"/>
    <p:sldId id="384" r:id="rId55"/>
    <p:sldId id="356" r:id="rId56"/>
  </p:sldIdLst>
  <p:sldSz cx="9144000" cy="6858000" type="screen4x3"/>
  <p:notesSz cx="6934200" cy="92202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2" pos="5736" userDrawn="1">
          <p15:clr>
            <a:srgbClr val="A4A3A4"/>
          </p15:clr>
        </p15:guide>
        <p15:guide id="3" orient="horz" pos="2160">
          <p15:clr>
            <a:srgbClr val="A4A3A4"/>
          </p15:clr>
        </p15:guide>
      </p15:sldGuideLst>
    </p:ext>
    <p:ext uri="{2D200454-40CA-4A62-9FC3-DE9A4176ACB9}">
      <p15:notesGuideLst xmlns:p15="http://schemas.microsoft.com/office/powerpoint/2012/main">
        <p15:guide id="1" orient="horz" pos="2904" userDrawn="1">
          <p15:clr>
            <a:srgbClr val="A4A3A4"/>
          </p15:clr>
        </p15:guide>
        <p15:guide id="2" pos="218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49796" autoAdjust="0"/>
  </p:normalViewPr>
  <p:slideViewPr>
    <p:cSldViewPr snapToGrid="0" snapToObjects="1">
      <p:cViewPr varScale="1">
        <p:scale>
          <a:sx n="55" d="100"/>
          <a:sy n="55" d="100"/>
        </p:scale>
        <p:origin x="2720" y="200"/>
      </p:cViewPr>
      <p:guideLst>
        <p:guide pos="5736"/>
        <p:guide orient="horz" pos="2160"/>
      </p:guideLst>
    </p:cSldViewPr>
  </p:slideViewPr>
  <p:outlineViewPr>
    <p:cViewPr>
      <p:scale>
        <a:sx n="33" d="100"/>
        <a:sy n="33" d="100"/>
      </p:scale>
      <p:origin x="0" y="-1112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p:scale>
          <a:sx n="90" d="100"/>
          <a:sy n="90" d="100"/>
        </p:scale>
        <p:origin x="5552" y="1008"/>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presProps" Target="presProps.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notesMaster" Target="notesMasters/notesMaster1.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2309" tIns="46154" rIns="92309" bIns="4615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27475" y="0"/>
            <a:ext cx="3005138" cy="460375"/>
          </a:xfrm>
          <a:prstGeom prst="rect">
            <a:avLst/>
          </a:prstGeom>
        </p:spPr>
        <p:txBody>
          <a:bodyPr vert="horz" lIns="92309" tIns="46154" rIns="92309" bIns="46154" rtlCol="0"/>
          <a:lstStyle>
            <a:lvl1pPr algn="r" eaLnBrk="1" fontAlgn="auto" hangingPunct="1">
              <a:spcBef>
                <a:spcPts val="0"/>
              </a:spcBef>
              <a:spcAft>
                <a:spcPts val="0"/>
              </a:spcAft>
              <a:defRPr sz="1200">
                <a:latin typeface="+mn-lt"/>
              </a:defRPr>
            </a:lvl1pPr>
          </a:lstStyle>
          <a:p>
            <a:pPr>
              <a:defRPr/>
            </a:pPr>
            <a:fld id="{9AE2764D-71A4-43B1-B053-54A8749A486A}" type="datetimeFigureOut">
              <a:rPr lang="en-US"/>
              <a:pPr>
                <a:defRPr/>
              </a:pPr>
              <a:t>12/2/19</a:t>
            </a:fld>
            <a:endParaRPr lang="en-US"/>
          </a:p>
        </p:txBody>
      </p:sp>
      <p:sp>
        <p:nvSpPr>
          <p:cNvPr id="4" name="Footer Placeholder 3"/>
          <p:cNvSpPr>
            <a:spLocks noGrp="1"/>
          </p:cNvSpPr>
          <p:nvPr>
            <p:ph type="ftr" sz="quarter" idx="2"/>
          </p:nvPr>
        </p:nvSpPr>
        <p:spPr>
          <a:xfrm>
            <a:off x="0" y="8758238"/>
            <a:ext cx="3005138" cy="460375"/>
          </a:xfrm>
          <a:prstGeom prst="rect">
            <a:avLst/>
          </a:prstGeom>
        </p:spPr>
        <p:txBody>
          <a:bodyPr vert="horz" lIns="92309" tIns="46154" rIns="92309" bIns="46154"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27475" y="8758238"/>
            <a:ext cx="3005138" cy="460375"/>
          </a:xfrm>
          <a:prstGeom prst="rect">
            <a:avLst/>
          </a:prstGeom>
        </p:spPr>
        <p:txBody>
          <a:bodyPr vert="horz" lIns="92309" tIns="46154" rIns="92309" bIns="46154" rtlCol="0" anchor="b"/>
          <a:lstStyle>
            <a:lvl1pPr algn="r" eaLnBrk="1" fontAlgn="auto" hangingPunct="1">
              <a:spcBef>
                <a:spcPts val="0"/>
              </a:spcBef>
              <a:spcAft>
                <a:spcPts val="0"/>
              </a:spcAft>
              <a:defRPr sz="1200">
                <a:latin typeface="+mn-lt"/>
              </a:defRPr>
            </a:lvl1pPr>
          </a:lstStyle>
          <a:p>
            <a:pPr>
              <a:defRPr/>
            </a:pPr>
            <a:fld id="{DF9E27C1-0763-45CA-9F9E-0ADC52E8DC54}"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2309" tIns="46154" rIns="92309" bIns="4615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27475" y="0"/>
            <a:ext cx="3005138" cy="460375"/>
          </a:xfrm>
          <a:prstGeom prst="rect">
            <a:avLst/>
          </a:prstGeom>
        </p:spPr>
        <p:txBody>
          <a:bodyPr vert="horz" lIns="92309" tIns="46154" rIns="92309" bIns="46154" rtlCol="0"/>
          <a:lstStyle>
            <a:lvl1pPr algn="r" eaLnBrk="1" fontAlgn="auto" hangingPunct="1">
              <a:spcBef>
                <a:spcPts val="0"/>
              </a:spcBef>
              <a:spcAft>
                <a:spcPts val="0"/>
              </a:spcAft>
              <a:defRPr sz="1200">
                <a:latin typeface="+mn-lt"/>
              </a:defRPr>
            </a:lvl1pPr>
          </a:lstStyle>
          <a:p>
            <a:pPr>
              <a:defRPr/>
            </a:pPr>
            <a:fld id="{61CDC860-8665-46CA-9230-5A0C92839242}" type="datetimeFigureOut">
              <a:rPr lang="en-US"/>
              <a:pPr>
                <a:defRPr/>
              </a:pPr>
              <a:t>12/2/19</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pPr lvl="0"/>
            <a:endParaRPr lang="en-US" noProof="0"/>
          </a:p>
        </p:txBody>
      </p:sp>
      <p:sp>
        <p:nvSpPr>
          <p:cNvPr id="5" name="Notes Placeholder 4"/>
          <p:cNvSpPr>
            <a:spLocks noGrp="1"/>
          </p:cNvSpPr>
          <p:nvPr>
            <p:ph type="body" sz="quarter" idx="3"/>
          </p:nvPr>
        </p:nvSpPr>
        <p:spPr>
          <a:xfrm>
            <a:off x="693738" y="4379913"/>
            <a:ext cx="5546725" cy="4148137"/>
          </a:xfrm>
          <a:prstGeom prst="rect">
            <a:avLst/>
          </a:prstGeom>
        </p:spPr>
        <p:txBody>
          <a:bodyPr vert="horz" lIns="92309" tIns="46154" rIns="92309" bIns="4615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58238"/>
            <a:ext cx="3005138" cy="460375"/>
          </a:xfrm>
          <a:prstGeom prst="rect">
            <a:avLst/>
          </a:prstGeom>
        </p:spPr>
        <p:txBody>
          <a:bodyPr vert="horz" lIns="92309" tIns="46154" rIns="92309" bIns="4615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27475" y="8758238"/>
            <a:ext cx="3005138" cy="460375"/>
          </a:xfrm>
          <a:prstGeom prst="rect">
            <a:avLst/>
          </a:prstGeom>
        </p:spPr>
        <p:txBody>
          <a:bodyPr vert="horz" lIns="92309" tIns="46154" rIns="92309" bIns="46154" rtlCol="0" anchor="b"/>
          <a:lstStyle>
            <a:lvl1pPr algn="r" eaLnBrk="1" fontAlgn="auto" hangingPunct="1">
              <a:spcBef>
                <a:spcPts val="0"/>
              </a:spcBef>
              <a:spcAft>
                <a:spcPts val="0"/>
              </a:spcAft>
              <a:defRPr sz="1200">
                <a:latin typeface="+mn-lt"/>
              </a:defRPr>
            </a:lvl1pPr>
          </a:lstStyle>
          <a:p>
            <a:pPr>
              <a:defRPr/>
            </a:pPr>
            <a:fld id="{05905F6E-1B4C-424A-99D9-2EEB44B3F3F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ail.google.com/mail/u/0/" TargetMode="External"/><Relationship Id="rId7" Type="http://schemas.openxmlformats.org/officeDocument/2006/relationships/hyperlink" Target="https://play.google.com/store/apps/details?id=com.google.android.apps.translate&amp;hl=en"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microsofttranslator.uservoice.com/knowledgebase/articles/1159792-presentation-translator-how-do-i-use-this-to-tra" TargetMode="External"/><Relationship Id="rId5" Type="http://schemas.openxmlformats.org/officeDocument/2006/relationships/hyperlink" Target="http://supportprecisionagriculture.org/ICGEB_Nobel_Laureates_for_GMOs.pptx" TargetMode="External"/><Relationship Id="rId4" Type="http://schemas.openxmlformats.org/officeDocument/2006/relationships/hyperlink" Target="https://www.icgeb.org/news/rich-roberts-on-the-nobel-campaign-supporting-gmos-and-golden-rice/"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pportprecisionagriculture.org/"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icgeb.org/rich-roberts-on-the-nobel-campaign-supporting-gmos-and-golden-rice/" TargetMode="External"/><Relationship Id="rId4" Type="http://schemas.openxmlformats.org/officeDocument/2006/relationships/hyperlink" Target="https://mail.google.com/mail/u/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portprecisionagriculture.or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mail.google.com/mail/u/0/"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ail.google.com/mail/u/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dirty="0"/>
              <a:t>Malonu būti čia </a:t>
            </a:r>
            <a:r>
              <a:rPr lang="lt-LT" u="sng" dirty="0">
                <a:hlinkClick r:id="rId3"/>
              </a:rPr>
              <a:t>[RR1]</a:t>
            </a:r>
            <a:r>
              <a:rPr lang="lt-LT" dirty="0"/>
              <a:t> , ypač kalbėti apie vieną iš didžiųjų genetinės inžinerijos pasiekimų, Europoje ir visame pasaulyje vadinamą  GMO vardu, bet iš tikrųjų tai nėra tikslus pavadinimas. Aš esu tikras  jūs visi žinote, kad beveik viskas, kas jus supa ir ką jūs valgote kiekvieną dieną, iš tikrųjų tai vienokiu ar kitokiu būdu yra genetiškai modifikuota... ir naujausi pasiekimai, kurie patenka po GMO rubrika iš tikrųjų yra tik sekanti pakopa, kaip mes galime pagerinti augalus, gyvūnus ir viską aplink mus.  Aš tikiu, kad daugelis iš jūsų laiko šunis.  Kiekvienas šuo buvo genetiškai modifikuotas.  Nėra tokio dalyko, kaip genetiškai nemodifikuotas šuo.</a:t>
            </a:r>
            <a:endParaRPr lang="en-US" dirty="0"/>
          </a:p>
          <a:p>
            <a:r>
              <a:rPr lang="lt-LT" b="1" dirty="0"/>
              <a:t> </a:t>
            </a:r>
            <a:endParaRPr lang="en-US" dirty="0"/>
          </a:p>
          <a:p>
            <a:r>
              <a:rPr lang="lt-LT" b="1" dirty="0" err="1"/>
              <a:t>Richard</a:t>
            </a:r>
            <a:r>
              <a:rPr lang="lt-LT" b="1" dirty="0"/>
              <a:t> </a:t>
            </a:r>
            <a:r>
              <a:rPr lang="lt-LT" b="1" dirty="0" err="1"/>
              <a:t>J</a:t>
            </a:r>
            <a:r>
              <a:rPr lang="lt-LT" b="1" dirty="0"/>
              <a:t>. </a:t>
            </a:r>
            <a:r>
              <a:rPr lang="lt-LT" b="1" dirty="0" err="1"/>
              <a:t>Roberts</a:t>
            </a:r>
            <a:r>
              <a:rPr lang="lt-LT" b="1" dirty="0"/>
              <a:t> paskaita "142 Nobelio premijos laureatai remia </a:t>
            </a:r>
            <a:r>
              <a:rPr lang="lt-LT" b="1" dirty="0" err="1"/>
              <a:t>GMOs</a:t>
            </a:r>
            <a:r>
              <a:rPr lang="lt-LT" b="1" dirty="0"/>
              <a:t>" </a:t>
            </a:r>
            <a:endParaRPr lang="en-US" dirty="0"/>
          </a:p>
          <a:p>
            <a:r>
              <a:rPr lang="lt-LT" dirty="0"/>
              <a:t>ICGEB, Trieste - 2019m. gegužės 23d. [ </a:t>
            </a:r>
            <a:r>
              <a:rPr lang="lt-LT" u="sng" dirty="0">
                <a:hlinkClick r:id="rId4"/>
              </a:rPr>
              <a:t>Video</a:t>
            </a:r>
            <a:r>
              <a:rPr lang="lt-LT" dirty="0"/>
              <a:t> ]    [ </a:t>
            </a:r>
            <a:r>
              <a:rPr lang="lt-LT" u="sng" dirty="0">
                <a:hlinkClick r:id="rId5"/>
              </a:rPr>
              <a:t>Skaidrės</a:t>
            </a:r>
            <a:r>
              <a:rPr lang="lt-LT" dirty="0"/>
              <a:t> ]</a:t>
            </a:r>
            <a:endParaRPr lang="en-US" dirty="0"/>
          </a:p>
          <a:p>
            <a:r>
              <a:rPr lang="lt-LT" dirty="0"/>
              <a:t> Vaizdo įrašai pasiekiami per </a:t>
            </a:r>
            <a:r>
              <a:rPr lang="lt-LT" b="1" dirty="0" err="1"/>
              <a:t>Youtube</a:t>
            </a:r>
            <a:r>
              <a:rPr lang="lt-LT" dirty="0"/>
              <a:t>,</a:t>
            </a:r>
            <a:r>
              <a:rPr lang="lt-LT" b="1" dirty="0"/>
              <a:t> </a:t>
            </a:r>
            <a:r>
              <a:rPr lang="lt-LT" dirty="0"/>
              <a:t>kuris</a:t>
            </a:r>
            <a:r>
              <a:rPr lang="lt-LT" b="1" dirty="0"/>
              <a:t> </a:t>
            </a:r>
            <a:r>
              <a:rPr lang="lt-LT" dirty="0"/>
              <a:t>gali išversti paskaitos tekstą į visas turimas "Google </a:t>
            </a:r>
            <a:r>
              <a:rPr lang="lt-LT" dirty="0" err="1"/>
              <a:t>Translate</a:t>
            </a:r>
            <a:r>
              <a:rPr lang="lt-LT" dirty="0"/>
              <a:t>" kalbas (dabar yra 103 kalbos). Teksto vertimas yra prieinamas subtitrų forma, kadangi </a:t>
            </a:r>
            <a:r>
              <a:rPr lang="lt-LT" dirty="0" err="1"/>
              <a:t>Youtube</a:t>
            </a:r>
            <a:r>
              <a:rPr lang="lt-LT" dirty="0"/>
              <a:t> vaizdo įrašo savininkas nustatė paskaitos kalbą (anglų) ir leido naudoti išverstus subtitrus. Jei norite pamatyti išverstą paskaitos tekstą, aplankykite vaizdo įrašą </a:t>
            </a:r>
            <a:r>
              <a:rPr lang="lt-LT" dirty="0" err="1"/>
              <a:t>Youtube</a:t>
            </a:r>
            <a:r>
              <a:rPr lang="lt-LT" dirty="0"/>
              <a:t> ir nustatykite subtitrų kalbą, naudodami automatinio vertimo funkciją. Jūs taip pat galite nustatyti ir pamatyti angliškus subtitrus. </a:t>
            </a:r>
            <a:endParaRPr lang="en-US" dirty="0"/>
          </a:p>
          <a:p>
            <a:r>
              <a:rPr lang="lt-LT" dirty="0"/>
              <a:t> </a:t>
            </a:r>
            <a:endParaRPr lang="en-US" dirty="0"/>
          </a:p>
          <a:p>
            <a:r>
              <a:rPr lang="lt-LT" dirty="0"/>
              <a:t>Originalų PowerPoint dokumentą </a:t>
            </a:r>
            <a:r>
              <a:rPr lang="lt-LT" dirty="0" err="1"/>
              <a:t>Supercourse</a:t>
            </a:r>
            <a:r>
              <a:rPr lang="lt-LT" dirty="0"/>
              <a:t> rasite adresu: </a:t>
            </a:r>
            <a:r>
              <a:rPr lang="en-US" dirty="0"/>
              <a:t>http://</a:t>
            </a:r>
            <a:r>
              <a:rPr lang="en-US" dirty="0" err="1"/>
              <a:t>www.pitt.edu</a:t>
            </a:r>
            <a:r>
              <a:rPr lang="en-US" dirty="0"/>
              <a:t>/~super7/56011-57001/56201.ppt</a:t>
            </a:r>
          </a:p>
          <a:p>
            <a:r>
              <a:rPr lang="lt-LT" dirty="0"/>
              <a:t>  </a:t>
            </a:r>
            <a:endParaRPr lang="en-US" dirty="0"/>
          </a:p>
          <a:p>
            <a:r>
              <a:rPr lang="lt-LT" dirty="0"/>
              <a:t>PPT Rusų kalba-</a:t>
            </a:r>
            <a:r>
              <a:rPr lang="lt-LT" dirty="0" err="1"/>
              <a:t>http</a:t>
            </a:r>
            <a:r>
              <a:rPr lang="lt-LT" dirty="0"/>
              <a:t>://</a:t>
            </a:r>
            <a:r>
              <a:rPr lang="lt-LT" dirty="0" err="1"/>
              <a:t>www.pitt.edu</a:t>
            </a:r>
            <a:r>
              <a:rPr lang="lt-LT" dirty="0"/>
              <a:t>/~super7/56011-57001/56251.ppt </a:t>
            </a:r>
            <a:endParaRPr lang="en-US" dirty="0"/>
          </a:p>
          <a:p>
            <a:r>
              <a:rPr lang="lt-LT" dirty="0"/>
              <a:t>PPT Kinų kalba-</a:t>
            </a:r>
            <a:r>
              <a:rPr lang="lt-LT" dirty="0" err="1"/>
              <a:t>http</a:t>
            </a:r>
            <a:r>
              <a:rPr lang="lt-LT" dirty="0"/>
              <a:t>://</a:t>
            </a:r>
            <a:r>
              <a:rPr lang="lt-LT" dirty="0" err="1"/>
              <a:t>www.pitt.edu</a:t>
            </a:r>
            <a:r>
              <a:rPr lang="lt-LT" dirty="0"/>
              <a:t>/~super7/56011-57001/56261.ppt </a:t>
            </a:r>
            <a:endParaRPr lang="en-US" dirty="0"/>
          </a:p>
          <a:p>
            <a:r>
              <a:rPr lang="lt-LT" dirty="0"/>
              <a:t>PPT Ispanų kalba-</a:t>
            </a:r>
            <a:r>
              <a:rPr lang="lt-LT" dirty="0" err="1"/>
              <a:t>http</a:t>
            </a:r>
            <a:r>
              <a:rPr lang="lt-LT" dirty="0"/>
              <a:t>://</a:t>
            </a:r>
            <a:r>
              <a:rPr lang="lt-LT" dirty="0" err="1"/>
              <a:t>www.pitt.edu</a:t>
            </a:r>
            <a:r>
              <a:rPr lang="lt-LT" dirty="0"/>
              <a:t>/~super7/56011-57001/56271.ppt </a:t>
            </a:r>
            <a:endParaRPr lang="en-US" dirty="0"/>
          </a:p>
          <a:p>
            <a:r>
              <a:rPr lang="lt-LT" dirty="0"/>
              <a:t>PPT Prancūzų kalba-</a:t>
            </a:r>
            <a:r>
              <a:rPr lang="lt-LT" dirty="0" err="1"/>
              <a:t>http</a:t>
            </a:r>
            <a:r>
              <a:rPr lang="lt-LT" dirty="0"/>
              <a:t>://</a:t>
            </a:r>
            <a:r>
              <a:rPr lang="lt-LT" dirty="0" err="1"/>
              <a:t>www.pitt.edu</a:t>
            </a:r>
            <a:r>
              <a:rPr lang="lt-LT" dirty="0"/>
              <a:t>/~super7/56011-57001/56281.ppt </a:t>
            </a:r>
            <a:endParaRPr lang="en-US" dirty="0"/>
          </a:p>
          <a:p>
            <a:r>
              <a:rPr lang="lt-LT" dirty="0"/>
              <a:t>PPT Japonų kalba-</a:t>
            </a:r>
            <a:r>
              <a:rPr lang="lt-LT" dirty="0" err="1"/>
              <a:t>http</a:t>
            </a:r>
            <a:r>
              <a:rPr lang="lt-LT" dirty="0"/>
              <a:t>://</a:t>
            </a:r>
            <a:r>
              <a:rPr lang="lt-LT" dirty="0" err="1"/>
              <a:t>www.pitt.edu</a:t>
            </a:r>
            <a:r>
              <a:rPr lang="lt-LT" dirty="0"/>
              <a:t>/~super7/56011-57001/56291.ppt </a:t>
            </a:r>
            <a:endParaRPr lang="en-US" dirty="0"/>
          </a:p>
          <a:p>
            <a:r>
              <a:rPr lang="lt-LT" dirty="0"/>
              <a:t> </a:t>
            </a:r>
            <a:endParaRPr lang="en-US" dirty="0"/>
          </a:p>
          <a:p>
            <a:r>
              <a:rPr lang="lt-LT" dirty="0"/>
              <a:t>Norėdami gauti šios paskaitos vertimą kitomis 50+ kalbomis, prašome parsisiųsti</a:t>
            </a:r>
            <a:endParaRPr lang="en-US" dirty="0"/>
          </a:p>
          <a:p>
            <a:r>
              <a:rPr lang="lt-LT" dirty="0"/>
              <a:t>"Microsoft" pristatymo Vertėją (PowerPoint papildinys), kuris išvers visą paskaitą į daugiau nei 60 kalbų. Jis gali būti atsisiųstas adresu:</a:t>
            </a:r>
            <a:endParaRPr lang="en-US" dirty="0"/>
          </a:p>
          <a:p>
            <a:r>
              <a:rPr lang="lt-LT" u="sng" dirty="0">
                <a:hlinkClick r:id="rId6"/>
              </a:rPr>
              <a:t>https://microsofttranslator.uservoice.com/knowledgebase/articles/1159792-presentation-translator-how-do-i-use-this-to-tra</a:t>
            </a:r>
            <a:r>
              <a:rPr lang="lt-LT" dirty="0"/>
              <a:t>  </a:t>
            </a:r>
            <a:endParaRPr lang="en-US" dirty="0"/>
          </a:p>
          <a:p>
            <a:r>
              <a:rPr lang="lt-LT" dirty="0"/>
              <a:t>Paskaitoje panaudotų paveikslų tekstas nėra išverstas, bet jūs galite juos išversti naudodami kitas Vertimų programėles, kaip pvz., </a:t>
            </a:r>
            <a:r>
              <a:rPr lang="lt-LT" b="1" dirty="0"/>
              <a:t>Google </a:t>
            </a:r>
            <a:r>
              <a:rPr lang="lt-LT" b="1" dirty="0" err="1"/>
              <a:t>Translator</a:t>
            </a:r>
            <a:r>
              <a:rPr lang="lt-LT" b="1" dirty="0"/>
              <a:t> programėlę:</a:t>
            </a:r>
            <a:endParaRPr lang="en-US" dirty="0"/>
          </a:p>
          <a:p>
            <a:pPr eaLnBrk="1" hangingPunct="1">
              <a:spcBef>
                <a:spcPct val="0"/>
              </a:spcBef>
            </a:pPr>
            <a:r>
              <a:rPr lang="en-US" altLang="en-US" dirty="0"/>
              <a:t> </a:t>
            </a:r>
          </a:p>
          <a:p>
            <a:pPr eaLnBrk="1" hangingPunct="1">
              <a:spcBef>
                <a:spcPct val="0"/>
              </a:spcBef>
            </a:pPr>
            <a:r>
              <a:rPr lang="en-US" altLang="en-US" u="sng" dirty="0">
                <a:hlinkClick r:id="rId7"/>
              </a:rPr>
              <a:t>https://play.google.com/store/apps/details?id=com.google.android.apps.translate&amp;hl=en</a:t>
            </a:r>
            <a:endParaRPr lang="en-US" altLang="en-US" u="sng" dirty="0"/>
          </a:p>
          <a:p>
            <a:pPr eaLnBrk="1" hangingPunct="1">
              <a:spcBef>
                <a:spcPct val="0"/>
              </a:spcBef>
            </a:pPr>
            <a:endParaRPr lang="en-US" altLang="en-US" u="sng" dirty="0"/>
          </a:p>
          <a:p>
            <a:endParaRPr lang="en-US" altLang="en-US" dirty="0"/>
          </a:p>
        </p:txBody>
      </p:sp>
      <p:sp>
        <p:nvSpPr>
          <p:cNvPr id="4" name="Slide Number Placeholder 3"/>
          <p:cNvSpPr>
            <a:spLocks noGrp="1"/>
          </p:cNvSpPr>
          <p:nvPr>
            <p:ph type="sldNum" sz="quarter" idx="5"/>
          </p:nvPr>
        </p:nvSpPr>
        <p:spPr/>
        <p:txBody>
          <a:bodyPr/>
          <a:lstStyle/>
          <a:p>
            <a:pPr>
              <a:defRPr/>
            </a:pPr>
            <a:fld id="{B07BC883-FAB7-4303-BC55-9085997F0AB8}"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jums pasakys </a:t>
            </a:r>
            <a:r>
              <a:rPr lang="lt-LT" sz="1200" u="sng" kern="1200" dirty="0">
                <a:solidFill>
                  <a:schemeClr val="tx1"/>
                </a:solidFill>
                <a:effectLst/>
                <a:latin typeface="+mn-lt"/>
                <a:ea typeface="+mn-ea"/>
                <a:cs typeface="+mn-cs"/>
                <a:hlinkClick r:id="rId3"/>
              </a:rPr>
              <a:t>[RR10]</a:t>
            </a:r>
            <a:r>
              <a:rPr lang="lt-LT" sz="1200" u="sng" kern="1200" dirty="0">
                <a:solidFill>
                  <a:schemeClr val="tx1"/>
                </a:solidFill>
                <a:effectLst/>
                <a:latin typeface="+mn-lt"/>
                <a:ea typeface="+mn-ea"/>
                <a:cs typeface="+mn-cs"/>
              </a:rPr>
              <a:t>,</a:t>
            </a:r>
            <a:r>
              <a:rPr lang="lt-LT" sz="1200" kern="1200" dirty="0">
                <a:solidFill>
                  <a:schemeClr val="tx1"/>
                </a:solidFill>
                <a:effectLst/>
                <a:latin typeface="+mn-lt"/>
                <a:ea typeface="+mn-ea"/>
                <a:cs typeface="+mn-cs"/>
              </a:rPr>
              <a:t> kad skirtingai nuo dviejų automobilių palyginimo, jei GPS sistemą paimsite iš lėktuvo ir perkelsite ją į automobilį, tai tada gali atsitikti visokiausių blogų dalykų. O gal automobilis pradės skraidyti!  Kad jus išgąsdinti, jie papasakos jums visokių labiausiai neįtikėtinų niekalų. Ir to jie išmoko iš žmonių, kurie Holivude kuria filmus.  Mes žinome, kaip lengva išgąsdinti žmones.  Žmonės mėgsta žiūrėti siaubo filmus tam, kad juos įbaugintų. Bet paprastai jūs žinote, kad tai tik filmas, netgi jei trumpą laiką ir buvote tikrai išsigandę, net jei išgąstis ir išlieka dar šiek tiek laiko pasibaigus filmui, jūs suprantate, kad tai tėra fikcija.  Tačiau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niekada jums nepasakys apie prasimanytus aspektus.  Jie tik nori jus gąsdinti.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C0B1DBC-5C86-42EF-A7A0-2180A8967EA0}"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Mes turime suprasti, kad svarbiausia yra produktas </a:t>
            </a:r>
            <a:r>
              <a:rPr lang="lt-LT" sz="1200" u="sng" kern="1200" dirty="0">
                <a:solidFill>
                  <a:schemeClr val="tx1"/>
                </a:solidFill>
                <a:effectLst/>
                <a:latin typeface="+mn-lt"/>
                <a:ea typeface="+mn-ea"/>
                <a:cs typeface="+mn-cs"/>
                <a:hlinkClick r:id="rId3"/>
              </a:rPr>
              <a:t>[RR11]</a:t>
            </a:r>
            <a:r>
              <a:rPr lang="lt-LT" sz="1200" kern="1200" dirty="0">
                <a:solidFill>
                  <a:schemeClr val="tx1"/>
                </a:solidFill>
                <a:effectLst/>
                <a:latin typeface="+mn-lt"/>
                <a:ea typeface="+mn-ea"/>
                <a:cs typeface="+mn-cs"/>
              </a:rPr>
              <a:t>, o ne metodas.  Tai yra, kai aš genetiškai modifikuoju augalą naudodamas arba tradicinę selekciją, arba GMO metodus, tai svarbu yra produktas.  Ar produktas yra saugus, ar nesaugus?  Vykdant tradicinę selekciją, šie testai paprastai nėra atliekami, ir gali gautis rezultatai, apie kuriuos aš neužilgo papasakosiu.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BB544260-73C8-45FE-A331-3054B18E9BDB}"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Supraskite, kad augalai, lygiai taip pat kaip aš ar jūs, turi didelę problemą </a:t>
            </a:r>
            <a:r>
              <a:rPr lang="lt-LT" sz="1200" u="sng" kern="1200" dirty="0">
                <a:solidFill>
                  <a:schemeClr val="tx1"/>
                </a:solidFill>
                <a:effectLst/>
                <a:latin typeface="+mn-lt"/>
                <a:ea typeface="+mn-ea"/>
                <a:cs typeface="+mn-cs"/>
                <a:hlinkClick r:id="rId3"/>
              </a:rPr>
              <a:t>[RR12]</a:t>
            </a:r>
            <a:r>
              <a:rPr lang="lt-LT" sz="1200" kern="1200" dirty="0">
                <a:solidFill>
                  <a:schemeClr val="tx1"/>
                </a:solidFill>
                <a:effectLst/>
                <a:latin typeface="+mn-lt"/>
                <a:ea typeface="+mn-ea"/>
                <a:cs typeface="+mn-cs"/>
              </a:rPr>
              <a:t>.  Pavyzdžiui, jei mes būtume džiunglėse ir pamatytume liūtą, tai mes galėtume pabėgti, bet ką gali padaryti augalai?  Ką augalas daro, kai vabzdys nori jį sugriaužti?  Augalas negali pabėgti, todėl, jei jis nori išgyventi, jis turi apsisaugoti nuo vabzdžio, žmogaus, ar bet ko kito atakos. Tai ką jis daro?  Jis panaudoja pesticidus. Augalai turi visokiausių pesticidų.  Augalai butų išnykę, jei jų neturėtų.  Jie visi būtų suvalgyti!  Nė vienas nebūtų išlikęs. Kai kurie iš šių pesticidų yra visiškai saugūs, mes be jokių problemų juos valgome jau daugelį metų.  Tačiau kai kurie iš jų nėra visiškai saugūs.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6F2ABD35-8DFD-41B4-9DCA-61885C0E6464}"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Štai pavyzdys: salierai </a:t>
            </a:r>
            <a:r>
              <a:rPr lang="lt-LT" sz="1200" u="sng" kern="1200" dirty="0">
                <a:solidFill>
                  <a:schemeClr val="tx1"/>
                </a:solidFill>
                <a:effectLst/>
                <a:latin typeface="+mn-lt"/>
                <a:ea typeface="+mn-ea"/>
                <a:cs typeface="+mn-cs"/>
                <a:hlinkClick r:id="rId3"/>
              </a:rPr>
              <a:t>[RR13]</a:t>
            </a:r>
            <a:r>
              <a:rPr lang="lt-LT" sz="1200" u="sng" kern="1200" dirty="0">
                <a:solidFill>
                  <a:schemeClr val="tx1"/>
                </a:solidFill>
                <a:effectLst/>
                <a:latin typeface="+mn-lt"/>
                <a:ea typeface="+mn-ea"/>
                <a:cs typeface="+mn-cs"/>
              </a:rPr>
              <a:t>.</a:t>
            </a:r>
            <a:r>
              <a:rPr lang="lt-LT" sz="1200" kern="1200" dirty="0">
                <a:solidFill>
                  <a:schemeClr val="tx1"/>
                </a:solidFill>
                <a:effectLst/>
                <a:latin typeface="+mn-lt"/>
                <a:ea typeface="+mn-ea"/>
                <a:cs typeface="+mn-cs"/>
              </a:rPr>
              <a:t> Aš tikiu, kad daugelis iš čia esančių esate valgę salierus, jie jums patinka, bet salierai turi įdomią istoriją.  Darbuotojos, dirbančios prekybos centruose su salierais, turėjo juos supjaustyti gražiais gabalėliais, kurie tilptų į pakuotę, skirtą pardavimui. Tai darant, salierų sultys užtikšdavo ant jų rankų odos.  To pasekmėje, joms išsivystydavo odos dermatitas.  O keletui iš jų dėl to net išsivystė odos vėžys.  Žinoma, darbuotojos apsisaugojimui iškart pradėjo mūvėti pirštines.  Kodėl taip nutiko?  O tai atsitiko dėl tokio cheminio junginio: 5/8-Methoxypsoraleno.  Tai yra medžiaga, kurią salierai naudoja apsisaugojimui nuo vabzdžių, nes ji yra mirtina vabzdžiams.  Yra daug įvairių maistinių augalų, kurie taip pat turi šį cheminį junginį.  Tai yra stiprus kancerogenas, labai pavojingas kancerogenas. Tačiau augaluose jo kiekis yra labai mažas. Jis gali sukelti šiek tiek žalos vienai ar dviem ląstelėms, bet jūsų kūnas gali tas ląsteles atstatyti, nes mes turime labai gerus reparacijos mechanizmus. Taigi mums tai tikrai nėra problema, bet jei salierai būtų GMO, jums nebūtų leista juos parduoti, mums nebūtų leidžiama juos valgyti, jie nebūtų pardavinėjami prekybos centruose. Ir tai pajuokos objekto verta situacija.  Štai kodėl yra svarbu produktas.  Jei salierai yra saugūs valgyti, nepriklausomai nuo to, kad jie savyje turi šiek tiek šių junginių, tada yra saugu juos auginti ir saugu juos pardavinėti.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9B3D8A8-CBED-464B-924D-F006A48879CA}"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Dabar aš norėčiau pakalbėti apie maistą besivystančiose šalyse </a:t>
            </a:r>
            <a:r>
              <a:rPr lang="lt-LT" sz="1200" u="sng" kern="1200" dirty="0">
                <a:solidFill>
                  <a:schemeClr val="tx1"/>
                </a:solidFill>
                <a:effectLst/>
                <a:latin typeface="+mn-lt"/>
                <a:ea typeface="+mn-ea"/>
                <a:cs typeface="+mn-cs"/>
                <a:hlinkClick r:id="rId3"/>
              </a:rPr>
              <a:t>[RR14]</a:t>
            </a:r>
            <a:r>
              <a:rPr lang="lt-LT" sz="1200" kern="1200" dirty="0">
                <a:solidFill>
                  <a:schemeClr val="tx1"/>
                </a:solidFill>
                <a:effectLst/>
                <a:latin typeface="+mn-lt"/>
                <a:ea typeface="+mn-ea"/>
                <a:cs typeface="+mn-cs"/>
              </a:rPr>
              <a:t>, nes tai yra problema, kuri labiausiai rūpi Nobelio kampanijai. Atvirai sakant, mums nerūpi JAV ar Europa ar tai, ką jie nori daryti.  Ten nėra maisto trūkumo.  Apsidairykite aplink save, jūs nerasite daug liesų europiečių. Liesi europiečiai išnyko labai seniai.  Taigi, kai aš pradėjau galvoti apie tai, kur tikrai reikia maisto, tai jo reikia besivystančiose šalyse. Šiose šalyse tikrai yra daug mažų vaikų, kurie negauna pakankamai pavalgyti ir negauna pilnavertės mitybos.  Jūs teisingai galvotumėte, kad besivystančiose šalyse, kur to tikrai reikia, mes galime pagerinti maistines kultūras, panaudodami naujus preciziškumo metodus, naudojant GMO metodus.  Europai jų nereikia. Tai kodėl Europa turėtų būti prieš šiuos konkrečius metodus, kurie gali padėti besivystančiam pasauliui?  Tad kodėl gi Europa to nedaro?  Ar manote, kad tai galėtų būti politika?  Ar tai galėtų būti pinigai?  Na, iš tikrųjų tai yra abu.</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A046C6BD-74E9-4E53-B90A-DADA2AA3EFC9}"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Europiečiai nenori, kad didysis </a:t>
            </a:r>
            <a:r>
              <a:rPr lang="lt-LT" sz="1200" kern="1200" dirty="0" err="1">
                <a:solidFill>
                  <a:schemeClr val="tx1"/>
                </a:solidFill>
                <a:effectLst/>
                <a:latin typeface="+mn-lt"/>
                <a:ea typeface="+mn-ea"/>
                <a:cs typeface="+mn-cs"/>
              </a:rPr>
              <a:t>Agroverslas</a:t>
            </a:r>
            <a:r>
              <a:rPr lang="lt-LT" sz="1200" kern="1200" dirty="0">
                <a:solidFill>
                  <a:schemeClr val="tx1"/>
                </a:solidFill>
                <a:effectLst/>
                <a:latin typeface="+mn-lt"/>
                <a:ea typeface="+mn-ea"/>
                <a:cs typeface="+mn-cs"/>
              </a:rPr>
              <a:t> </a:t>
            </a:r>
            <a:r>
              <a:rPr lang="lt-LT" sz="1200" u="sng" kern="1200" dirty="0">
                <a:solidFill>
                  <a:schemeClr val="tx1"/>
                </a:solidFill>
                <a:effectLst/>
                <a:latin typeface="+mn-lt"/>
                <a:ea typeface="+mn-ea"/>
                <a:cs typeface="+mn-cs"/>
                <a:hlinkClick r:id="rId3"/>
              </a:rPr>
              <a:t>[RR15]</a:t>
            </a:r>
            <a:r>
              <a:rPr lang="lt-LT" sz="1200" kern="1200" dirty="0">
                <a:solidFill>
                  <a:schemeClr val="tx1"/>
                </a:solidFill>
                <a:effectLst/>
                <a:latin typeface="+mn-lt"/>
                <a:ea typeface="+mn-ea"/>
                <a:cs typeface="+mn-cs"/>
              </a:rPr>
              <a:t> kontroliuotų jų maistą. Ir kai </a:t>
            </a:r>
            <a:r>
              <a:rPr lang="lt-LT" sz="1200" kern="1200" dirty="0" err="1">
                <a:solidFill>
                  <a:schemeClr val="tx1"/>
                </a:solidFill>
                <a:effectLst/>
                <a:latin typeface="+mn-lt"/>
                <a:ea typeface="+mn-ea"/>
                <a:cs typeface="+mn-cs"/>
              </a:rPr>
              <a:t>Monsanto</a:t>
            </a:r>
            <a:r>
              <a:rPr lang="lt-LT" sz="1200" kern="1200" dirty="0">
                <a:solidFill>
                  <a:schemeClr val="tx1"/>
                </a:solidFill>
                <a:effectLst/>
                <a:latin typeface="+mn-lt"/>
                <a:ea typeface="+mn-ea"/>
                <a:cs typeface="+mn-cs"/>
              </a:rPr>
              <a:t> Europoje pirmą kartą vartojimui pateikė GMO maisto produktus, jie pagalvojo, kad </a:t>
            </a:r>
            <a:r>
              <a:rPr lang="lt-LT" sz="1200" kern="1200" dirty="0" err="1">
                <a:solidFill>
                  <a:schemeClr val="tx1"/>
                </a:solidFill>
                <a:effectLst/>
                <a:latin typeface="+mn-lt"/>
                <a:ea typeface="+mn-ea"/>
                <a:cs typeface="+mn-cs"/>
              </a:rPr>
              <a:t>Monsanto</a:t>
            </a:r>
            <a:r>
              <a:rPr lang="lt-LT" sz="1200" kern="1200" dirty="0">
                <a:solidFill>
                  <a:schemeClr val="tx1"/>
                </a:solidFill>
                <a:effectLst/>
                <a:latin typeface="+mn-lt"/>
                <a:ea typeface="+mn-ea"/>
                <a:cs typeface="+mn-cs"/>
              </a:rPr>
              <a:t> bando perimti maisto tiekimą. Jūs suprantate, kad europiečiai, kaip ir mes visi, yra suinteresuoti išlaikyti apsirūpinimo maistu kontrolę.  Bet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praregėjo.  Jie suprato, kad tai yra geras būdas, kaip kovoti prieš genetiškai modifikuotus maisto produktus. Kai kurios jų idėjos pradžioje gal ir buvo geros.  Jų pradinė pozicija buvo ta, kad kai kurie GM maisto produktai gali būti pavojingi (GALI BŪTI).  Kaip taisyklė, jie teigė, kad juos reikia patikrinti, reikia išbandyti. Įsitikinti, kad jie geri. Na, visi šie testai buvo atlikti, bet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ir toliau lieka neįtikinta. Kodėl?  Kadangi tai yra geriausia lėšų rinkimo kampanija, iš visų, kurias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bet kada yra turėjusi.  Ar žinote, koks yra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metinis biudžetas?  Manau, kad nežinote, kaip ir aš nežinau.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viešai neskelbia tokių duomenų, tačiau asmenys, kurie vertina šiuos duomenis, mano, kad jų metinis biudžetas gali būti apie 500 milijonų eurų. Tai pelno nesiekianti organizacija, tai iš kur visi šie pinigai pradėjo plūsti?  O jie pradėjo plūsti, kai tik jie pradėjo savo kampaniją prieš GMO. Žinoma, lengviausia būtų pasakyti, kad mums nepatinka </a:t>
            </a:r>
            <a:r>
              <a:rPr lang="lt-LT" sz="1200" kern="1200" dirty="0" err="1">
                <a:solidFill>
                  <a:schemeClr val="tx1"/>
                </a:solidFill>
                <a:effectLst/>
                <a:latin typeface="+mn-lt"/>
                <a:ea typeface="+mn-ea"/>
                <a:cs typeface="+mn-cs"/>
              </a:rPr>
              <a:t>Monsanto</a:t>
            </a:r>
            <a:r>
              <a:rPr lang="lt-LT" sz="1200" kern="1200" dirty="0">
                <a:solidFill>
                  <a:schemeClr val="tx1"/>
                </a:solidFill>
                <a:effectLst/>
                <a:latin typeface="+mn-lt"/>
                <a:ea typeface="+mn-ea"/>
                <a:cs typeface="+mn-cs"/>
              </a:rPr>
              <a:t>, todėl tiesiog uždrauskime </a:t>
            </a:r>
            <a:r>
              <a:rPr lang="lt-LT" sz="1200" kern="1200" dirty="0" err="1">
                <a:solidFill>
                  <a:schemeClr val="tx1"/>
                </a:solidFill>
                <a:effectLst/>
                <a:latin typeface="+mn-lt"/>
                <a:ea typeface="+mn-ea"/>
                <a:cs typeface="+mn-cs"/>
              </a:rPr>
              <a:t>Monsanto</a:t>
            </a:r>
            <a:r>
              <a:rPr lang="lt-LT" sz="1200" kern="1200" dirty="0">
                <a:solidFill>
                  <a:schemeClr val="tx1"/>
                </a:solidFill>
                <a:effectLst/>
                <a:latin typeface="+mn-lt"/>
                <a:ea typeface="+mn-ea"/>
                <a:cs typeface="+mn-cs"/>
              </a:rPr>
              <a:t>. Bet taip nepavyks. Ir kodėl tai nepavyks?  Ogi dėl to, kad ūkininkai iš </a:t>
            </a:r>
            <a:r>
              <a:rPr lang="lt-LT" sz="1200" kern="1200" dirty="0" err="1">
                <a:solidFill>
                  <a:schemeClr val="tx1"/>
                </a:solidFill>
                <a:effectLst/>
                <a:latin typeface="+mn-lt"/>
                <a:ea typeface="+mn-ea"/>
                <a:cs typeface="+mn-cs"/>
              </a:rPr>
              <a:t>Monsanto</a:t>
            </a:r>
            <a:r>
              <a:rPr lang="lt-LT" sz="1200" kern="1200" dirty="0">
                <a:solidFill>
                  <a:schemeClr val="tx1"/>
                </a:solidFill>
                <a:effectLst/>
                <a:latin typeface="+mn-lt"/>
                <a:ea typeface="+mn-ea"/>
                <a:cs typeface="+mn-cs"/>
              </a:rPr>
              <a:t> perka sėklas ir jie negali sau leisti jų nepirkti.</a:t>
            </a:r>
            <a:r>
              <a:rPr lang="en-US" dirty="0">
                <a:effectLst/>
              </a:rPr>
              <a:t> </a:t>
            </a:r>
            <a:endParaRPr lang="en-US" altLang="en-US" dirty="0"/>
          </a:p>
        </p:txBody>
      </p:sp>
      <p:sp>
        <p:nvSpPr>
          <p:cNvPr id="4" name="Slide Number Placeholder 3"/>
          <p:cNvSpPr>
            <a:spLocks noGrp="1"/>
          </p:cNvSpPr>
          <p:nvPr>
            <p:ph type="sldNum" sz="quarter" idx="5"/>
          </p:nvPr>
        </p:nvSpPr>
        <p:spPr/>
        <p:txBody>
          <a:bodyPr/>
          <a:lstStyle/>
          <a:p>
            <a:pPr>
              <a:defRPr/>
            </a:pPr>
            <a:fld id="{DD58701A-7C52-4A81-8950-153C6854A8C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Ir todėl, jūs visiems sakote </a:t>
            </a:r>
            <a:r>
              <a:rPr lang="lt-LT" sz="1200" u="sng" kern="1200" dirty="0">
                <a:solidFill>
                  <a:schemeClr val="tx1"/>
                </a:solidFill>
                <a:effectLst/>
                <a:latin typeface="+mn-lt"/>
                <a:ea typeface="+mn-ea"/>
                <a:cs typeface="+mn-cs"/>
                <a:hlinkClick r:id="rId3"/>
              </a:rPr>
              <a:t>[RR16]</a:t>
            </a:r>
            <a:r>
              <a:rPr lang="lt-LT" sz="1200" kern="1200" dirty="0">
                <a:solidFill>
                  <a:schemeClr val="tx1"/>
                </a:solidFill>
                <a:effectLst/>
                <a:latin typeface="+mn-lt"/>
                <a:ea typeface="+mn-ea"/>
                <a:cs typeface="+mn-cs"/>
              </a:rPr>
              <a:t>, kad  šie tikslios selekcijos metodai, šie GMO yra pavojingi.  Ir pasinaudodami seniausiu politiniu triuku, jie teigia, kad nori jus apsaugoti!  Balsuokite už mus!  Mes jus apsaugosime.  Mes jus apsaugosime nuo šių pavojų.  Ir tokiu būdu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ir Žaliosios partijos, panaudodamos tokias lėšų rinkimo schemas, ne tik kad surinko daug pinigų, bet jos taip pat įgavo didžiulę politinę galią, kas ir šiandieną yra labai akivaizdu. Jei pažiūrėsite į Europą, ten Žaliosios partijos išlaiko didelę politinę galią dėka kampanijos, nukreiptos prieš GMO. Taigi, jūs galite suprasti, kodėl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neskuba sakyti, kad GMO iš tikrųjų yra geras dalykas. Nors jie teigia, kad jie yra mokslininkai, jie turėtų suprasti mokslą... jie tiesiog meluoja apie tai ir nenori diskutuoti apie tai.  Aš bandau susitikti su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lyderiais ir pasikalbėti su jais apie tai, nes aš jiems galiu duoti puikų pasiūlymą, kaip jiems pasiteisinti, jei jie norėtų pakeisti savo nuomonę GM maisto naudai. O pasiteisinimas būtų toks -  mes visą laiką buvome teisūs.  Mes reikalavome, kad būtų atlikti testai, eksperimentai buvo padaryti, yra aiškiai įrodyta, kad jie saugūs.  Dabar mes už GMO maistą ir dabar mes kartu padarysime viską, visus gerus darbus, kuriuos mes jau darome kitose srityse.  Bet jie to nedarys, jie net nekalba su manimi. Ir žinoma, kas vyksta Europoje, greitai plinta ir kitur.  Taigi, jie negalėtų argumentuoti, kad šie dalykai yra pavojingi Europai, žinote, europiečiai tikrai negali priimti šių dalykų, tačiau besivystančioms šalims jie tinka.  Taigi, ką gi jie daro?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50CB7585-55FD-4F7B-86DA-2AB563E6A7DE}"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Jie įtikina besivystančių šalių vyriausybes </a:t>
            </a:r>
            <a:r>
              <a:rPr lang="lt-LT" sz="1200" u="sng" kern="1200" dirty="0">
                <a:solidFill>
                  <a:schemeClr val="tx1"/>
                </a:solidFill>
                <a:effectLst/>
                <a:latin typeface="+mn-lt"/>
                <a:ea typeface="+mn-ea"/>
                <a:cs typeface="+mn-cs"/>
                <a:hlinkClick r:id="rId3"/>
              </a:rPr>
              <a:t>[RR17]</a:t>
            </a:r>
            <a:r>
              <a:rPr lang="lt-LT" sz="1200" kern="1200" dirty="0">
                <a:solidFill>
                  <a:schemeClr val="tx1"/>
                </a:solidFill>
                <a:effectLst/>
                <a:latin typeface="+mn-lt"/>
                <a:ea typeface="+mn-ea"/>
                <a:cs typeface="+mn-cs"/>
              </a:rPr>
              <a:t>, kad šie dalykai yra pavojingi.  Ir dabar matome, kad daug, daug šalių visiškai uždraudė GMO, nes </a:t>
            </a:r>
            <a:r>
              <a:rPr lang="lt-LT" sz="1200" kern="1200" dirty="0" err="1">
                <a:solidFill>
                  <a:schemeClr val="tx1"/>
                </a:solidFill>
                <a:effectLst/>
                <a:latin typeface="+mn-lt"/>
                <a:ea typeface="+mn-ea"/>
                <a:cs typeface="+mn-cs"/>
              </a:rPr>
              <a:t>anti</a:t>
            </a:r>
            <a:r>
              <a:rPr lang="lt-LT" sz="1200" kern="1200" dirty="0">
                <a:solidFill>
                  <a:schemeClr val="tx1"/>
                </a:solidFill>
                <a:effectLst/>
                <a:latin typeface="+mn-lt"/>
                <a:ea typeface="+mn-ea"/>
                <a:cs typeface="+mn-cs"/>
              </a:rPr>
              <a:t>-GMO judėjimai pastoviai skleidžia paniką apie juos.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E0B1D46D-F65E-4513-BAB6-09AE4E7CAD48}"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955675" y="769938"/>
            <a:ext cx="5019675" cy="3765550"/>
          </a:xfrm>
          <a:solidFill>
            <a:srgbClr val="FFFFFF"/>
          </a:solidFill>
          <a:ln>
            <a:solidFill>
              <a:srgbClr val="000000"/>
            </a:solidFill>
            <a:miter lim="800000"/>
            <a:headEnd/>
            <a:tailEnd/>
          </a:ln>
        </p:spPr>
      </p:sp>
      <p:sp>
        <p:nvSpPr>
          <p:cNvPr id="66563" name="Rectangle 3"/>
          <p:cNvSpPr>
            <a:spLocks noGrp="1" noChangeArrowheads="1"/>
          </p:cNvSpPr>
          <p:nvPr>
            <p:ph type="body" idx="1"/>
          </p:nvPr>
        </p:nvSpPr>
        <p:spPr bwMode="auto">
          <a:xfrm>
            <a:off x="923925" y="4764088"/>
            <a:ext cx="5087938" cy="4533900"/>
          </a:xfrm>
          <a:solidFill>
            <a:srgbClr val="FFFFFF"/>
          </a:solidFill>
          <a:ln>
            <a:solidFill>
              <a:srgbClr val="000000"/>
            </a:solidFill>
            <a:miter lim="800000"/>
            <a:headEnd/>
            <a:tailEnd/>
          </a:ln>
        </p:spPr>
        <p:txBody>
          <a:bodyPr wrap="square" lIns="92251" tIns="46125" rIns="92251" bIns="46125" numCol="1" anchor="t" anchorCtr="0" compatLnSpc="1">
            <a:prstTxWarp prst="textNoShape">
              <a:avLst/>
            </a:prstTxWarp>
          </a:bodyPr>
          <a:lstStyle/>
          <a:p>
            <a:pPr eaLnBrk="1" hangingPunct="1">
              <a:spcBef>
                <a:spcPct val="0"/>
              </a:spcBef>
            </a:pPr>
            <a:r>
              <a:rPr lang="de-CH" altLang="en-US" dirty="0" err="1">
                <a:latin typeface="Times New Roman" panose="02020603050405020304" pitchFamily="18" charset="0"/>
              </a:rPr>
              <a:t>Aukso</a:t>
            </a:r>
            <a:r>
              <a:rPr lang="de-CH" altLang="en-US" dirty="0">
                <a:latin typeface="Times New Roman" panose="02020603050405020304" pitchFamily="18" charset="0"/>
              </a:rPr>
              <a:t> </a:t>
            </a:r>
            <a:r>
              <a:rPr lang="de-CH" altLang="en-US" dirty="0" err="1">
                <a:latin typeface="Times New Roman" panose="02020603050405020304" pitchFamily="18" charset="0"/>
              </a:rPr>
              <a:t>ryžiai</a:t>
            </a:r>
            <a:r>
              <a:rPr lang="de-CH" altLang="en-US" dirty="0">
                <a:latin typeface="Times New Roman" panose="02020603050405020304" pitchFamily="18" charset="0"/>
              </a:rPr>
              <a:t> </a:t>
            </a:r>
            <a:r>
              <a:rPr lang="de-CH" altLang="en-US" dirty="0" err="1">
                <a:latin typeface="Times New Roman" panose="02020603050405020304" pitchFamily="18" charset="0"/>
              </a:rPr>
              <a:t>ir</a:t>
            </a:r>
            <a:r>
              <a:rPr lang="de-CH" altLang="en-US" dirty="0">
                <a:latin typeface="Times New Roman" panose="02020603050405020304" pitchFamily="18" charset="0"/>
              </a:rPr>
              <a:t> </a:t>
            </a:r>
            <a:r>
              <a:rPr lang="de-CH" altLang="en-US" dirty="0" err="1">
                <a:latin typeface="Times New Roman" panose="02020603050405020304" pitchFamily="18" charset="0"/>
              </a:rPr>
              <a:t>daugiau</a:t>
            </a:r>
            <a:r>
              <a:rPr lang="de-CH" altLang="en-US" dirty="0">
                <a:latin typeface="Times New Roman" panose="02020603050405020304" pitchFamily="18" charset="0"/>
              </a:rPr>
              <a:t> – </a:t>
            </a:r>
            <a:r>
              <a:rPr lang="de-CH" altLang="en-US" dirty="0" err="1">
                <a:latin typeface="Times New Roman" panose="02020603050405020304" pitchFamily="18" charset="0"/>
              </a:rPr>
              <a:t>humanitarinio</a:t>
            </a:r>
            <a:r>
              <a:rPr lang="de-CH" altLang="en-US" dirty="0">
                <a:latin typeface="Times New Roman" panose="02020603050405020304" pitchFamily="18" charset="0"/>
              </a:rPr>
              <a:t> GMO </a:t>
            </a:r>
            <a:r>
              <a:rPr lang="de-CH" altLang="en-US" dirty="0" err="1">
                <a:latin typeface="Times New Roman" panose="02020603050405020304" pitchFamily="18" charset="0"/>
              </a:rPr>
              <a:t>projekto</a:t>
            </a:r>
            <a:r>
              <a:rPr lang="de-CH" altLang="en-US" dirty="0">
                <a:latin typeface="Times New Roman" panose="02020603050405020304" pitchFamily="18" charset="0"/>
              </a:rPr>
              <a:t> </a:t>
            </a:r>
            <a:r>
              <a:rPr lang="de-CH" altLang="en-US" dirty="0" err="1">
                <a:latin typeface="Times New Roman" panose="02020603050405020304" pitchFamily="18" charset="0"/>
              </a:rPr>
              <a:t>uždaviniai</a:t>
            </a:r>
            <a:r>
              <a:rPr lang="de-CH" altLang="en-US" dirty="0">
                <a:latin typeface="Times New Roman" panose="02020603050405020304" pitchFamily="18" charset="0"/>
              </a:rPr>
              <a:t>.</a:t>
            </a:r>
          </a:p>
          <a:p>
            <a:pPr eaLnBrk="1" hangingPunct="1">
              <a:spcBef>
                <a:spcPct val="0"/>
              </a:spcBef>
            </a:pPr>
            <a:endParaRPr lang="de-CH" altLang="en-US" dirty="0">
              <a:latin typeface="Times New Roman" panose="02020603050405020304" pitchFamily="18" charset="0"/>
            </a:endParaRPr>
          </a:p>
          <a:p>
            <a:r>
              <a:rPr lang="lt-LT" sz="1200" kern="1200" dirty="0">
                <a:solidFill>
                  <a:schemeClr val="tx1"/>
                </a:solidFill>
                <a:effectLst/>
                <a:latin typeface="+mn-lt"/>
                <a:ea typeface="+mn-ea"/>
                <a:cs typeface="+mn-cs"/>
              </a:rPr>
              <a:t>Aš labai greitai pateiksiu keletą atvejų, kad pademonstruoti pasekmes. Daugelyje neturtingų šalių vitamino A trūkumas </a:t>
            </a:r>
            <a:r>
              <a:rPr lang="lt-LT" sz="1200" u="sng" kern="1200" dirty="0">
                <a:solidFill>
                  <a:schemeClr val="tx1"/>
                </a:solidFill>
                <a:effectLst/>
                <a:latin typeface="+mn-lt"/>
                <a:ea typeface="+mn-ea"/>
                <a:cs typeface="+mn-cs"/>
                <a:hlinkClick r:id="rId3"/>
              </a:rPr>
              <a:t>[RR18]</a:t>
            </a:r>
            <a:r>
              <a:rPr lang="lt-LT" sz="1200" u="sng" kern="1200" dirty="0">
                <a:solidFill>
                  <a:schemeClr val="tx1"/>
                </a:solidFill>
                <a:effectLst/>
                <a:latin typeface="+mn-lt"/>
                <a:ea typeface="+mn-ea"/>
                <a:cs typeface="+mn-cs"/>
              </a:rPr>
              <a:t> </a:t>
            </a:r>
            <a:r>
              <a:rPr lang="lt-LT" sz="1200" u="none" strike="noStrike" kern="1200" dirty="0">
                <a:solidFill>
                  <a:schemeClr val="tx1"/>
                </a:solidFill>
                <a:effectLst/>
                <a:latin typeface="+mn-lt"/>
                <a:ea typeface="+mn-ea"/>
                <a:cs typeface="+mn-cs"/>
              </a:rPr>
              <a:t>yra</a:t>
            </a:r>
            <a:r>
              <a:rPr lang="lt-LT" sz="1200" kern="1200" dirty="0">
                <a:solidFill>
                  <a:schemeClr val="tx1"/>
                </a:solidFill>
                <a:effectLst/>
                <a:latin typeface="+mn-lt"/>
                <a:ea typeface="+mn-ea"/>
                <a:cs typeface="+mn-cs"/>
              </a:rPr>
              <a:t> labai didelė problema.  Daugumos  žmonių vartojamoje dietoje trūksta beta-karotino, reikalingo pagaminti vitaminą A, kuris yra būtinas kūdikių vystymuisi.  Jei kūdikiai negauna pakankamai vitamino A, jie gali apakti, jų raumenys būna pažeisti, jų imuninė sistema būna pažeista. </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Du mokslininkai, Ingo </a:t>
            </a:r>
            <a:r>
              <a:rPr lang="lt-LT" sz="1200" kern="1200" dirty="0" err="1">
                <a:solidFill>
                  <a:schemeClr val="tx1"/>
                </a:solidFill>
                <a:effectLst/>
                <a:latin typeface="+mn-lt"/>
                <a:ea typeface="+mn-ea"/>
                <a:cs typeface="+mn-cs"/>
              </a:rPr>
              <a:t>Petrykus</a:t>
            </a:r>
            <a:r>
              <a:rPr lang="lt-LT" sz="1200" kern="1200" dirty="0">
                <a:solidFill>
                  <a:schemeClr val="tx1"/>
                </a:solidFill>
                <a:effectLst/>
                <a:latin typeface="+mn-lt"/>
                <a:ea typeface="+mn-ea"/>
                <a:cs typeface="+mn-cs"/>
              </a:rPr>
              <a:t> ir </a:t>
            </a:r>
            <a:r>
              <a:rPr lang="lt-LT" sz="1200" kern="1200" dirty="0" err="1">
                <a:solidFill>
                  <a:schemeClr val="tx1"/>
                </a:solidFill>
                <a:effectLst/>
                <a:latin typeface="+mn-lt"/>
                <a:ea typeface="+mn-ea"/>
                <a:cs typeface="+mn-cs"/>
              </a:rPr>
              <a:t>Peter</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Beyer</a:t>
            </a:r>
            <a:r>
              <a:rPr lang="lt-LT" sz="1200" kern="1200" dirty="0">
                <a:solidFill>
                  <a:schemeClr val="tx1"/>
                </a:solidFill>
                <a:effectLst/>
                <a:latin typeface="+mn-lt"/>
                <a:ea typeface="+mn-ea"/>
                <a:cs typeface="+mn-cs"/>
              </a:rPr>
              <a:t> </a:t>
            </a:r>
            <a:r>
              <a:rPr lang="lt-LT" sz="1200" u="sng" kern="1200" dirty="0">
                <a:solidFill>
                  <a:schemeClr val="tx1"/>
                </a:solidFill>
                <a:effectLst/>
                <a:latin typeface="+mn-lt"/>
                <a:ea typeface="+mn-ea"/>
                <a:cs typeface="+mn-cs"/>
                <a:hlinkClick r:id="rId3"/>
              </a:rPr>
              <a:t>[RR19]</a:t>
            </a:r>
            <a:r>
              <a:rPr lang="lt-LT" sz="1200" kern="1200" dirty="0">
                <a:solidFill>
                  <a:schemeClr val="tx1"/>
                </a:solidFill>
                <a:effectLst/>
                <a:latin typeface="+mn-lt"/>
                <a:ea typeface="+mn-ea"/>
                <a:cs typeface="+mn-cs"/>
              </a:rPr>
              <a:t> pasiryžo išspręsti šią problemą.  Jie suvokė, kad daugumai šių žmonių ryžiai yra pagrindinė grūdinė kultūra.  O kas, jeigu mes į ryžius įstatytumėme genus, atsakingus už beta-karotino gamybą?  Tokiu būdu žmonės gautų pakankamai vitamino A, nes beta-karotinas yra vitamino A pirmtakas. Ir jeigu žmonės savo dietoje galėtų gauti pakankamai vitamino A pirmtako beta-karotino, tai vaikai daugiau nebeapaktų.  Taigi jie tai įvykdė.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1DB092F-ACEB-41E1-A1A0-3C9619E4A8D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Taigi, aš noriu papasakoti jums, kaip aš pradėjau, šiek tiek pateikti istorijos, o tada aš paaiškinsiu plačiau, kas yra GMO, kas yra šios technologijos. Nuo pat pradžių turėtumėte suvokti, kad nėra nei vieno probleminio GMO atvejo, nei vieno. ...  Jei jūs klausysite opozicijos, tai jie jums  papasakotų apie Seralini, jie jums papasakotų apie vėžį, jie pripasakotų visokių įvairiausių atvejų. Tame nėra jokios tiesos. Taigi, ką aš norėčiau nuveikti, tai, kad iki mano prezentacijos pabaigos jūs irgi suvoktumėte tikrą tiesą, ką mums teigia mokslas, o tai yra visiškai priešinga tam, ką teigia </a:t>
            </a:r>
            <a:r>
              <a:rPr lang="lt-LT" sz="1200" kern="1200" dirty="0" err="1">
                <a:solidFill>
                  <a:schemeClr val="tx1"/>
                </a:solidFill>
                <a:effectLst/>
                <a:latin typeface="+mn-lt"/>
                <a:ea typeface="+mn-ea"/>
                <a:cs typeface="+mn-cs"/>
              </a:rPr>
              <a:t>anti</a:t>
            </a:r>
            <a:r>
              <a:rPr lang="lt-LT" sz="1200" kern="1200" dirty="0">
                <a:solidFill>
                  <a:schemeClr val="tx1"/>
                </a:solidFill>
                <a:effectLst/>
                <a:latin typeface="+mn-lt"/>
                <a:ea typeface="+mn-ea"/>
                <a:cs typeface="+mn-cs"/>
              </a:rPr>
              <a:t>-GMO aktyvistai. </a:t>
            </a:r>
            <a:endParaRPr lang="en-US"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Taigi, aš nesu augalų biologas, bet kai aš buvau absolventas, aš šiek tiek dirbau su medienos mėginiais iš Brazilijos su tikslu nustatyti jų cheminę sudėtį.  Tai buvo arčiausias atvejis, kai aš susidūriau su bet kokios srities augalų biologija. Aš  buvau pakviestas švęsti gerbiamo </a:t>
            </a:r>
            <a:r>
              <a:rPr lang="lt-LT" sz="1200" kern="1200" dirty="0" err="1">
                <a:solidFill>
                  <a:schemeClr val="tx1"/>
                </a:solidFill>
                <a:effectLst/>
                <a:latin typeface="+mn-lt"/>
                <a:ea typeface="+mn-ea"/>
                <a:cs typeface="+mn-cs"/>
              </a:rPr>
              <a:t>Marc</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van</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Montagu</a:t>
            </a:r>
            <a:r>
              <a:rPr lang="lt-LT" sz="1200" kern="1200" dirty="0">
                <a:solidFill>
                  <a:schemeClr val="tx1"/>
                </a:solidFill>
                <a:effectLst/>
                <a:latin typeface="+mn-lt"/>
                <a:ea typeface="+mn-ea"/>
                <a:cs typeface="+mn-cs"/>
              </a:rPr>
              <a:t> </a:t>
            </a:r>
            <a:r>
              <a:rPr lang="lt-LT" sz="1200" u="sng" kern="1200" dirty="0">
                <a:solidFill>
                  <a:schemeClr val="tx1"/>
                </a:solidFill>
                <a:effectLst/>
                <a:latin typeface="+mn-lt"/>
                <a:ea typeface="+mn-ea"/>
                <a:cs typeface="+mn-cs"/>
                <a:hlinkClick r:id="rId3"/>
              </a:rPr>
              <a:t>[RR2]</a:t>
            </a:r>
            <a:r>
              <a:rPr lang="lt-LT" sz="1200" u="sng" kern="1200" dirty="0">
                <a:solidFill>
                  <a:schemeClr val="tx1"/>
                </a:solidFill>
                <a:effectLst/>
                <a:latin typeface="+mn-lt"/>
                <a:ea typeface="+mn-ea"/>
                <a:cs typeface="+mn-cs"/>
              </a:rPr>
              <a:t> </a:t>
            </a:r>
            <a:r>
              <a:rPr lang="lt-LT" sz="1200" kern="1200" dirty="0">
                <a:solidFill>
                  <a:schemeClr val="tx1"/>
                </a:solidFill>
                <a:effectLst/>
                <a:latin typeface="+mn-lt"/>
                <a:ea typeface="+mn-ea"/>
                <a:cs typeface="+mn-cs"/>
              </a:rPr>
              <a:t>80-ajį gimtadienį.  Kartu su </a:t>
            </a:r>
            <a:r>
              <a:rPr lang="lt-LT" sz="1200" kern="1200" dirty="0" err="1">
                <a:solidFill>
                  <a:schemeClr val="tx1"/>
                </a:solidFill>
                <a:effectLst/>
                <a:latin typeface="+mn-lt"/>
                <a:ea typeface="+mn-ea"/>
                <a:cs typeface="+mn-cs"/>
              </a:rPr>
              <a:t>Jeff</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Schell</a:t>
            </a:r>
            <a:r>
              <a:rPr lang="lt-LT" sz="1200" kern="1200" dirty="0">
                <a:solidFill>
                  <a:schemeClr val="tx1"/>
                </a:solidFill>
                <a:effectLst/>
                <a:latin typeface="+mn-lt"/>
                <a:ea typeface="+mn-ea"/>
                <a:cs typeface="+mn-cs"/>
              </a:rPr>
              <a:t> jis, ir tuo pačiu metu nepriklausomai Mary </a:t>
            </a:r>
            <a:r>
              <a:rPr lang="lt-LT" sz="1200" kern="1200" dirty="0" err="1">
                <a:solidFill>
                  <a:schemeClr val="tx1"/>
                </a:solidFill>
                <a:effectLst/>
                <a:latin typeface="+mn-lt"/>
                <a:ea typeface="+mn-ea"/>
                <a:cs typeface="+mn-cs"/>
              </a:rPr>
              <a:t>del</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Chilton</a:t>
            </a:r>
            <a:r>
              <a:rPr lang="lt-LT" sz="1200" kern="1200" dirty="0">
                <a:solidFill>
                  <a:schemeClr val="tx1"/>
                </a:solidFill>
                <a:effectLst/>
                <a:latin typeface="+mn-lt"/>
                <a:ea typeface="+mn-ea"/>
                <a:cs typeface="+mn-cs"/>
              </a:rPr>
              <a:t>, atrado, kaip gamtoje DNR patenka iš bakterijų į augalus.  Gimtadienio proga jam buvo suorganizuota didelė šventė, o kadangi jis daug, daug metų buvo mano geras draugas, tai jis pakvietė mane padaryti pranešimą ir pasiklausyti kitų. Po vienos dienos simpoziume pasiklausius apie augalus aš supratau, kad mokslininkai, kurie bando atlikti puikius </a:t>
            </a:r>
            <a:r>
              <a:rPr lang="lt-LT" sz="1200" kern="1200" dirty="0" err="1">
                <a:solidFill>
                  <a:schemeClr val="tx1"/>
                </a:solidFill>
                <a:effectLst/>
                <a:latin typeface="+mn-lt"/>
                <a:ea typeface="+mn-ea"/>
                <a:cs typeface="+mn-cs"/>
              </a:rPr>
              <a:t>rekombinantinės</a:t>
            </a:r>
            <a:r>
              <a:rPr lang="lt-LT" sz="1200" kern="1200" dirty="0">
                <a:solidFill>
                  <a:schemeClr val="tx1"/>
                </a:solidFill>
                <a:effectLst/>
                <a:latin typeface="+mn-lt"/>
                <a:ea typeface="+mn-ea"/>
                <a:cs typeface="+mn-cs"/>
              </a:rPr>
              <a:t> DNR tyrimus, tiesiog yra puolami iš kairės, iš dešinės ir iš centro. Viskas buvo daroma, kad jiems būtų sunku atlikti savo darbą, sunku atlikti eksperimentus.  Iš tiesų, šio simpoziumo metu vyko didelė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suorganizuota demonstracija, ir tai yra įprasta.  Tai yra įprasta Europoje. Kiekvienas pranešėjas minėjo sunkumus dirbant šioje srityje dėl </a:t>
            </a:r>
            <a:r>
              <a:rPr lang="lt-LT" sz="1200" kern="1200" dirty="0" err="1">
                <a:solidFill>
                  <a:schemeClr val="tx1"/>
                </a:solidFill>
                <a:effectLst/>
                <a:latin typeface="+mn-lt"/>
                <a:ea typeface="+mn-ea"/>
                <a:cs typeface="+mn-cs"/>
              </a:rPr>
              <a:t>anti</a:t>
            </a:r>
            <a:r>
              <a:rPr lang="lt-LT" sz="1200" kern="1200" dirty="0">
                <a:solidFill>
                  <a:schemeClr val="tx1"/>
                </a:solidFill>
                <a:effectLst/>
                <a:latin typeface="+mn-lt"/>
                <a:ea typeface="+mn-ea"/>
                <a:cs typeface="+mn-cs"/>
              </a:rPr>
              <a:t>-GMO aktyvistų skleidžiamo melo. </a:t>
            </a:r>
            <a:endParaRPr lang="en-US"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Jau sekančią dieną aš buvau pakviestas pasikalbėti su Europos Komisija apie sveikatos priežiūros ateitį (ne todėl, kad aš labai daug žinau apie tai, bet žinote, galėčiau patarti keletą dalykų ir geru žodžiu užtarti vakcinas ir </a:t>
            </a:r>
            <a:r>
              <a:rPr lang="lt-LT" sz="1200" kern="1200" dirty="0" err="1">
                <a:solidFill>
                  <a:schemeClr val="tx1"/>
                </a:solidFill>
                <a:effectLst/>
                <a:latin typeface="+mn-lt"/>
                <a:ea typeface="+mn-ea"/>
                <a:cs typeface="+mn-cs"/>
              </a:rPr>
              <a:t>t.t</a:t>
            </a:r>
            <a:r>
              <a:rPr lang="lt-LT" sz="1200" kern="1200" dirty="0">
                <a:solidFill>
                  <a:schemeClr val="tx1"/>
                </a:solidFill>
                <a:effectLst/>
                <a:latin typeface="+mn-lt"/>
                <a:ea typeface="+mn-ea"/>
                <a:cs typeface="+mn-cs"/>
              </a:rPr>
              <a:t>.).  Bet po šios dienos pranešimų aš nusprendžiau, kad norėčiau visiškai pakeisti pokalbio temą.</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B05321D-62F3-4B74-A671-08B86DBAC61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955675" y="769938"/>
            <a:ext cx="5019675" cy="3765550"/>
          </a:xfrm>
          <a:solidFill>
            <a:srgbClr val="FFFFFF"/>
          </a:solidFill>
          <a:ln>
            <a:solidFill>
              <a:srgbClr val="000000"/>
            </a:solidFill>
            <a:miter lim="800000"/>
            <a:headEnd/>
            <a:tailEnd/>
          </a:ln>
        </p:spPr>
      </p:sp>
      <p:sp>
        <p:nvSpPr>
          <p:cNvPr id="70659" name="Rectangle 3"/>
          <p:cNvSpPr>
            <a:spLocks noGrp="1" noChangeArrowheads="1"/>
          </p:cNvSpPr>
          <p:nvPr>
            <p:ph type="body" idx="1"/>
          </p:nvPr>
        </p:nvSpPr>
        <p:spPr bwMode="auto">
          <a:xfrm>
            <a:off x="923925" y="4764088"/>
            <a:ext cx="5087938" cy="4533900"/>
          </a:xfrm>
          <a:solidFill>
            <a:srgbClr val="FFFFFF"/>
          </a:solidFill>
          <a:ln>
            <a:solidFill>
              <a:srgbClr val="000000"/>
            </a:solidFill>
            <a:miter lim="800000"/>
            <a:headEnd/>
            <a:tailEnd/>
          </a:ln>
        </p:spPr>
        <p:txBody>
          <a:bodyPr wrap="square" lIns="92251" tIns="46125" rIns="92251" bIns="46125" numCol="1" anchor="t" anchorCtr="0" compatLnSpc="1">
            <a:prstTxWarp prst="textNoShape">
              <a:avLst/>
            </a:prstTxWarp>
          </a:bodyPr>
          <a:lstStyle/>
          <a:p>
            <a:pPr eaLnBrk="1" hangingPunct="1">
              <a:spcBef>
                <a:spcPct val="0"/>
              </a:spcBef>
            </a:pPr>
            <a:r>
              <a:rPr lang="de-CH" altLang="en-US" dirty="0" err="1">
                <a:latin typeface="Times New Roman" panose="02020603050405020304" pitchFamily="18" charset="0"/>
              </a:rPr>
              <a:t>Aukso</a:t>
            </a:r>
            <a:r>
              <a:rPr lang="de-CH" altLang="en-US" dirty="0">
                <a:latin typeface="Times New Roman" panose="02020603050405020304" pitchFamily="18" charset="0"/>
              </a:rPr>
              <a:t> </a:t>
            </a:r>
            <a:r>
              <a:rPr lang="de-CH" altLang="en-US" dirty="0" err="1">
                <a:latin typeface="Times New Roman" panose="02020603050405020304" pitchFamily="18" charset="0"/>
              </a:rPr>
              <a:t>ryžiai</a:t>
            </a:r>
            <a:r>
              <a:rPr lang="de-CH" altLang="en-US" dirty="0">
                <a:latin typeface="Times New Roman" panose="02020603050405020304" pitchFamily="18" charset="0"/>
              </a:rPr>
              <a:t> </a:t>
            </a:r>
            <a:r>
              <a:rPr lang="de-CH" altLang="en-US" dirty="0" err="1">
                <a:latin typeface="Times New Roman" panose="02020603050405020304" pitchFamily="18" charset="0"/>
              </a:rPr>
              <a:t>irDaugiau</a:t>
            </a:r>
            <a:r>
              <a:rPr lang="de-CH" altLang="en-US" dirty="0">
                <a:latin typeface="Times New Roman" panose="02020603050405020304" pitchFamily="18" charset="0"/>
              </a:rPr>
              <a:t>– </a:t>
            </a:r>
            <a:r>
              <a:rPr lang="de-CH" altLang="en-US" dirty="0" err="1">
                <a:latin typeface="Times New Roman" panose="02020603050405020304" pitchFamily="18" charset="0"/>
              </a:rPr>
              <a:t>humanitarinio</a:t>
            </a:r>
            <a:r>
              <a:rPr lang="de-CH" altLang="en-US" dirty="0">
                <a:latin typeface="Times New Roman" panose="02020603050405020304" pitchFamily="18" charset="0"/>
              </a:rPr>
              <a:t> GMO </a:t>
            </a:r>
            <a:r>
              <a:rPr lang="de-CH" altLang="en-US" dirty="0" err="1">
                <a:latin typeface="Times New Roman" panose="02020603050405020304" pitchFamily="18" charset="0"/>
              </a:rPr>
              <a:t>projekto</a:t>
            </a:r>
            <a:r>
              <a:rPr lang="de-CH" altLang="en-US" dirty="0">
                <a:latin typeface="Times New Roman" panose="02020603050405020304" pitchFamily="18" charset="0"/>
              </a:rPr>
              <a:t> </a:t>
            </a:r>
            <a:r>
              <a:rPr lang="de-CH" altLang="en-US" dirty="0" err="1">
                <a:latin typeface="Times New Roman" panose="02020603050405020304" pitchFamily="18" charset="0"/>
              </a:rPr>
              <a:t>uždaviniai</a:t>
            </a:r>
            <a:r>
              <a:rPr lang="en-US" altLang="en-US" dirty="0">
                <a:latin typeface="Times New Roman" panose="02020603050405020304" pitchFamily="18" charset="0"/>
              </a:rPr>
              <a:t>.</a:t>
            </a:r>
          </a:p>
          <a:p>
            <a:pPr eaLnBrk="1" hangingPunct="1">
              <a:spcBef>
                <a:spcPct val="0"/>
              </a:spcBef>
            </a:pPr>
            <a:endParaRPr lang="de-CH" altLang="en-US" dirty="0">
              <a:latin typeface="Times New Roman" panose="02020603050405020304" pitchFamily="18" charset="0"/>
            </a:endParaRPr>
          </a:p>
          <a:p>
            <a:r>
              <a:rPr lang="lt-LT" sz="1200" kern="1200" dirty="0">
                <a:solidFill>
                  <a:schemeClr val="tx1"/>
                </a:solidFill>
                <a:effectLst/>
                <a:latin typeface="+mn-lt"/>
                <a:ea typeface="+mn-ea"/>
                <a:cs typeface="+mn-cs"/>
              </a:rPr>
              <a:t>Laboratorinėmis sąlygomis jie tai įgyvendino dar 1999 metais </a:t>
            </a:r>
            <a:r>
              <a:rPr lang="lt-LT" sz="1200" u="sng" kern="1200" dirty="0">
                <a:solidFill>
                  <a:schemeClr val="tx1"/>
                </a:solidFill>
                <a:effectLst/>
                <a:latin typeface="+mn-lt"/>
                <a:ea typeface="+mn-ea"/>
                <a:cs typeface="+mn-cs"/>
                <a:hlinkClick r:id="rId3"/>
              </a:rPr>
              <a:t>[RR20]</a:t>
            </a:r>
            <a:r>
              <a:rPr lang="lt-LT" sz="1200" kern="1200" dirty="0">
                <a:solidFill>
                  <a:schemeClr val="tx1"/>
                </a:solidFill>
                <a:effectLst/>
                <a:latin typeface="+mn-lt"/>
                <a:ea typeface="+mn-ea"/>
                <a:cs typeface="+mn-cs"/>
              </a:rPr>
              <a:t>. Ir paprastai užtrunka apie keletą metų paruošti naują kultūrą lauko sąlygoms ir pradėti ją plačiai naudoti. 1999-ieji metai, tai yra prieš 20 metų.  Bet tai yra GMO.  Ir dabar, šiemet pagaliau mes tai pamatysime. Ačiū Bangladešui, iš visų šalių, Bangladešo vyriausybė suprato, kad tai yra kažkas svarbaus, ko verta siekti.</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Čia yra tas atvejis, kai mokslinė fikcija yra panaudojama </a:t>
            </a:r>
            <a:r>
              <a:rPr lang="lt-LT" sz="1200" kern="1200" dirty="0" err="1">
                <a:solidFill>
                  <a:schemeClr val="tx1"/>
                </a:solidFill>
                <a:effectLst/>
                <a:latin typeface="+mn-lt"/>
                <a:ea typeface="+mn-ea"/>
                <a:cs typeface="+mn-cs"/>
              </a:rPr>
              <a:t>anti</a:t>
            </a:r>
            <a:r>
              <a:rPr lang="lt-LT" sz="1200" kern="1200" dirty="0">
                <a:solidFill>
                  <a:schemeClr val="tx1"/>
                </a:solidFill>
                <a:effectLst/>
                <a:latin typeface="+mn-lt"/>
                <a:ea typeface="+mn-ea"/>
                <a:cs typeface="+mn-cs"/>
              </a:rPr>
              <a:t>-GMO kampanijos labui </a:t>
            </a:r>
            <a:r>
              <a:rPr lang="lt-LT" sz="1200" u="sng" kern="1200" dirty="0">
                <a:solidFill>
                  <a:schemeClr val="tx1"/>
                </a:solidFill>
                <a:effectLst/>
                <a:latin typeface="+mn-lt"/>
                <a:ea typeface="+mn-ea"/>
                <a:cs typeface="+mn-cs"/>
                <a:hlinkClick r:id="rId3"/>
              </a:rPr>
              <a:t>[RR21]</a:t>
            </a:r>
            <a:r>
              <a:rPr lang="lt-LT"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suprato, kad aukso ryžiai iš tikrųjų yra vaistai.  Tai nėra vien tik maistas, tai kartu yra vaistas. Vienas iš didžiausių GMO technologijos pasiekimų yra žmogaus insulinas.  Jeigu sergate cukriniu diabetu, jūs vartojate žmogaus insuliną. O iš kur gaunate insulino?  Na, jo negaunate iš žmonių. Jis yra išgaunamas iš bakterijų ar mielių, kurios genų inžinerijos metodu buvo modifikuotos, kad galėtų gaminti žmogiško insulino versiją. Tai yra GMO. Ar jūs kada nors girdėjote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sakant ką nors neigiamo apie tai?  Aš asmeniškai iš jų niekada negirdėjau ką nors neigiamo apie tai. Bet tai yra GMO, ir aš manau, kad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pamatė, kad auksinių ryžių situacija gali būti labai panaši.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79363034-5085-4CED-928F-0312AB03E3B9}"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Nuo 2002 metų </a:t>
            </a:r>
            <a:r>
              <a:rPr lang="lt-LT" sz="1200" u="sng" kern="1200" dirty="0">
                <a:solidFill>
                  <a:schemeClr val="tx1"/>
                </a:solidFill>
                <a:effectLst/>
                <a:latin typeface="+mn-lt"/>
                <a:ea typeface="+mn-ea"/>
                <a:cs typeface="+mn-cs"/>
                <a:hlinkClick r:id="rId3"/>
              </a:rPr>
              <a:t>[RR22]</a:t>
            </a:r>
            <a:r>
              <a:rPr lang="lt-LT" sz="1200" kern="1200" dirty="0">
                <a:solidFill>
                  <a:schemeClr val="tx1"/>
                </a:solidFill>
                <a:effectLst/>
                <a:latin typeface="+mn-lt"/>
                <a:ea typeface="+mn-ea"/>
                <a:cs typeface="+mn-cs"/>
              </a:rPr>
              <a:t>  apie 15 milijonų vaikų galbūt mirė dėl vitamino A trūkumo... Aš norėčiau žinoti, kiek vaikų  dar turi numirti, kol mes suprasime, kad tai yra besitęsiantis nusikaltimas prieš žmoniją.  Mano nuomone, tai yra kažkas baisaus.  Žinote, jei tai būtų genocidas Ruandoje, mes nieko daugiau negirdėtume, išskyrus tik žinias apie nusikaltėlius.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B7746157-EA2A-4AEF-9FD0-2E9EC0E72597}"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Dabar aš greitai peržvelgsiu vieną ar dvi ligas, keliančias pavojų Afrikos šalims, bet kurios gali būti labai lengvai išspręstos.  Pirmiausia </a:t>
            </a:r>
            <a:r>
              <a:rPr lang="lt-LT" sz="1200" i="1" kern="1200" dirty="0" err="1">
                <a:solidFill>
                  <a:schemeClr val="tx1"/>
                </a:solidFill>
                <a:effectLst/>
                <a:latin typeface="+mn-lt"/>
                <a:ea typeface="+mn-ea"/>
                <a:cs typeface="+mn-cs"/>
              </a:rPr>
              <a:t>Xanthomonas</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vytulys</a:t>
            </a:r>
            <a:r>
              <a:rPr lang="lt-LT" sz="1200" kern="1200" dirty="0">
                <a:solidFill>
                  <a:schemeClr val="tx1"/>
                </a:solidFill>
                <a:effectLst/>
                <a:latin typeface="+mn-lt"/>
                <a:ea typeface="+mn-ea"/>
                <a:cs typeface="+mn-cs"/>
              </a:rPr>
              <a:t> </a:t>
            </a:r>
            <a:r>
              <a:rPr lang="lt-LT" sz="1200" u="sng" kern="1200" dirty="0">
                <a:solidFill>
                  <a:schemeClr val="tx1"/>
                </a:solidFill>
                <a:effectLst/>
                <a:latin typeface="+mn-lt"/>
                <a:ea typeface="+mn-ea"/>
                <a:cs typeface="+mn-cs"/>
                <a:hlinkClick r:id="rId3"/>
              </a:rPr>
              <a:t>[RR23]</a:t>
            </a:r>
            <a:r>
              <a:rPr lang="lt-LT" sz="1200" kern="1200" dirty="0">
                <a:solidFill>
                  <a:schemeClr val="tx1"/>
                </a:solidFill>
                <a:effectLst/>
                <a:latin typeface="+mn-lt"/>
                <a:ea typeface="+mn-ea"/>
                <a:cs typeface="+mn-cs"/>
              </a:rPr>
              <a:t>. Tai yra bakterinė liga, kuri naikina bananus.  Nėra natūralaus sprendimo, todėl tradiciniais metodais problemos išspręsti negalima. Nėra bananų veislės, kuri natūraliai būtų atspari šiai ligai. Tačiau saldžiosios paprikos turi du genus. Jei perkeltumėte šiuos genus į bananus, tai bananai taptų atsparus </a:t>
            </a:r>
            <a:r>
              <a:rPr lang="lt-LT" sz="1200" i="1" kern="1200" dirty="0" err="1">
                <a:solidFill>
                  <a:schemeClr val="tx1"/>
                </a:solidFill>
                <a:effectLst/>
                <a:latin typeface="+mn-lt"/>
                <a:ea typeface="+mn-ea"/>
                <a:cs typeface="+mn-cs"/>
              </a:rPr>
              <a:t>Xanthomonas</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vytuliui</a:t>
            </a:r>
            <a:r>
              <a:rPr lang="lt-LT"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F240B0D5-774A-4FAA-B059-E58F13D2BE0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Štai dar vienas pavyzdys, kirminas </a:t>
            </a:r>
            <a:r>
              <a:rPr lang="lt-LT" sz="1200" kern="1200" dirty="0" err="1">
                <a:solidFill>
                  <a:schemeClr val="tx1"/>
                </a:solidFill>
                <a:effectLst/>
                <a:latin typeface="+mn-lt"/>
                <a:ea typeface="+mn-ea"/>
                <a:cs typeface="+mn-cs"/>
              </a:rPr>
              <a:t>Spodoptera</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frugiperda</a:t>
            </a:r>
            <a:r>
              <a:rPr lang="lt-LT" sz="1200" kern="1200" dirty="0">
                <a:solidFill>
                  <a:schemeClr val="tx1"/>
                </a:solidFill>
                <a:effectLst/>
                <a:latin typeface="+mn-lt"/>
                <a:ea typeface="+mn-ea"/>
                <a:cs typeface="+mn-cs"/>
              </a:rPr>
              <a:t>  </a:t>
            </a:r>
            <a:r>
              <a:rPr lang="lt-LT" sz="1200" u="sng" kern="1200" dirty="0">
                <a:solidFill>
                  <a:schemeClr val="tx1"/>
                </a:solidFill>
                <a:effectLst/>
                <a:latin typeface="+mn-lt"/>
                <a:ea typeface="+mn-ea"/>
                <a:cs typeface="+mn-cs"/>
                <a:hlinkClick r:id="rId3"/>
              </a:rPr>
              <a:t>[RR24]</a:t>
            </a:r>
            <a:r>
              <a:rPr lang="lt-LT" sz="1200" kern="1200" dirty="0">
                <a:solidFill>
                  <a:schemeClr val="tx1"/>
                </a:solidFill>
                <a:effectLst/>
                <a:latin typeface="+mn-lt"/>
                <a:ea typeface="+mn-ea"/>
                <a:cs typeface="+mn-cs"/>
              </a:rPr>
              <a:t>. Šis kirminas minta kukurūzais, ir milžiniški kukurūzų plotai yra sunaikinami šio kirmino. Yra puikus sprendimas.  Jis buvo atrastas prieš daugelį metų JAV pietuose ir dabar visi JAV pietuose auginami kukurūzai turi taip vadinamą </a:t>
            </a:r>
            <a:r>
              <a:rPr lang="lt-LT" sz="1200" kern="1200" dirty="0" err="1">
                <a:solidFill>
                  <a:schemeClr val="tx1"/>
                </a:solidFill>
                <a:effectLst/>
                <a:latin typeface="+mn-lt"/>
                <a:ea typeface="+mn-ea"/>
                <a:cs typeface="+mn-cs"/>
              </a:rPr>
              <a:t>Bt</a:t>
            </a:r>
            <a:r>
              <a:rPr lang="lt-LT" sz="1200" kern="1200" dirty="0">
                <a:solidFill>
                  <a:schemeClr val="tx1"/>
                </a:solidFill>
                <a:effectLst/>
                <a:latin typeface="+mn-lt"/>
                <a:ea typeface="+mn-ea"/>
                <a:cs typeface="+mn-cs"/>
              </a:rPr>
              <a:t> geną. Tai bakterinis toksinas, galintis nužudyti </a:t>
            </a:r>
            <a:r>
              <a:rPr lang="lt-LT" sz="1200" kern="1200" dirty="0" err="1">
                <a:solidFill>
                  <a:schemeClr val="tx1"/>
                </a:solidFill>
                <a:effectLst/>
                <a:latin typeface="+mn-lt"/>
                <a:ea typeface="+mn-ea"/>
                <a:cs typeface="+mn-cs"/>
              </a:rPr>
              <a:t>Spodoptera</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frugiperda</a:t>
            </a:r>
            <a:r>
              <a:rPr lang="lt-LT" sz="1200" kern="1200" dirty="0">
                <a:solidFill>
                  <a:schemeClr val="tx1"/>
                </a:solidFill>
                <a:effectLst/>
                <a:latin typeface="+mn-lt"/>
                <a:ea typeface="+mn-ea"/>
                <a:cs typeface="+mn-cs"/>
              </a:rPr>
              <a:t> kirminą.</a:t>
            </a:r>
            <a:r>
              <a:rPr lang="lt-LT" sz="1200" kern="1200" baseline="0" dirty="0">
                <a:solidFill>
                  <a:schemeClr val="tx1"/>
                </a:solidFill>
                <a:effectLst/>
                <a:latin typeface="+mn-lt"/>
                <a:ea typeface="+mn-ea"/>
                <a:cs typeface="+mn-cs"/>
              </a:rPr>
              <a:t> Jie </a:t>
            </a:r>
            <a:r>
              <a:rPr lang="lt-LT" sz="1200" kern="1200" dirty="0">
                <a:solidFill>
                  <a:schemeClr val="tx1"/>
                </a:solidFill>
                <a:effectLst/>
                <a:latin typeface="+mn-lt"/>
                <a:ea typeface="+mn-ea"/>
                <a:cs typeface="+mn-cs"/>
              </a:rPr>
              <a:t>nugaišta, jei užvalgo </a:t>
            </a:r>
            <a:r>
              <a:rPr lang="lt-LT" sz="1200" kern="1200" dirty="0" err="1">
                <a:solidFill>
                  <a:schemeClr val="tx1"/>
                </a:solidFill>
                <a:effectLst/>
                <a:latin typeface="+mn-lt"/>
                <a:ea typeface="+mn-ea"/>
                <a:cs typeface="+mn-cs"/>
              </a:rPr>
              <a:t>Bt</a:t>
            </a:r>
            <a:r>
              <a:rPr lang="lt-LT" sz="1200" kern="1200" dirty="0">
                <a:solidFill>
                  <a:schemeClr val="tx1"/>
                </a:solidFill>
                <a:effectLst/>
                <a:latin typeface="+mn-lt"/>
                <a:ea typeface="+mn-ea"/>
                <a:cs typeface="+mn-cs"/>
              </a:rPr>
              <a:t> toksino. </a:t>
            </a:r>
            <a:r>
              <a:rPr lang="lt-LT" sz="1200" kern="1200" dirty="0" err="1">
                <a:solidFill>
                  <a:schemeClr val="tx1"/>
                </a:solidFill>
                <a:effectLst/>
                <a:latin typeface="+mn-lt"/>
                <a:ea typeface="+mn-ea"/>
                <a:cs typeface="+mn-cs"/>
              </a:rPr>
              <a:t>Bt</a:t>
            </a:r>
            <a:r>
              <a:rPr lang="lt-LT" sz="1200" kern="1200" dirty="0">
                <a:solidFill>
                  <a:schemeClr val="tx1"/>
                </a:solidFill>
                <a:effectLst/>
                <a:latin typeface="+mn-lt"/>
                <a:ea typeface="+mn-ea"/>
                <a:cs typeface="+mn-cs"/>
              </a:rPr>
              <a:t> kukurūzai buvo leisti auginti Pietų Afrikoje. Bet Zimbabvėje </a:t>
            </a:r>
            <a:r>
              <a:rPr lang="lt-LT" sz="1200" kern="1200" dirty="0" err="1">
                <a:solidFill>
                  <a:schemeClr val="tx1"/>
                </a:solidFill>
                <a:effectLst/>
                <a:latin typeface="+mn-lt"/>
                <a:ea typeface="+mn-ea"/>
                <a:cs typeface="+mn-cs"/>
              </a:rPr>
              <a:t>Robert</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Mugabe</a:t>
            </a:r>
            <a:r>
              <a:rPr lang="lt-LT" sz="1200" kern="1200" dirty="0">
                <a:solidFill>
                  <a:schemeClr val="tx1"/>
                </a:solidFill>
                <a:effectLst/>
                <a:latin typeface="+mn-lt"/>
                <a:ea typeface="+mn-ea"/>
                <a:cs typeface="+mn-cs"/>
              </a:rPr>
              <a:t>, remdamasis vien tik savo protu nusprendė, kad juos auginti Zimbabvėje yra pernelyg pavojinga ir jie buvo uždrausti auginti. Zambija, Namibija, Malavis ir tas mažas kirminas plinta kaip paklaikęs. Tai yra labai, labai užkrečiama liga.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F4EED47-B034-4EBF-A977-8342983ADD1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Leiskite dar kartą grįžti į Bangladešą.</a:t>
            </a:r>
            <a:r>
              <a:rPr lang="lt-LT" sz="1200" u="sng" kern="1200" dirty="0">
                <a:solidFill>
                  <a:schemeClr val="tx1"/>
                </a:solidFill>
                <a:effectLst/>
                <a:latin typeface="+mn-lt"/>
                <a:ea typeface="+mn-ea"/>
                <a:cs typeface="+mn-cs"/>
                <a:hlinkClick r:id="rId3"/>
              </a:rPr>
              <a:t>[RR25]</a:t>
            </a:r>
            <a:r>
              <a:rPr lang="lt-LT" sz="1200" kern="1200" dirty="0">
                <a:solidFill>
                  <a:schemeClr val="tx1"/>
                </a:solidFill>
                <a:effectLst/>
                <a:latin typeface="+mn-lt"/>
                <a:ea typeface="+mn-ea"/>
                <a:cs typeface="+mn-cs"/>
              </a:rPr>
              <a:t>  Bangladeše iškilo problemų su baklažanais. Bangladeše tai yra pagrindinis maistas. Bet dėl kenkėjų jų nebuvo galima pakankamai išauginti. Buvo sukurti </a:t>
            </a:r>
            <a:r>
              <a:rPr lang="lt-LT" sz="1200" kern="1200" dirty="0" err="1">
                <a:solidFill>
                  <a:schemeClr val="tx1"/>
                </a:solidFill>
                <a:effectLst/>
                <a:latin typeface="+mn-lt"/>
                <a:ea typeface="+mn-ea"/>
                <a:cs typeface="+mn-cs"/>
              </a:rPr>
              <a:t>Bt</a:t>
            </a:r>
            <a:r>
              <a:rPr lang="lt-LT" sz="1200" kern="1200" dirty="0">
                <a:solidFill>
                  <a:schemeClr val="tx1"/>
                </a:solidFill>
                <a:effectLst/>
                <a:latin typeface="+mn-lt"/>
                <a:ea typeface="+mn-ea"/>
                <a:cs typeface="+mn-cs"/>
              </a:rPr>
              <a:t> baklažanai ir dabar Bangladešas išaugina tiek daug baklažanų, kad visų negali suvartoti. Jie juos turi eksportuoti. Įdomu tai, kad kaimyninėse </a:t>
            </a:r>
            <a:r>
              <a:rPr lang="lt-LT" sz="1200" kern="1200" dirty="0" err="1">
                <a:solidFill>
                  <a:schemeClr val="tx1"/>
                </a:solidFill>
                <a:effectLst/>
                <a:latin typeface="+mn-lt"/>
                <a:ea typeface="+mn-ea"/>
                <a:cs typeface="+mn-cs"/>
              </a:rPr>
              <a:t>Assamo</a:t>
            </a:r>
            <a:r>
              <a:rPr lang="lt-LT" sz="1200" kern="1200" dirty="0">
                <a:solidFill>
                  <a:schemeClr val="tx1"/>
                </a:solidFill>
                <a:effectLst/>
                <a:latin typeface="+mn-lt"/>
                <a:ea typeface="+mn-ea"/>
                <a:cs typeface="+mn-cs"/>
              </a:rPr>
              <a:t> provincijose Indijoje egzistuoja ta pati problema, tačiau Indija yra uždraudusi GMO, todėl Indijos ūkininkai važiuoja į Bangladešą pirkti sėklų ir patys juos augina, apie tai nepranešdami vyriausybei.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B1108A87-3154-4D11-AC01-6146D8131B58}"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err="1">
                <a:solidFill>
                  <a:schemeClr val="tx1"/>
                </a:solidFill>
                <a:effectLst/>
                <a:latin typeface="+mn-lt"/>
                <a:ea typeface="+mn-ea"/>
                <a:cs typeface="+mn-cs"/>
              </a:rPr>
              <a:t>Žiediškosios</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dėmėtligės</a:t>
            </a:r>
            <a:r>
              <a:rPr lang="lt-LT" sz="1200" kern="1200" dirty="0">
                <a:solidFill>
                  <a:schemeClr val="tx1"/>
                </a:solidFill>
                <a:effectLst/>
                <a:latin typeface="+mn-lt"/>
                <a:ea typeface="+mn-ea"/>
                <a:cs typeface="+mn-cs"/>
              </a:rPr>
              <a:t> virusas beveik sunaikino </a:t>
            </a:r>
            <a:r>
              <a:rPr lang="lt-LT" sz="1200" kern="1200" dirty="0" err="1">
                <a:solidFill>
                  <a:schemeClr val="tx1"/>
                </a:solidFill>
                <a:effectLst/>
                <a:latin typeface="+mn-lt"/>
                <a:ea typeface="+mn-ea"/>
                <a:cs typeface="+mn-cs"/>
              </a:rPr>
              <a:t>Havajietiškas</a:t>
            </a:r>
            <a:r>
              <a:rPr lang="lt-LT" sz="1200" kern="1200" dirty="0">
                <a:solidFill>
                  <a:schemeClr val="tx1"/>
                </a:solidFill>
                <a:effectLst/>
                <a:latin typeface="+mn-lt"/>
                <a:ea typeface="+mn-ea"/>
                <a:cs typeface="+mn-cs"/>
              </a:rPr>
              <a:t> papajas </a:t>
            </a:r>
            <a:r>
              <a:rPr lang="lt-LT" sz="1200" u="sng" kern="1200" dirty="0">
                <a:solidFill>
                  <a:schemeClr val="tx1"/>
                </a:solidFill>
                <a:effectLst/>
                <a:latin typeface="+mn-lt"/>
                <a:ea typeface="+mn-ea"/>
                <a:cs typeface="+mn-cs"/>
                <a:hlinkClick r:id="rId3"/>
              </a:rPr>
              <a:t>[RR26]</a:t>
            </a:r>
            <a:r>
              <a:rPr lang="lt-LT" sz="1200" kern="1200" dirty="0">
                <a:solidFill>
                  <a:schemeClr val="tx1"/>
                </a:solidFill>
                <a:effectLst/>
                <a:latin typeface="+mn-lt"/>
                <a:ea typeface="+mn-ea"/>
                <a:cs typeface="+mn-cs"/>
              </a:rPr>
              <a:t>. Maždaug prieš 20 metų mokslininkai sukūrė virusui atsparią </a:t>
            </a:r>
            <a:r>
              <a:rPr lang="lt-LT" sz="1200" kern="1200" dirty="0" err="1">
                <a:solidFill>
                  <a:schemeClr val="tx1"/>
                </a:solidFill>
                <a:effectLst/>
                <a:latin typeface="+mn-lt"/>
                <a:ea typeface="+mn-ea"/>
                <a:cs typeface="+mn-cs"/>
              </a:rPr>
              <a:t>Havajietišką</a:t>
            </a:r>
            <a:r>
              <a:rPr lang="lt-LT" sz="1200" kern="1200" dirty="0">
                <a:solidFill>
                  <a:schemeClr val="tx1"/>
                </a:solidFill>
                <a:effectLst/>
                <a:latin typeface="+mn-lt"/>
                <a:ea typeface="+mn-ea"/>
                <a:cs typeface="+mn-cs"/>
              </a:rPr>
              <a:t> papają, ir dabar, kurioje JAV vietoje bebūtumėte, jei paimate papają, tai beveik neabejotinai ji bus GM papaja. Tačiau ji nėra pažymėta kaip tokia. Kodėl?  </a:t>
            </a:r>
            <a:r>
              <a:rPr lang="lt-LT" sz="1200" u="sng" kern="1200" dirty="0">
                <a:solidFill>
                  <a:schemeClr val="tx1"/>
                </a:solidFill>
                <a:effectLst/>
                <a:latin typeface="+mn-lt"/>
                <a:ea typeface="+mn-ea"/>
                <a:cs typeface="+mn-cs"/>
                <a:hlinkClick r:id="rId3"/>
              </a:rPr>
              <a:t>[RR27]</a:t>
            </a:r>
            <a:r>
              <a:rPr lang="lt-LT" sz="1200" kern="1200" dirty="0">
                <a:solidFill>
                  <a:schemeClr val="tx1"/>
                </a:solidFill>
                <a:effectLst/>
                <a:latin typeface="+mn-lt"/>
                <a:ea typeface="+mn-ea"/>
                <a:cs typeface="+mn-cs"/>
              </a:rPr>
              <a:t> Kadangi Vyriausybė nusprendė, kad tai būtų pernelyg pavojinga, nes ūkininkai užprotestavo, kad tai gali sužlugdyti papajų pramonę.  Taigi, ką padarė vyriausybė?  Jie nusprendė, gerai, mes papajas laikysime seniai sukurtomis. Tai buvo padaryta taip seniai, kad mes jau galime laikyti, kad tai yra natūralus produktas, ir tik naujai sukurti dalykai turi būti ženklinami kaip GM.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AE6F59C4-5071-466C-B987-5117F5326B39}"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905F6E-1B4C-424A-99D9-2EEB44B3F3FF}" type="slidenum">
              <a:rPr lang="en-US" smtClean="0"/>
              <a:pPr>
                <a:defRPr/>
              </a:pPr>
              <a:t>27</a:t>
            </a:fld>
            <a:endParaRPr lang="en-US"/>
          </a:p>
        </p:txBody>
      </p:sp>
    </p:spTree>
    <p:extLst>
      <p:ext uri="{BB962C8B-B14F-4D97-AF65-F5344CB8AC3E}">
        <p14:creationId xmlns:p14="http://schemas.microsoft.com/office/powerpoint/2010/main" val="1193210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Taigi galutinė išvada būtų tokia </a:t>
            </a:r>
            <a:r>
              <a:rPr lang="lt-LT" sz="1200" u="sng" kern="1200" dirty="0">
                <a:solidFill>
                  <a:schemeClr val="tx1"/>
                </a:solidFill>
                <a:effectLst/>
                <a:latin typeface="+mn-lt"/>
                <a:ea typeface="+mn-ea"/>
                <a:cs typeface="+mn-cs"/>
                <a:hlinkClick r:id="rId3"/>
              </a:rPr>
              <a:t>[RR28]</a:t>
            </a:r>
            <a:r>
              <a:rPr lang="lt-LT" sz="1200" kern="1200" dirty="0">
                <a:solidFill>
                  <a:schemeClr val="tx1"/>
                </a:solidFill>
                <a:effectLst/>
                <a:latin typeface="+mn-lt"/>
                <a:ea typeface="+mn-ea"/>
                <a:cs typeface="+mn-cs"/>
              </a:rPr>
              <a:t>, jei nenorite valgyti GM metodais išgauto maisto, tai nevalgykite. Tai jūsų pasirinkimas. Niekas jūsų neverčia valgyti tą ar kitą. Tačiau jei kas, GM produktai tikriausiai yra saugesni nei tradiciniai maisto produktai.  Nesakykite, kad jų nevalgote, kadangi jie yra pavojingi.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C7E27EB1-ACA2-4330-BC61-FEC8F3CCE1EE}"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Išsivysčiusioms šalims maistas tikrai nėra problema, galbūt išskyrus tas šalis, kuriose jo teisingai nepaskirsto neturtingiems žmonėms. Bet besivystančioms šalims </a:t>
            </a:r>
            <a:r>
              <a:rPr lang="lt-LT" sz="1200" u="sng" kern="1200" dirty="0">
                <a:solidFill>
                  <a:schemeClr val="tx1"/>
                </a:solidFill>
                <a:effectLst/>
                <a:latin typeface="+mn-lt"/>
                <a:ea typeface="+mn-ea"/>
                <a:cs typeface="+mn-cs"/>
                <a:hlinkClick r:id="rId3"/>
              </a:rPr>
              <a:t>[RR29]</a:t>
            </a:r>
            <a:r>
              <a:rPr lang="lt-LT" sz="1200" kern="1200" dirty="0">
                <a:solidFill>
                  <a:schemeClr val="tx1"/>
                </a:solidFill>
                <a:effectLst/>
                <a:latin typeface="+mn-lt"/>
                <a:ea typeface="+mn-ea"/>
                <a:cs typeface="+mn-cs"/>
              </a:rPr>
              <a:t> maistas yra didelė problema, ir tai ne tik maisto kiekis, bet ir jo maistinė vertė, ir visa tai gali būti patobulinta naudojant GM metodus.  Esmė, kad mums reikia daug daugiau mokslo politikoje ir idealiai, daug mažiau politikos moksle. </a:t>
            </a:r>
            <a:endParaRPr lang="en-US" sz="1200" kern="1200" dirty="0">
              <a:solidFill>
                <a:schemeClr val="tx1"/>
              </a:solidFill>
              <a:effectLst/>
              <a:latin typeface="+mn-lt"/>
              <a:ea typeface="+mn-ea"/>
              <a:cs typeface="+mn-cs"/>
            </a:endParaRPr>
          </a:p>
          <a:p>
            <a:endParaRPr lang="en-US" altLang="en-US" dirty="0"/>
          </a:p>
        </p:txBody>
      </p:sp>
      <p:sp>
        <p:nvSpPr>
          <p:cNvPr id="4" name="Slide Number Placeholder 3"/>
          <p:cNvSpPr>
            <a:spLocks noGrp="1"/>
          </p:cNvSpPr>
          <p:nvPr>
            <p:ph type="sldNum" sz="quarter" idx="5"/>
          </p:nvPr>
        </p:nvSpPr>
        <p:spPr/>
        <p:txBody>
          <a:bodyPr/>
          <a:lstStyle/>
          <a:p>
            <a:pPr>
              <a:defRPr/>
            </a:pPr>
            <a:fld id="{EE548741-E214-4F56-BCB5-F6ECE32C0D27}"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Aš nusprendžiau pasirinkti temą "Maistas yra Vaistai".  </a:t>
            </a:r>
            <a:r>
              <a:rPr lang="lt-LT" sz="1200" u="sng" kern="1200" dirty="0">
                <a:solidFill>
                  <a:schemeClr val="tx1"/>
                </a:solidFill>
                <a:effectLst/>
                <a:latin typeface="+mn-lt"/>
                <a:ea typeface="+mn-ea"/>
                <a:cs typeface="+mn-cs"/>
                <a:hlinkClick r:id="rId3"/>
              </a:rPr>
              <a:t>[RR3]</a:t>
            </a:r>
            <a:r>
              <a:rPr lang="lt-LT" sz="1200" kern="1200" dirty="0">
                <a:solidFill>
                  <a:schemeClr val="tx1"/>
                </a:solidFill>
                <a:effectLst/>
                <a:latin typeface="+mn-lt"/>
                <a:ea typeface="+mn-ea"/>
                <a:cs typeface="+mn-cs"/>
              </a:rPr>
              <a:t> Jei jūs einate miegoti alkani, jūs neieškote antibiotikų, jūs neieškote brangių vaistų, kurių mes galbūt ieškome JAV ar Europoje. Ko jums reikia, tai reikia maisto.  Maistas yra jūsų vaistas.  Ir todėl aš kalbėjau apie GMO problemą ir paliečiau daug dalykų, kuriuos aš paminėsiu ir jums.  Pasibaigus mano pranešimui, prie manęs priėjo senatorė iš Italijos ir pasakė, kad iki mano kalbos ji buvo pilnai nusistačiusi prieš GMO, bet išklausiusi mano pranešimą suprato, kad tai yra nuostabiausias dalykas, ką jai kada nors yra tekę girdėti. Ir pasakė, kad jei tik turės galimybę, visada balsuos už GMO.  Ir daug kitų asmenų, dirbančių senatorių padėjėjais, priėjo ir pasakė, kad jie mažai apie tai girdėjo, nes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ir </a:t>
            </a:r>
            <a:r>
              <a:rPr lang="lt-LT" sz="1200" kern="1200" dirty="0" err="1">
                <a:solidFill>
                  <a:schemeClr val="tx1"/>
                </a:solidFill>
                <a:effectLst/>
                <a:latin typeface="+mn-lt"/>
                <a:ea typeface="+mn-ea"/>
                <a:cs typeface="+mn-cs"/>
              </a:rPr>
              <a:t>anti</a:t>
            </a:r>
            <a:r>
              <a:rPr lang="lt-LT" sz="1200" kern="1200" dirty="0">
                <a:solidFill>
                  <a:schemeClr val="tx1"/>
                </a:solidFill>
                <a:effectLst/>
                <a:latin typeface="+mn-lt"/>
                <a:ea typeface="+mn-ea"/>
                <a:cs typeface="+mn-cs"/>
              </a:rPr>
              <a:t>-GMO aktyvistai iš esmės neleidžia kalbėti mokslininkams, augalų mokslininkams, kurie tikrai žino šią sritį. </a:t>
            </a:r>
            <a:endParaRPr lang="en-US"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              Jie teigė, kad viena iš priežasčių, kodėl visą laiką mes esame puolami, yra ta, kad  daug žmonių, dirbančių su augalais, gauna pinigus iš didžiojo </a:t>
            </a:r>
            <a:r>
              <a:rPr lang="lt-LT" sz="1200" kern="1200" dirty="0" err="1">
                <a:solidFill>
                  <a:schemeClr val="tx1"/>
                </a:solidFill>
                <a:effectLst/>
                <a:latin typeface="+mn-lt"/>
                <a:ea typeface="+mn-ea"/>
                <a:cs typeface="+mn-cs"/>
              </a:rPr>
              <a:t>Agroverslo</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Monsanto</a:t>
            </a:r>
            <a:r>
              <a:rPr lang="lt-LT" sz="1200" kern="1200" dirty="0">
                <a:solidFill>
                  <a:schemeClr val="tx1"/>
                </a:solidFill>
                <a:effectLst/>
                <a:latin typeface="+mn-lt"/>
                <a:ea typeface="+mn-ea"/>
                <a:cs typeface="+mn-cs"/>
              </a:rPr>
              <a:t> juos remia, </a:t>
            </a:r>
            <a:r>
              <a:rPr lang="lt-LT" sz="1200" kern="1200" dirty="0" err="1">
                <a:solidFill>
                  <a:schemeClr val="tx1"/>
                </a:solidFill>
                <a:effectLst/>
                <a:latin typeface="+mn-lt"/>
                <a:ea typeface="+mn-ea"/>
                <a:cs typeface="+mn-cs"/>
              </a:rPr>
              <a:t>Syngenta</a:t>
            </a:r>
            <a:r>
              <a:rPr lang="lt-LT" sz="1200" kern="1200" dirty="0">
                <a:solidFill>
                  <a:schemeClr val="tx1"/>
                </a:solidFill>
                <a:effectLst/>
                <a:latin typeface="+mn-lt"/>
                <a:ea typeface="+mn-ea"/>
                <a:cs typeface="+mn-cs"/>
              </a:rPr>
              <a:t> juos remia, kiti verslai juos remia, ir dėl to jie yra paženklinti kaip "</a:t>
            </a:r>
            <a:r>
              <a:rPr lang="lt-LT" sz="1200" kern="1200" dirty="0" err="1">
                <a:solidFill>
                  <a:schemeClr val="tx1"/>
                </a:solidFill>
                <a:effectLst/>
                <a:latin typeface="+mn-lt"/>
                <a:ea typeface="+mn-ea"/>
                <a:cs typeface="+mn-cs"/>
              </a:rPr>
              <a:t>Agroverslo</a:t>
            </a:r>
            <a:r>
              <a:rPr lang="lt-LT" sz="1200" kern="1200" dirty="0">
                <a:solidFill>
                  <a:schemeClr val="tx1"/>
                </a:solidFill>
                <a:effectLst/>
                <a:latin typeface="+mn-lt"/>
                <a:ea typeface="+mn-ea"/>
                <a:cs typeface="+mn-cs"/>
              </a:rPr>
              <a:t> liokajai", jie tiesiog vykdo pramonės nurodymus, nes pramonė jiems moka.  Aš supratau, kad čia gali būti gera galimybė, kai aš iš tikrųjų galėčiau padaryti kažką gero.  Aš esu vadovavęs kelioms ankstesnėms Nobelio kampanijoms, skirtoms kilniems tikslams, ir visų man </a:t>
            </a:r>
            <a:r>
              <a:rPr lang="lt-LT" sz="1200" kern="1200" dirty="0" err="1">
                <a:solidFill>
                  <a:schemeClr val="tx1"/>
                </a:solidFill>
                <a:effectLst/>
                <a:latin typeface="+mn-lt"/>
                <a:ea typeface="+mn-ea"/>
                <a:cs typeface="+mn-cs"/>
              </a:rPr>
              <a:t>pažistamų</a:t>
            </a:r>
            <a:r>
              <a:rPr lang="lt-LT" sz="1200" kern="1200" dirty="0">
                <a:solidFill>
                  <a:schemeClr val="tx1"/>
                </a:solidFill>
                <a:effectLst/>
                <a:latin typeface="+mn-lt"/>
                <a:ea typeface="+mn-ea"/>
                <a:cs typeface="+mn-cs"/>
              </a:rPr>
              <a:t> Nobelio premijos laureatų tarpe nėra nei vieno, kuris dirbtų </a:t>
            </a:r>
            <a:r>
              <a:rPr lang="lt-LT" sz="1200" kern="1200" dirty="0" err="1">
                <a:solidFill>
                  <a:schemeClr val="tx1"/>
                </a:solidFill>
                <a:effectLst/>
                <a:latin typeface="+mn-lt"/>
                <a:ea typeface="+mn-ea"/>
                <a:cs typeface="+mn-cs"/>
              </a:rPr>
              <a:t>Agroverslo</a:t>
            </a:r>
            <a:r>
              <a:rPr lang="lt-LT" sz="1200" kern="1200" dirty="0">
                <a:solidFill>
                  <a:schemeClr val="tx1"/>
                </a:solidFill>
                <a:effectLst/>
                <a:latin typeface="+mn-lt"/>
                <a:ea typeface="+mn-ea"/>
                <a:cs typeface="+mn-cs"/>
              </a:rPr>
              <a:t> interesams.  Mes nesusiję su didžiuoju </a:t>
            </a:r>
            <a:r>
              <a:rPr lang="lt-LT" sz="1200" kern="1200" dirty="0" err="1">
                <a:solidFill>
                  <a:schemeClr val="tx1"/>
                </a:solidFill>
                <a:effectLst/>
                <a:latin typeface="+mn-lt"/>
                <a:ea typeface="+mn-ea"/>
                <a:cs typeface="+mn-cs"/>
              </a:rPr>
              <a:t>Agroverslu</a:t>
            </a:r>
            <a:r>
              <a:rPr lang="lt-LT" sz="1200" kern="1200" dirty="0">
                <a:solidFill>
                  <a:schemeClr val="tx1"/>
                </a:solidFill>
                <a:effectLst/>
                <a:latin typeface="+mn-lt"/>
                <a:ea typeface="+mn-ea"/>
                <a:cs typeface="+mn-cs"/>
              </a:rPr>
              <a:t>, mes neturime nieko bendro su juo, ir todėl šis argumentas, </a:t>
            </a:r>
            <a:endParaRPr lang="en-US"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kurį naudoja </a:t>
            </a:r>
            <a:r>
              <a:rPr lang="lt-LT" sz="1200" kern="1200" dirty="0" err="1">
                <a:solidFill>
                  <a:schemeClr val="tx1"/>
                </a:solidFill>
                <a:effectLst/>
                <a:latin typeface="+mn-lt"/>
                <a:ea typeface="+mn-ea"/>
                <a:cs typeface="+mn-cs"/>
              </a:rPr>
              <a:t>anti</a:t>
            </a:r>
            <a:r>
              <a:rPr lang="lt-LT" sz="1200" kern="1200" dirty="0">
                <a:solidFill>
                  <a:schemeClr val="tx1"/>
                </a:solidFill>
                <a:effectLst/>
                <a:latin typeface="+mn-lt"/>
                <a:ea typeface="+mn-ea"/>
                <a:cs typeface="+mn-cs"/>
              </a:rPr>
              <a:t>-GMO aktyvistai negali būti naudojamas prieš mus.  Ir tai man pasirodė gana  geras argumentas.</a:t>
            </a:r>
            <a:r>
              <a:rPr lang="en-US" dirty="0">
                <a:effectLst/>
              </a:rPr>
              <a:t> </a:t>
            </a:r>
            <a:r>
              <a:rPr lang="lt-LT"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AD4367F1-E309-4C1A-841E-5BBB409CC56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Politikai turėtų klausytis mokslininkų, kuriuos jie finansuoja</a:t>
            </a:r>
            <a:r>
              <a:rPr lang="lt-LT" sz="1200" u="sng" kern="1200" dirty="0">
                <a:solidFill>
                  <a:schemeClr val="tx1"/>
                </a:solidFill>
                <a:effectLst/>
                <a:latin typeface="+mn-lt"/>
                <a:ea typeface="+mn-ea"/>
                <a:cs typeface="+mn-cs"/>
                <a:hlinkClick r:id="rId3"/>
              </a:rPr>
              <a:t>[RR30]</a:t>
            </a:r>
            <a:r>
              <a:rPr lang="lt-LT" sz="1200" kern="1200" dirty="0">
                <a:solidFill>
                  <a:schemeClr val="tx1"/>
                </a:solidFill>
                <a:effectLst/>
                <a:latin typeface="+mn-lt"/>
                <a:ea typeface="+mn-ea"/>
                <a:cs typeface="+mn-cs"/>
              </a:rPr>
              <a:t> . Kodėl juos finansuoti?  Suprantate, jei neketinate tikėti jų eksperimentiniais rezultatais, tai kodėl jūs juos finansuojate?  Ir neremkite idėjos, kad maisto produktai, pagaminti naudojant tikslius metodus, iš prigimties yra pavojingi. Mokslas rodo, kad taip nėra. Nėra nei vieno įrodymo. Pažvelkite į Europą, Europoje yra uždrausta auginti GM maisto produktus, tačiau jie importuoja milijonus tonų GM produktų, skirtų šerti gyvulius. Galvijai, kiaulės, bet kurie gyvuliai.  Milijonai tonų GM sojos pupelių keliauja į Europą. Europiečiai akivaizdžiai nepergyvena dėl savo gyvūnų. Vadinasi, šie produktai yra visiškai saugūs jų gyvūnams, ir tiktai žmonėms jie yra negeri.  Na, aš nesutinku.  Sojų pupelės yra gero skonio, nepriklausomai nuo to, ar jos tradicinės, ar GM.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6157E465-D1B2-4438-B493-581B131F1373}"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Ką mes turime daryti </a:t>
            </a:r>
            <a:r>
              <a:rPr lang="lt-LT" sz="1200" u="sng" kern="1200" dirty="0">
                <a:solidFill>
                  <a:schemeClr val="tx1"/>
                </a:solidFill>
                <a:effectLst/>
                <a:latin typeface="+mn-lt"/>
                <a:ea typeface="+mn-ea"/>
                <a:cs typeface="+mn-cs"/>
                <a:hlinkClick r:id="rId3"/>
              </a:rPr>
              <a:t>[RR31]</a:t>
            </a:r>
            <a:r>
              <a:rPr lang="lt-LT" sz="1200" kern="1200" dirty="0">
                <a:solidFill>
                  <a:schemeClr val="tx1"/>
                </a:solidFill>
                <a:effectLst/>
                <a:latin typeface="+mn-lt"/>
                <a:ea typeface="+mn-ea"/>
                <a:cs typeface="+mn-cs"/>
              </a:rPr>
              <a:t> tai sulaukti konkrečių veiksmų iš pilietinių lyderių, turėtų pasisakyti pagrindiniai religiniai lyderiai.  Mes dedame pastangas, kad popiežius padarytų pareiškimą apie tai, nes tai galėtų turėti didelį poveikį. Yra daug kitų grupių, kurios iš esmės palaiko </a:t>
            </a:r>
            <a:r>
              <a:rPr lang="lt-LT" sz="1200" kern="1200" dirty="0" err="1">
                <a:solidFill>
                  <a:schemeClr val="tx1"/>
                </a:solidFill>
                <a:effectLst/>
                <a:latin typeface="+mn-lt"/>
                <a:ea typeface="+mn-ea"/>
                <a:cs typeface="+mn-cs"/>
              </a:rPr>
              <a:t>GMs</a:t>
            </a:r>
            <a:r>
              <a:rPr lang="lt-LT" sz="1200" kern="1200" dirty="0">
                <a:solidFill>
                  <a:schemeClr val="tx1"/>
                </a:solidFill>
                <a:effectLst/>
                <a:latin typeface="+mn-lt"/>
                <a:ea typeface="+mn-ea"/>
                <a:cs typeface="+mn-cs"/>
              </a:rPr>
              <a:t>.  Jie turėtų pasisakyti. Idealiu atveju, viena iš šiame kambaryje atstovaujamų šalių galėtų nuspręsti, kad GM maisto produktai yra tinkami vartoti, kad jie nesiruošia sukurti tokias nepaprastai griežtas taisykles, kurių reikėtų laikytis. Žinokite, kaip tik dėka griežto reguliavimo GM pasėlių gamybos kaina, lyginant su įprastais pasėliais, yra tokia aukšta, kad tik didysis </a:t>
            </a:r>
            <a:r>
              <a:rPr lang="lt-LT" sz="1200" kern="1200" dirty="0" err="1">
                <a:solidFill>
                  <a:schemeClr val="tx1"/>
                </a:solidFill>
                <a:effectLst/>
                <a:latin typeface="+mn-lt"/>
                <a:ea typeface="+mn-ea"/>
                <a:cs typeface="+mn-cs"/>
              </a:rPr>
              <a:t>Agroverslas</a:t>
            </a:r>
            <a:r>
              <a:rPr lang="lt-LT" sz="1200" kern="1200" dirty="0">
                <a:solidFill>
                  <a:schemeClr val="tx1"/>
                </a:solidFill>
                <a:effectLst/>
                <a:latin typeface="+mn-lt"/>
                <a:ea typeface="+mn-ea"/>
                <a:cs typeface="+mn-cs"/>
              </a:rPr>
              <a:t> gali tai sau leisti. Ir didysis </a:t>
            </a:r>
            <a:r>
              <a:rPr lang="lt-LT" sz="1200" kern="1200" dirty="0" err="1">
                <a:solidFill>
                  <a:schemeClr val="tx1"/>
                </a:solidFill>
                <a:effectLst/>
                <a:latin typeface="+mn-lt"/>
                <a:ea typeface="+mn-ea"/>
                <a:cs typeface="+mn-cs"/>
              </a:rPr>
              <a:t>Agroverslas</a:t>
            </a:r>
            <a:r>
              <a:rPr lang="lt-LT" sz="1200" kern="1200" dirty="0">
                <a:solidFill>
                  <a:schemeClr val="tx1"/>
                </a:solidFill>
                <a:effectLst/>
                <a:latin typeface="+mn-lt"/>
                <a:ea typeface="+mn-ea"/>
                <a:cs typeface="+mn-cs"/>
              </a:rPr>
              <a:t> buvo kaip tik tai, ką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bandė sustabdyti. Bet dabar yra taip paprasta sukurti šiuos produktus, jūs galite juos sukurti, jūsų mokslininkai gali juos sukurti savoje šalyje, padaryti juos prieinamais, gali susikurti vietinės įmonės, kurios remia juos ir parduoda juos žmonėms. Tegul europiečiai eina po velnių. Tokia yra mano pozicija.</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42318D36-3244-45EC-A050-CDC80D441C80}"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Štai įdomus dalykas </a:t>
            </a:r>
            <a:r>
              <a:rPr lang="lt-LT" sz="1200" u="sng" kern="1200" dirty="0">
                <a:solidFill>
                  <a:schemeClr val="tx1"/>
                </a:solidFill>
                <a:effectLst/>
                <a:latin typeface="+mn-lt"/>
                <a:ea typeface="+mn-ea"/>
                <a:cs typeface="+mn-cs"/>
                <a:hlinkClick r:id="rId3"/>
              </a:rPr>
              <a:t>[RR32]</a:t>
            </a:r>
            <a:r>
              <a:rPr lang="lt-LT" sz="1200" kern="1200" dirty="0">
                <a:solidFill>
                  <a:schemeClr val="tx1"/>
                </a:solidFill>
                <a:effectLst/>
                <a:latin typeface="+mn-lt"/>
                <a:ea typeface="+mn-ea"/>
                <a:cs typeface="+mn-cs"/>
              </a:rPr>
              <a:t> ... tai yra geriausias dalykas, kurį aš bet kada esu girdėjęs iš Katalikų bažnyčios. Vatikanas nurodo katalikams, kaip jie turėtų elgtis.  Kas yra gerai ir kas ne. Dabar vieno iš didžiųjų sakramentų metu, per mišias, kunigas geria vyną ir valgo duoną. Kongregacija, kuri nustato šias taisykles, nusprendė, kad Eucharistijos materija, pagaminta iš genetiškai modifikuotų organizmų yra tinkama, tačiau netinkama, jei ji bus be glitimo. Tai geriausias sprendimas, kurį Katalikų Bažnyčia yra priėmusi apie tai.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BA504D0-6785-4592-ADA1-EA8A2B3F0116}"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Dabar yra daug žmonių, kurie </a:t>
            </a:r>
            <a:r>
              <a:rPr lang="lt-LT" sz="1200" u="sng" kern="1200" dirty="0">
                <a:solidFill>
                  <a:schemeClr val="tx1"/>
                </a:solidFill>
                <a:effectLst/>
                <a:latin typeface="+mn-lt"/>
                <a:ea typeface="+mn-ea"/>
                <a:cs typeface="+mn-cs"/>
                <a:hlinkClick r:id="rId3"/>
              </a:rPr>
              <a:t>[RR33]</a:t>
            </a:r>
            <a:r>
              <a:rPr lang="lt-LT" sz="1200" kern="1200" dirty="0">
                <a:solidFill>
                  <a:schemeClr val="tx1"/>
                </a:solidFill>
                <a:effectLst/>
                <a:latin typeface="+mn-lt"/>
                <a:ea typeface="+mn-ea"/>
                <a:cs typeface="+mn-cs"/>
              </a:rPr>
              <a:t> pakeitė savo nuomonę apie tai.  </a:t>
            </a:r>
            <a:r>
              <a:rPr lang="lt-LT" sz="1200" kern="1200" dirty="0" err="1">
                <a:solidFill>
                  <a:schemeClr val="tx1"/>
                </a:solidFill>
                <a:effectLst/>
                <a:latin typeface="+mn-lt"/>
                <a:ea typeface="+mn-ea"/>
                <a:cs typeface="+mn-cs"/>
              </a:rPr>
              <a:t>Patrick</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Moore</a:t>
            </a:r>
            <a:r>
              <a:rPr lang="lt-LT" sz="1200" kern="1200" dirty="0">
                <a:solidFill>
                  <a:schemeClr val="tx1"/>
                </a:solidFill>
                <a:effectLst/>
                <a:latin typeface="+mn-lt"/>
                <a:ea typeface="+mn-ea"/>
                <a:cs typeface="+mn-cs"/>
              </a:rPr>
              <a:t>, tai parodytas čia asmuo, jis buvo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prezidentas tuo metu, kai jie pradėjo </a:t>
            </a:r>
            <a:r>
              <a:rPr lang="lt-LT" sz="1200" kern="1200" dirty="0" err="1">
                <a:solidFill>
                  <a:schemeClr val="tx1"/>
                </a:solidFill>
                <a:effectLst/>
                <a:latin typeface="+mn-lt"/>
                <a:ea typeface="+mn-ea"/>
                <a:cs typeface="+mn-cs"/>
              </a:rPr>
              <a:t>anti</a:t>
            </a:r>
            <a:r>
              <a:rPr lang="lt-LT" sz="1200" kern="1200" dirty="0">
                <a:solidFill>
                  <a:schemeClr val="tx1"/>
                </a:solidFill>
                <a:effectLst/>
                <a:latin typeface="+mn-lt"/>
                <a:ea typeface="+mn-ea"/>
                <a:cs typeface="+mn-cs"/>
              </a:rPr>
              <a:t>-GMO kampaniją. Dabar jis visiškai pakeitė savo pozicija ir jis yra visiškai už GMO.  </a:t>
            </a:r>
            <a:r>
              <a:rPr lang="lt-LT" sz="1200" kern="1200" dirty="0" err="1">
                <a:solidFill>
                  <a:schemeClr val="tx1"/>
                </a:solidFill>
                <a:effectLst/>
                <a:latin typeface="+mn-lt"/>
                <a:ea typeface="+mn-ea"/>
                <a:cs typeface="+mn-cs"/>
              </a:rPr>
              <a:t>Steven</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Tinsdale</a:t>
            </a:r>
            <a:r>
              <a:rPr lang="lt-LT" sz="1200" kern="1200" dirty="0">
                <a:solidFill>
                  <a:schemeClr val="tx1"/>
                </a:solidFill>
                <a:effectLst/>
                <a:latin typeface="+mn-lt"/>
                <a:ea typeface="+mn-ea"/>
                <a:cs typeface="+mn-cs"/>
              </a:rPr>
              <a:t>, kuris buvo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vadovas Didžiojoje Britanijoje, deja, jau miręs, jis taip pat visiškai pakeitė savo nuomonę.  Mark Linus yra tas asmuo, kuris praeityje degino pasėlius Anglijoje.  Jis buvo atsakingas už tai.  Dabar jis visiškai už GMO. Yra daug kitų, bet man labiausiai patinka vienas džentelmenas iš Ganos. Jis kažkada buvo valstiečių/ūkininkų asociacijos vadovas.  Jis buvo pilnai </a:t>
            </a:r>
            <a:r>
              <a:rPr lang="lt-LT" sz="1200" kern="1200" dirty="0" err="1">
                <a:solidFill>
                  <a:schemeClr val="tx1"/>
                </a:solidFill>
                <a:effectLst/>
                <a:latin typeface="+mn-lt"/>
                <a:ea typeface="+mn-ea"/>
                <a:cs typeface="+mn-cs"/>
              </a:rPr>
              <a:t>anti</a:t>
            </a:r>
            <a:r>
              <a:rPr lang="lt-LT" sz="1200" kern="1200" dirty="0">
                <a:solidFill>
                  <a:schemeClr val="tx1"/>
                </a:solidFill>
                <a:effectLst/>
                <a:latin typeface="+mn-lt"/>
                <a:ea typeface="+mn-ea"/>
                <a:cs typeface="+mn-cs"/>
              </a:rPr>
              <a:t>-GMO.  Jis organizuodavo demonstracijas, jis visur, kur galėjo, stengėsi įtikinanti žmones, kad GMO yra pavojingi. Tačiau jis paskyrė šiek tiek laiko mokslui, apsišvietė ir dabar jis yra visiškai už GMO. Ir dabar jis visur pasakoja ūkininkams, kad jiems tai tikrai naudinga.  Ir, žinoma, taip jau atsitinka, kad kai kas nors šalies viduje imasi spręsti šią problemą, tai visi, tiek ūkininkai, tiek gyventojai ar politikai yra daug labiau linkę klausyti jo, negu manęs.  Aš esu pašalietis, taigi jų nuomone aš tame galiu turėti investicinį interesą.  Bet vietiniai yra tie žmonės, kurie gali įnešti svarų indėlį, štai kodėl visi jūs esantys šiame kambaryje turite galimybę įnešti svarų indėlį savo šalyse, ir, jeigu jūs galite tai padaryti, tai padarykite.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DBECF7C-A42C-4780-B078-B9E7D6E43700}"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685800" eaLnBrk="1" hangingPunct="1">
              <a:spcBef>
                <a:spcPct val="0"/>
              </a:spcBef>
            </a:pPr>
            <a:r>
              <a:rPr lang="en-US" altLang="en-US" u="sng" dirty="0">
                <a:solidFill>
                  <a:srgbClr val="00B050"/>
                </a:solidFill>
                <a:latin typeface="Times New Roman" panose="02020603050405020304" pitchFamily="18" charset="0"/>
                <a:cs typeface="Times New Roman" panose="02020603050405020304" pitchFamily="18" charset="0"/>
                <a:hlinkClick r:id="rId3"/>
              </a:rPr>
              <a:t>http://supportprecisionagriculture.org</a:t>
            </a:r>
            <a:r>
              <a:rPr lang="en-US" altLang="en-US" sz="1100" u="sng" dirty="0">
                <a:solidFill>
                  <a:srgbClr val="00B050"/>
                </a:solidFill>
                <a:latin typeface="Times New Roman" panose="02020603050405020304" pitchFamily="18" charset="0"/>
                <a:cs typeface="Times New Roman" panose="02020603050405020304" pitchFamily="18" charset="0"/>
                <a:hlinkClick r:id="rId3"/>
              </a:rPr>
              <a:t>/</a:t>
            </a:r>
            <a:endParaRPr lang="en-US" altLang="en-US" sz="1100" u="sng" dirty="0">
              <a:solidFill>
                <a:srgbClr val="00B050"/>
              </a:solidFill>
              <a:latin typeface="Times New Roman" panose="02020603050405020304" pitchFamily="18" charset="0"/>
              <a:cs typeface="Times New Roman" panose="02020603050405020304" pitchFamily="18" charset="0"/>
            </a:endParaRPr>
          </a:p>
          <a:p>
            <a:r>
              <a:rPr lang="lt-LT" sz="1200" kern="1200" dirty="0">
                <a:solidFill>
                  <a:schemeClr val="tx1"/>
                </a:solidFill>
                <a:effectLst/>
                <a:latin typeface="+mn-lt"/>
                <a:ea typeface="+mn-ea"/>
                <a:cs typeface="+mn-cs"/>
              </a:rPr>
              <a:t>Ir pagaliau, </a:t>
            </a:r>
            <a:r>
              <a:rPr lang="lt-LT" sz="1200" u="sng" kern="1200" dirty="0">
                <a:solidFill>
                  <a:schemeClr val="tx1"/>
                </a:solidFill>
                <a:effectLst/>
                <a:latin typeface="+mn-lt"/>
                <a:ea typeface="+mn-ea"/>
                <a:cs typeface="+mn-cs"/>
                <a:hlinkClick r:id="rId4"/>
              </a:rPr>
              <a:t>[RR34]</a:t>
            </a:r>
            <a:r>
              <a:rPr lang="lt-LT" sz="1200" kern="1200" dirty="0">
                <a:solidFill>
                  <a:schemeClr val="tx1"/>
                </a:solidFill>
                <a:effectLst/>
                <a:latin typeface="+mn-lt"/>
                <a:ea typeface="+mn-ea"/>
                <a:cs typeface="+mn-cs"/>
              </a:rPr>
              <a:t> mano paskutinė skaidrė: "Nuoširdžiai Padėkite".  </a:t>
            </a:r>
            <a:r>
              <a:rPr lang="lt-LT" sz="1200" kern="1200" dirty="0" err="1">
                <a:solidFill>
                  <a:schemeClr val="tx1"/>
                </a:solidFill>
                <a:effectLst/>
                <a:latin typeface="+mn-lt"/>
                <a:ea typeface="+mn-ea"/>
                <a:cs typeface="+mn-cs"/>
              </a:rPr>
              <a:t>Anti</a:t>
            </a:r>
            <a:r>
              <a:rPr lang="lt-LT" sz="1200" kern="1200" dirty="0">
                <a:solidFill>
                  <a:schemeClr val="tx1"/>
                </a:solidFill>
                <a:effectLst/>
                <a:latin typeface="+mn-lt"/>
                <a:ea typeface="+mn-ea"/>
                <a:cs typeface="+mn-cs"/>
              </a:rPr>
              <a:t>-GMO yra turtingų Vakarų indulgencija, bet tai tiesiog netinka neturtingiems žmonėms. Aplankykite internetinę svetainę, prisijunkite ir pagalvokite, kaip galite pagelbėti savo šaliai.  Ačiū!</a:t>
            </a:r>
            <a:r>
              <a:rPr lang="en-US" dirty="0">
                <a:effectLst/>
              </a:rPr>
              <a:t> </a:t>
            </a:r>
            <a:endParaRPr lang="en-US" altLang="en-US" dirty="0"/>
          </a:p>
          <a:p>
            <a:pPr defTabSz="685800" eaLnBrk="1" hangingPunct="1">
              <a:spcBef>
                <a:spcPct val="0"/>
              </a:spcBef>
            </a:pPr>
            <a:r>
              <a:rPr lang="en-US" altLang="en-US" sz="1100" dirty="0">
                <a:hlinkClick r:id="rId5"/>
              </a:rPr>
              <a:t>https://www.icgeb.org/rich-roberts-on-the-nobel-campaign-supporting-gmos-and-golden-rice/</a:t>
            </a:r>
            <a:endParaRPr lang="en-US" altLang="en-US" sz="1100" dirty="0">
              <a:solidFill>
                <a:srgbClr val="00B050"/>
              </a:solidFill>
              <a:latin typeface="Times New Roman" panose="02020603050405020304" pitchFamily="18" charset="0"/>
              <a:cs typeface="Times New Roman" panose="02020603050405020304" pitchFamily="18" charset="0"/>
            </a:endParaRP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DFF622B-2C66-46CB-8818-7FDE52F22624}" type="slidenum">
              <a:rPr lang="en-US" altLang="en-US" smtClean="0">
                <a:latin typeface="Calibri" panose="020F0502020204030204" pitchFamily="34" charset="0"/>
              </a:rPr>
              <a:pPr fontAlgn="base">
                <a:spcBef>
                  <a:spcPct val="0"/>
                </a:spcBef>
                <a:spcAft>
                  <a:spcPct val="0"/>
                </a:spcAft>
              </a:pPr>
              <a:t>34</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Ir todėl aš pradėjau galvoti apie šią kampaniją, sugalvojau, kaip mes tai padarysime, pasirinkau ir pakalbėjau su eile "Nobelio" draugų ir paklausiau: žinote, ar jūs paremsite tai, ar jūs su tuo pilnai sutinkate ir </a:t>
            </a:r>
            <a:r>
              <a:rPr lang="lt-LT" sz="1200" kern="1200" dirty="0" err="1">
                <a:solidFill>
                  <a:schemeClr val="tx1"/>
                </a:solidFill>
                <a:effectLst/>
                <a:latin typeface="+mn-lt"/>
                <a:ea typeface="+mn-ea"/>
                <a:cs typeface="+mn-cs"/>
              </a:rPr>
              <a:t>norėtumete</a:t>
            </a:r>
            <a:r>
              <a:rPr lang="lt-LT" sz="1200" kern="1200" dirty="0">
                <a:solidFill>
                  <a:schemeClr val="tx1"/>
                </a:solidFill>
                <a:effectLst/>
                <a:latin typeface="+mn-lt"/>
                <a:ea typeface="+mn-ea"/>
                <a:cs typeface="+mn-cs"/>
              </a:rPr>
              <a:t> dalyvauti kartu... ir daugmaž visi, su kuriais aš kalbėjau, pasakė taip, mes sutinkame su tuo, mums nepatinka visas šis melas apie mokslą, ir melas apie tai, ką mokslas gali padaryti ir kaip jis gali padėti. </a:t>
            </a:r>
            <a:endParaRPr lang="en-US"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Taigi kampanija iš tikrųjų prasidėjo 2016 m. birželio 30 dieną </a:t>
            </a:r>
            <a:r>
              <a:rPr lang="lt-LT" sz="1200" u="sng" kern="1200" dirty="0">
                <a:solidFill>
                  <a:schemeClr val="tx1"/>
                </a:solidFill>
                <a:effectLst/>
                <a:latin typeface="+mn-lt"/>
                <a:ea typeface="+mn-ea"/>
                <a:cs typeface="+mn-cs"/>
                <a:hlinkClick r:id="rId3"/>
              </a:rPr>
              <a:t>[RR4]</a:t>
            </a:r>
            <a:r>
              <a:rPr lang="lt-LT" sz="1200" kern="1200" dirty="0">
                <a:solidFill>
                  <a:schemeClr val="tx1"/>
                </a:solidFill>
                <a:effectLst/>
                <a:latin typeface="+mn-lt"/>
                <a:ea typeface="+mn-ea"/>
                <a:cs typeface="+mn-cs"/>
              </a:rPr>
              <a:t> ir tuo metu Vašingtone aš surengiau spaudos konferenciją. Keli Nobelio premijos laureatai paskambino konferencijos metu ir viešai pakomentavo ir mes padarėme viską, ką galėjome. Po jos mes sulaukėme daug dėmesio iš spaudos.  Laiškas buvo išsiųstas į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laiškas buvo išsiųstas kiekvienam JT delegacijos vadovui Niujorke, ir iš esmės mes paprašėme nustoti gąsdinti visuomenę visokiomis istorijomis, kuriose nėra jokios tiesos, kai mokslas sako, kad jie yra pilnai saugūs, kad su jais nebuvo nei vienos problemos, kuria būtų galima patikėti.  Žinoma, jei jūs klausysitės </a:t>
            </a:r>
            <a:r>
              <a:rPr lang="lt-LT" sz="1200" kern="1200" dirty="0" err="1">
                <a:solidFill>
                  <a:schemeClr val="tx1"/>
                </a:solidFill>
                <a:effectLst/>
                <a:latin typeface="+mn-lt"/>
                <a:ea typeface="+mn-ea"/>
                <a:cs typeface="+mn-cs"/>
              </a:rPr>
              <a:t>anti</a:t>
            </a:r>
            <a:r>
              <a:rPr lang="lt-LT" sz="1200" kern="1200" dirty="0">
                <a:solidFill>
                  <a:schemeClr val="tx1"/>
                </a:solidFill>
                <a:effectLst/>
                <a:latin typeface="+mn-lt"/>
                <a:ea typeface="+mn-ea"/>
                <a:cs typeface="+mn-cs"/>
              </a:rPr>
              <a:t>-GMO aktyvistų, oi, tai jie papasakos įvairių istorijų apie vėžį, sukeltą ten, apie vėžį, sukeltą nuo to.  Nei viena iš šių istorijų nėra tikra, net jei kai kurios istorijos buvo publikuotos mokslinėje literatūroje. Kiekvienu atveju, kai tyrimai buvo pakartoti arba kai rezultatai buvo atidžiau peržiūrėti, tai pasirodė, kad tie atvejai buvo tiesiog klaidingi. Ir Seralini, galbūt didžiausias GMO priešininkas, atspausdino straipsnį, apie tai, kaip žiurkės susirgo tam tikru vėžiu. Bet kai recenzentai peržiūrėjo jo tyrimus, tai pasakė, kad tai negali būti tiesa.  Jis netinkamai atliko eksperimentus, moksliniai rezultatai buvo labai prastos kokybės.  Ir jis buvo priverstas atsiimti straipsnį, nes žurnalas pasakė, kad tokio straipsnio nepublikuos.  Taigi, ką jis padarė?  Jis publikavo straipsnį kitame, nerecenzuojamame  žurnale.  Nėra mokslininko, kuris pažiūrėjęs į rezultatus, sutiktų su jais. Bet jei klausytis </a:t>
            </a:r>
            <a:r>
              <a:rPr lang="lt-LT" sz="1200" kern="1200" dirty="0" err="1">
                <a:solidFill>
                  <a:schemeClr val="tx1"/>
                </a:solidFill>
                <a:effectLst/>
                <a:latin typeface="+mn-lt"/>
                <a:ea typeface="+mn-ea"/>
                <a:cs typeface="+mn-cs"/>
              </a:rPr>
              <a:t>anti</a:t>
            </a:r>
            <a:r>
              <a:rPr lang="lt-LT" sz="1200" kern="1200" dirty="0">
                <a:solidFill>
                  <a:schemeClr val="tx1"/>
                </a:solidFill>
                <a:effectLst/>
                <a:latin typeface="+mn-lt"/>
                <a:ea typeface="+mn-ea"/>
                <a:cs typeface="+mn-cs"/>
              </a:rPr>
              <a:t>-GMO aktyvistų, tai, oi, jie visą laiką šneka apie šiuos rezultatus. Tai absoliučiai baisus dalykas, ką šis žmogus bando padaryti.  Taigi, štai kaip mes pradėjome.</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30ED7ECC-7DEC-46D5-8F47-DCBD26AC475C}"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u="sng" dirty="0">
                <a:solidFill>
                  <a:srgbClr val="FFFFFF"/>
                </a:solidFill>
                <a:latin typeface="Times New Roman" panose="02020603050405020304" pitchFamily="18" charset="0"/>
                <a:cs typeface="Times New Roman" panose="02020603050405020304" pitchFamily="18" charset="0"/>
                <a:hlinkClick r:id="rId3"/>
              </a:rPr>
              <a:t>http://supportprecisionagriculture.org/</a:t>
            </a:r>
            <a:endParaRPr lang="en-US" altLang="en-US" dirty="0">
              <a:solidFill>
                <a:srgbClr val="FFFFFF"/>
              </a:solidFill>
              <a:latin typeface="Times New Roman" panose="02020603050405020304" pitchFamily="18" charset="0"/>
              <a:cs typeface="Times New Roman" panose="02020603050405020304" pitchFamily="18" charset="0"/>
            </a:endParaRPr>
          </a:p>
          <a:p>
            <a:r>
              <a:rPr lang="lt-LT" sz="1200" kern="1200" dirty="0">
                <a:solidFill>
                  <a:schemeClr val="tx1"/>
                </a:solidFill>
                <a:effectLst/>
                <a:latin typeface="+mn-lt"/>
                <a:ea typeface="+mn-ea"/>
                <a:cs typeface="+mn-cs"/>
              </a:rPr>
              <a:t>Šis plakatas </a:t>
            </a:r>
            <a:r>
              <a:rPr lang="lt-LT" sz="1200" u="sng" kern="1200" dirty="0">
                <a:solidFill>
                  <a:schemeClr val="tx1"/>
                </a:solidFill>
                <a:effectLst/>
                <a:latin typeface="+mn-lt"/>
                <a:ea typeface="+mn-ea"/>
                <a:cs typeface="+mn-cs"/>
                <a:hlinkClick r:id="rId4"/>
              </a:rPr>
              <a:t>[RR5]</a:t>
            </a:r>
            <a:r>
              <a:rPr lang="lt-LT" sz="1200" kern="1200" dirty="0">
                <a:solidFill>
                  <a:schemeClr val="tx1"/>
                </a:solidFill>
                <a:effectLst/>
                <a:latin typeface="+mn-lt"/>
                <a:ea typeface="+mn-ea"/>
                <a:cs typeface="+mn-cs"/>
              </a:rPr>
              <a:t>, kurį tuo metu mes turėjome ir išsiuntinėjome, manau buvo pasirašytas 107-ių Nobelio premijos laureatų, dabar mes jau turime 142.  Karikatūros, kurią nupaišė karikatūristas iš </a:t>
            </a:r>
            <a:r>
              <a:rPr lang="lt-LT" sz="1200" kern="1200" dirty="0" err="1">
                <a:solidFill>
                  <a:schemeClr val="tx1"/>
                </a:solidFill>
                <a:effectLst/>
                <a:latin typeface="+mn-lt"/>
                <a:ea typeface="+mn-ea"/>
                <a:cs typeface="+mn-cs"/>
              </a:rPr>
              <a:t>Ajovos</a:t>
            </a:r>
            <a:r>
              <a:rPr lang="lt-LT" sz="1200" kern="1200" dirty="0">
                <a:solidFill>
                  <a:schemeClr val="tx1"/>
                </a:solidFill>
                <a:effectLst/>
                <a:latin typeface="+mn-lt"/>
                <a:ea typeface="+mn-ea"/>
                <a:cs typeface="+mn-cs"/>
              </a:rPr>
              <a:t> valstijos, kairėje pusėje kažkas skleidžia paniką apie tai, ką GMO gali jums padaryti, o dešinėje pusėje yra mažas berniukas, kuris mato GMO kaip maisto šaltinį.  Manau, jums nekyla jokių abejonių, kurioje pusėje esu aš.  Mes turime internetinį tinklalapį adresu “</a:t>
            </a:r>
            <a:r>
              <a:rPr lang="lt-LT" sz="1200" kern="1200" dirty="0" err="1">
                <a:solidFill>
                  <a:schemeClr val="tx1"/>
                </a:solidFill>
                <a:effectLst/>
                <a:latin typeface="+mn-lt"/>
                <a:ea typeface="+mn-ea"/>
                <a:cs typeface="+mn-cs"/>
              </a:rPr>
              <a:t>Supportprecisionagriculture.org</a:t>
            </a:r>
            <a:r>
              <a:rPr lang="lt-LT" sz="1200" kern="1200" dirty="0">
                <a:solidFill>
                  <a:schemeClr val="tx1"/>
                </a:solidFill>
                <a:effectLst/>
                <a:latin typeface="+mn-lt"/>
                <a:ea typeface="+mn-ea"/>
                <a:cs typeface="+mn-cs"/>
              </a:rPr>
              <a:t>”, kuriame yra daug informacijos apie kampaniją, apie tai, ką mes darome, ir apskritai apie GMO, ir mes skelbiame visų laureatų, kurie tai palaiko, vardus.  Ir jūs taip pat galite prisijungti prie tinklalapio, prisijungti prie mūsų ir pasakyti taip, aš taip pat tuo tikiu. Ir aš norėčiau jus paskatinti taip padaryti. </a:t>
            </a:r>
            <a:endParaRPr lang="en-US" sz="1200" kern="1200" dirty="0">
              <a:solidFill>
                <a:schemeClr val="tx1"/>
              </a:solidFill>
              <a:effectLst/>
              <a:latin typeface="+mn-lt"/>
              <a:ea typeface="+mn-ea"/>
              <a:cs typeface="+mn-cs"/>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5CA9188-9EB8-4FF5-88DC-EA958B85D49A}"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Dabar vienas iš dalykų, kurį jūs turite suprasti, yra tai, kad maistas reiškia žemės ūkį </a:t>
            </a:r>
            <a:r>
              <a:rPr lang="lt-LT" sz="1200" u="sng" kern="1200" dirty="0">
                <a:solidFill>
                  <a:schemeClr val="tx1"/>
                </a:solidFill>
                <a:effectLst/>
                <a:latin typeface="+mn-lt"/>
                <a:ea typeface="+mn-ea"/>
                <a:cs typeface="+mn-cs"/>
                <a:hlinkClick r:id="rId3"/>
              </a:rPr>
              <a:t>[RR6]</a:t>
            </a:r>
            <a:r>
              <a:rPr lang="lt-LT" sz="1200" kern="1200" dirty="0">
                <a:solidFill>
                  <a:schemeClr val="tx1"/>
                </a:solidFill>
                <a:effectLst/>
                <a:latin typeface="+mn-lt"/>
                <a:ea typeface="+mn-ea"/>
                <a:cs typeface="+mn-cs"/>
              </a:rPr>
              <a:t>. O žemės ūkis prasidėjo apytikriai prieš 10-12 tūkstančių metų, kai medžiotojai/maisto ieškotojai suprato, kad vietoj to, kad kiekvieną dieną eiti į mišką ieškoti maisto, jie gali parsinešti kai kuriuos augalus ir pradėti juos auginti savo kieme. Ir tokiu būdu, laikui bėgant jie atrado, kad vieni augalai auga daug geriau nei kiti, jie atrado, kad kartais du augalai, augantys šalia vienas kito, gali susikryžminti apsidulkinimo metu, ir tada galima gauti naujų veislių, kurios yra geresnės nei turėtos anksčiau. Tai buvo pradžia genetinės modifikacijos, kuri vyksta augaluose, ir tai jau vyksta 10 arba 12 tūkstančių metų naudojant metodus, laikomus natūraliais, tai yra tokius metodus, kuriais pati gamta sugeba atsinaujinti.  Vienas pavyzdys, kaip tai suvokti, būtų įsivaizduojant, kad kiekvieną kartą, kai mes pradedame kūdikį, tas kūdikis gaunasi genetiškai modifikuotas, jis turi keletą genų iš motinos, keletą iš tėvo, bet dažniausiai nėra panašus nei į vieną, nei į kitą.  Tas pats atsitinka ir su augalais, kai sukryžminame augalus, gauname genų mišinį. </a:t>
            </a:r>
            <a:r>
              <a:rPr lang="en-US" dirty="0">
                <a:effectLst/>
              </a:rPr>
              <a:t> </a:t>
            </a:r>
            <a:endParaRPr lang="en-US" altLang="en-US" dirty="0"/>
          </a:p>
        </p:txBody>
      </p:sp>
      <p:sp>
        <p:nvSpPr>
          <p:cNvPr id="4" name="Slide Number Placeholder 3"/>
          <p:cNvSpPr>
            <a:spLocks noGrp="1"/>
          </p:cNvSpPr>
          <p:nvPr>
            <p:ph type="sldNum" sz="quarter" idx="5"/>
          </p:nvPr>
        </p:nvSpPr>
        <p:spPr/>
        <p:txBody>
          <a:bodyPr/>
          <a:lstStyle/>
          <a:p>
            <a:pPr>
              <a:defRPr/>
            </a:pPr>
            <a:fld id="{3CDAEC06-8E52-47E5-8ECB-E0F779E837EF}"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Pavyzdžiui, jei pažvelgti, kas atsitiko su kukurūzais </a:t>
            </a:r>
            <a:r>
              <a:rPr lang="lt-LT" sz="1200" u="sng" kern="1200" dirty="0">
                <a:solidFill>
                  <a:schemeClr val="tx1"/>
                </a:solidFill>
                <a:effectLst/>
                <a:latin typeface="+mn-lt"/>
                <a:ea typeface="+mn-ea"/>
                <a:cs typeface="+mn-cs"/>
                <a:hlinkClick r:id="rId3"/>
              </a:rPr>
              <a:t>[RR7]</a:t>
            </a:r>
            <a:r>
              <a:rPr lang="lt-LT" sz="1200" u="sng" kern="1200" dirty="0">
                <a:solidFill>
                  <a:schemeClr val="tx1"/>
                </a:solidFill>
                <a:effectLst/>
                <a:latin typeface="+mn-lt"/>
                <a:ea typeface="+mn-ea"/>
                <a:cs typeface="+mn-cs"/>
              </a:rPr>
              <a:t>,</a:t>
            </a:r>
            <a:r>
              <a:rPr lang="lt-LT" sz="1200" kern="1200" dirty="0">
                <a:solidFill>
                  <a:schemeClr val="tx1"/>
                </a:solidFill>
                <a:effectLst/>
                <a:latin typeface="+mn-lt"/>
                <a:ea typeface="+mn-ea"/>
                <a:cs typeface="+mn-cs"/>
              </a:rPr>
              <a:t> tai dešinėje pusėje galite pamatyti, kaip kukurūzai atrodo daugumoje šiuolaikinių prekybos centrų Vakaruose, o kairėje yra </a:t>
            </a:r>
            <a:r>
              <a:rPr lang="lt-LT" sz="1200" kern="1200" dirty="0" err="1">
                <a:solidFill>
                  <a:schemeClr val="tx1"/>
                </a:solidFill>
                <a:effectLst/>
                <a:latin typeface="+mn-lt"/>
                <a:ea typeface="+mn-ea"/>
                <a:cs typeface="+mn-cs"/>
              </a:rPr>
              <a:t>Teosinte</a:t>
            </a:r>
            <a:r>
              <a:rPr lang="lt-LT" sz="1200" kern="1200" dirty="0">
                <a:solidFill>
                  <a:schemeClr val="tx1"/>
                </a:solidFill>
                <a:effectLst/>
                <a:latin typeface="+mn-lt"/>
                <a:ea typeface="+mn-ea"/>
                <a:cs typeface="+mn-cs"/>
              </a:rPr>
              <a:t> kukurūzai. Tai laukiniai kukurūzai, kurie augo Centrinės Amerikos miškuose.  Jie nieku nepanašūs į kukurūzus, kurie auginami šiandien. Laiko bėgyje žmonės juos pamažu adaptavo ir dabar mes turime  šiuos puikius kukurūzus, nes mes atsirinkome savybes, kurios padeda jiems gerai atrodyti, kurios padeda juos parduoti, kurios jiems suteikia gerą skonį. Tai ir yra, kaip mes sukuriame naujus augalus. </a:t>
            </a:r>
            <a:endParaRPr lang="en-US" sz="1200" kern="1200" dirty="0">
              <a:solidFill>
                <a:schemeClr val="tx1"/>
              </a:solidFill>
              <a:effectLst/>
              <a:latin typeface="+mn-lt"/>
              <a:ea typeface="+mn-ea"/>
              <a:cs typeface="+mn-cs"/>
            </a:endParaRPr>
          </a:p>
          <a:p>
            <a:br>
              <a:rPr lang="en-US" altLang="en-US" dirty="0"/>
            </a:br>
            <a:endParaRPr lang="en-US" altLang="en-US" dirty="0"/>
          </a:p>
        </p:txBody>
      </p:sp>
      <p:sp>
        <p:nvSpPr>
          <p:cNvPr id="4" name="Slide Number Placeholder 3"/>
          <p:cNvSpPr>
            <a:spLocks noGrp="1"/>
          </p:cNvSpPr>
          <p:nvPr>
            <p:ph type="sldNum" sz="quarter" idx="5"/>
          </p:nvPr>
        </p:nvSpPr>
        <p:spPr/>
        <p:txBody>
          <a:bodyPr/>
          <a:lstStyle/>
          <a:p>
            <a:pPr>
              <a:defRPr/>
            </a:pPr>
            <a:fld id="{18CEC7C9-6EA5-446F-BB62-E10FEEFD3395}"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Čia yra vienintelis atvejis, kuris yra tiesiogiai susijęs su mokslu, ir kurį aš pristatau ne mokslinei auditorijai. Kai tik mes išsiaiškinome </a:t>
            </a:r>
            <a:r>
              <a:rPr lang="lt-LT" sz="1200" u="sng" kern="1200" dirty="0">
                <a:solidFill>
                  <a:schemeClr val="tx1"/>
                </a:solidFill>
                <a:effectLst/>
                <a:latin typeface="+mn-lt"/>
                <a:ea typeface="+mn-ea"/>
                <a:cs typeface="+mn-cs"/>
                <a:hlinkClick r:id="rId3"/>
              </a:rPr>
              <a:t>[RR8]</a:t>
            </a:r>
            <a:r>
              <a:rPr lang="lt-LT" sz="1200" kern="1200" dirty="0">
                <a:solidFill>
                  <a:schemeClr val="tx1"/>
                </a:solidFill>
                <a:effectLst/>
                <a:latin typeface="+mn-lt"/>
                <a:ea typeface="+mn-ea"/>
                <a:cs typeface="+mn-cs"/>
              </a:rPr>
              <a:t>, kas vyksta tradicinio veislių išvedimo metu, mes supratome, kad tą patį galėtume padaryti laboratorijoje. Taigi idėja būtų tokia – jūs turite puikią veislę, su kuria dirbate ir kurią pardavinėjate, bet norėtumėte, kad ji būtų truputį aukštesnė, kad produkuotų truputį daugiau grūdų – tai ką mes darome?  Mes surandame laukinę veislę, kuri turi mums norimą savybę, bet kurios neturi šiuo metu auginama veislė, ir mes sukryžminame abi veisles. Po sukryžminimo, pirmoje kartoje pusė genų bus kilusių iš elitinės veislės (tai čia rodomi tie balti), o kita pusė iš laukinės veislės (tai čia rodomi geltoni genai).  Dabar mes pasirenkame tuos, kurie turi mums norimą geną, kurie turi mums norimas savybes, tačiau jie taip pat įgauna daug kitų genų, kurių mes galbūt nenorime.  Taigi, ką jūs darote toliau - tai daug kartų kartojate šių hibridų kryžminimą su originalia elitine veisle, tuo būdu į hibridą, turintį jūsų pageidaujamą savybę, pridedant vis daugiau ir daugiau originalių genų, kol galiausiai gaunate geidžiamą veislę, kuri turi norimą savybę. Tačiau papildomai nauja veislė įgavo daug kitų bruožų, apie kuriuos mes nieko nežinome, išskyrus tai, kad jie neturi įtakos augimui. Taigi, jūs turite suprasti, kad visais tais atvejais, kai veislės yra išvedamos tradiciniu būdu, jūs žinote tik apie kai kuriuos dalykus, bet jose yra daug dalykų, kurių jūs nežinote. Ir aš jums pademonstruosiu, kas išsivystė iš tradicinės selekcijos. </a:t>
            </a:r>
            <a:endParaRPr lang="en-US"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Dešinėje pusėje parodyta, kaip </a:t>
            </a:r>
            <a:r>
              <a:rPr lang="lt-LT" sz="1200" kern="1200" dirty="0" err="1">
                <a:solidFill>
                  <a:schemeClr val="tx1"/>
                </a:solidFill>
                <a:effectLst/>
                <a:latin typeface="+mn-lt"/>
                <a:ea typeface="+mn-ea"/>
                <a:cs typeface="+mn-cs"/>
              </a:rPr>
              <a:t>Marc</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von</a:t>
            </a:r>
            <a:r>
              <a:rPr lang="lt-LT" sz="1200" kern="1200" dirty="0">
                <a:solidFill>
                  <a:schemeClr val="tx1"/>
                </a:solidFill>
                <a:effectLst/>
                <a:latin typeface="+mn-lt"/>
                <a:ea typeface="+mn-ea"/>
                <a:cs typeface="+mn-cs"/>
              </a:rPr>
              <a:t> </a:t>
            </a:r>
            <a:r>
              <a:rPr lang="lt-LT" sz="1200" kern="1200" dirty="0" err="1">
                <a:solidFill>
                  <a:schemeClr val="tx1"/>
                </a:solidFill>
                <a:effectLst/>
                <a:latin typeface="+mn-lt"/>
                <a:ea typeface="+mn-ea"/>
                <a:cs typeface="+mn-cs"/>
              </a:rPr>
              <a:t>Montague</a:t>
            </a:r>
            <a:r>
              <a:rPr lang="lt-LT" sz="1200" kern="1200" dirty="0">
                <a:solidFill>
                  <a:schemeClr val="tx1"/>
                </a:solidFill>
                <a:effectLst/>
                <a:latin typeface="+mn-lt"/>
                <a:ea typeface="+mn-ea"/>
                <a:cs typeface="+mn-cs"/>
              </a:rPr>
              <a:t> atrado mechanizmą, kurį naudodamos bakterijos gali perkelti DNR į augalus.  Jis studijavo bakteriją </a:t>
            </a:r>
            <a:r>
              <a:rPr lang="lt-LT" sz="1200" i="1" kern="1200" dirty="0" err="1">
                <a:solidFill>
                  <a:schemeClr val="tx1"/>
                </a:solidFill>
                <a:effectLst/>
                <a:latin typeface="+mn-lt"/>
                <a:ea typeface="+mn-ea"/>
                <a:cs typeface="+mn-cs"/>
              </a:rPr>
              <a:t>Agrobacterium</a:t>
            </a:r>
            <a:r>
              <a:rPr lang="lt-LT" sz="1200" kern="1200" dirty="0">
                <a:solidFill>
                  <a:schemeClr val="tx1"/>
                </a:solidFill>
                <a:effectLst/>
                <a:latin typeface="+mn-lt"/>
                <a:ea typeface="+mn-ea"/>
                <a:cs typeface="+mn-cs"/>
              </a:rPr>
              <a:t>, kuri savyje papildomai turi nedidelį savarankišką DNR segmentą (mes jį vadiname </a:t>
            </a:r>
            <a:r>
              <a:rPr lang="lt-LT" sz="1200" kern="1200" dirty="0" err="1">
                <a:solidFill>
                  <a:schemeClr val="tx1"/>
                </a:solidFill>
                <a:effectLst/>
                <a:latin typeface="+mn-lt"/>
                <a:ea typeface="+mn-ea"/>
                <a:cs typeface="+mn-cs"/>
              </a:rPr>
              <a:t>plazmide</a:t>
            </a:r>
            <a:r>
              <a:rPr lang="lt-LT" sz="1200" kern="1200" dirty="0">
                <a:solidFill>
                  <a:schemeClr val="tx1"/>
                </a:solidFill>
                <a:effectLst/>
                <a:latin typeface="+mn-lt"/>
                <a:ea typeface="+mn-ea"/>
                <a:cs typeface="+mn-cs"/>
              </a:rPr>
              <a:t>). Tai ši bakterija sugeba tą DNR segmentą perkelti į augalų, ant kurių </a:t>
            </a:r>
            <a:r>
              <a:rPr lang="lt-LT" sz="1200" i="1" kern="1200" dirty="0" err="1">
                <a:solidFill>
                  <a:schemeClr val="tx1"/>
                </a:solidFill>
                <a:effectLst/>
                <a:latin typeface="+mn-lt"/>
                <a:ea typeface="+mn-ea"/>
                <a:cs typeface="+mn-cs"/>
              </a:rPr>
              <a:t>Agrobacterium</a:t>
            </a:r>
            <a:r>
              <a:rPr lang="lt-LT" sz="1200" kern="1200" dirty="0">
                <a:solidFill>
                  <a:schemeClr val="tx1"/>
                </a:solidFill>
                <a:effectLst/>
                <a:latin typeface="+mn-lt"/>
                <a:ea typeface="+mn-ea"/>
                <a:cs typeface="+mn-cs"/>
              </a:rPr>
              <a:t> mėgsta augti, ląsteles.  </a:t>
            </a:r>
            <a:r>
              <a:rPr lang="lt-LT" sz="1200" kern="1200" dirty="0" err="1">
                <a:solidFill>
                  <a:schemeClr val="tx1"/>
                </a:solidFill>
                <a:effectLst/>
                <a:latin typeface="+mn-lt"/>
                <a:ea typeface="+mn-ea"/>
                <a:cs typeface="+mn-cs"/>
              </a:rPr>
              <a:t>Marc‘as</a:t>
            </a:r>
            <a:r>
              <a:rPr lang="lt-LT" sz="1200" kern="1200" dirty="0">
                <a:solidFill>
                  <a:schemeClr val="tx1"/>
                </a:solidFill>
                <a:effectLst/>
                <a:latin typeface="+mn-lt"/>
                <a:ea typeface="+mn-ea"/>
                <a:cs typeface="+mn-cs"/>
              </a:rPr>
              <a:t> aiškiai suprato, kad jei ši </a:t>
            </a:r>
            <a:r>
              <a:rPr lang="lt-LT" sz="1200" kern="1200" dirty="0" err="1">
                <a:solidFill>
                  <a:schemeClr val="tx1"/>
                </a:solidFill>
                <a:effectLst/>
                <a:latin typeface="+mn-lt"/>
                <a:ea typeface="+mn-ea"/>
                <a:cs typeface="+mn-cs"/>
              </a:rPr>
              <a:t>plazmidė</a:t>
            </a:r>
            <a:r>
              <a:rPr lang="lt-LT" sz="1200" kern="1200" dirty="0">
                <a:solidFill>
                  <a:schemeClr val="tx1"/>
                </a:solidFill>
                <a:effectLst/>
                <a:latin typeface="+mn-lt"/>
                <a:ea typeface="+mn-ea"/>
                <a:cs typeface="+mn-cs"/>
              </a:rPr>
              <a:t> natūraliai gali pereiti iš bakterijos į </a:t>
            </a:r>
            <a:r>
              <a:rPr lang="lt-LT" sz="1200" kern="1200" dirty="0" err="1">
                <a:solidFill>
                  <a:schemeClr val="tx1"/>
                </a:solidFill>
                <a:effectLst/>
                <a:latin typeface="+mn-lt"/>
                <a:ea typeface="+mn-ea"/>
                <a:cs typeface="+mn-cs"/>
              </a:rPr>
              <a:t>lastelę</a:t>
            </a:r>
            <a:r>
              <a:rPr lang="lt-LT" sz="1200" kern="1200" dirty="0">
                <a:solidFill>
                  <a:schemeClr val="tx1"/>
                </a:solidFill>
                <a:effectLst/>
                <a:latin typeface="+mn-lt"/>
                <a:ea typeface="+mn-ea"/>
                <a:cs typeface="+mn-cs"/>
              </a:rPr>
              <a:t>, tuo pačiu pernešdama visus šioje </a:t>
            </a:r>
            <a:r>
              <a:rPr lang="lt-LT" sz="1200" kern="1200" dirty="0" err="1">
                <a:solidFill>
                  <a:schemeClr val="tx1"/>
                </a:solidFill>
                <a:effectLst/>
                <a:latin typeface="+mn-lt"/>
                <a:ea typeface="+mn-ea"/>
                <a:cs typeface="+mn-cs"/>
              </a:rPr>
              <a:t>plazmidėje</a:t>
            </a:r>
            <a:r>
              <a:rPr lang="lt-LT" sz="1200" kern="1200" dirty="0">
                <a:solidFill>
                  <a:schemeClr val="tx1"/>
                </a:solidFill>
                <a:effectLst/>
                <a:latin typeface="+mn-lt"/>
                <a:ea typeface="+mn-ea"/>
                <a:cs typeface="+mn-cs"/>
              </a:rPr>
              <a:t> esančius genus, tai  galbūt mes galėtume paimti bet kurį pageidaujamą geną ir pirmiau jį įkelti į tą </a:t>
            </a:r>
            <a:r>
              <a:rPr lang="lt-LT" sz="1200" kern="1200" dirty="0" err="1">
                <a:solidFill>
                  <a:schemeClr val="tx1"/>
                </a:solidFill>
                <a:effectLst/>
                <a:latin typeface="+mn-lt"/>
                <a:ea typeface="+mn-ea"/>
                <a:cs typeface="+mn-cs"/>
              </a:rPr>
              <a:t>plazmidę</a:t>
            </a:r>
            <a:r>
              <a:rPr lang="lt-LT" sz="1200" kern="1200" dirty="0">
                <a:solidFill>
                  <a:schemeClr val="tx1"/>
                </a:solidFill>
                <a:effectLst/>
                <a:latin typeface="+mn-lt"/>
                <a:ea typeface="+mn-ea"/>
                <a:cs typeface="+mn-cs"/>
              </a:rPr>
              <a:t> ir tada panaudoti </a:t>
            </a:r>
            <a:r>
              <a:rPr lang="lt-LT" sz="1200" i="1" kern="1200" dirty="0" err="1">
                <a:solidFill>
                  <a:schemeClr val="tx1"/>
                </a:solidFill>
                <a:effectLst/>
                <a:latin typeface="+mn-lt"/>
                <a:ea typeface="+mn-ea"/>
                <a:cs typeface="+mn-cs"/>
              </a:rPr>
              <a:t>Agrobacterium</a:t>
            </a:r>
            <a:r>
              <a:rPr lang="lt-LT" sz="1200" i="1" kern="1200" dirty="0">
                <a:solidFill>
                  <a:schemeClr val="tx1"/>
                </a:solidFill>
                <a:effectLst/>
                <a:latin typeface="+mn-lt"/>
                <a:ea typeface="+mn-ea"/>
                <a:cs typeface="+mn-cs"/>
              </a:rPr>
              <a:t>,</a:t>
            </a:r>
            <a:r>
              <a:rPr lang="lt-LT" sz="1200" kern="1200" dirty="0">
                <a:solidFill>
                  <a:schemeClr val="tx1"/>
                </a:solidFill>
                <a:effectLst/>
                <a:latin typeface="+mn-lt"/>
                <a:ea typeface="+mn-ea"/>
                <a:cs typeface="+mn-cs"/>
              </a:rPr>
              <a:t> kad perneštų </a:t>
            </a:r>
            <a:r>
              <a:rPr lang="lt-LT" sz="1200" kern="1200" dirty="0" err="1">
                <a:solidFill>
                  <a:schemeClr val="tx1"/>
                </a:solidFill>
                <a:effectLst/>
                <a:latin typeface="+mn-lt"/>
                <a:ea typeface="+mn-ea"/>
                <a:cs typeface="+mn-cs"/>
              </a:rPr>
              <a:t>plasmidę</a:t>
            </a:r>
            <a:r>
              <a:rPr lang="lt-LT" sz="1200" kern="1200" dirty="0">
                <a:solidFill>
                  <a:schemeClr val="tx1"/>
                </a:solidFill>
                <a:effectLst/>
                <a:latin typeface="+mn-lt"/>
                <a:ea typeface="+mn-ea"/>
                <a:cs typeface="+mn-cs"/>
              </a:rPr>
              <a:t> su nauju genu į augalą.  Jis tai sėkmingai atliko, ir taip buvo padėtas pagrindas tam, ką dabar vadiname GMO (Genetiškai Modifikuoti Organizmai).  Tai nėra kažkas nenatūralaus, mes dabar gerai žinome, kad gamta tai daro visą laiką. Mes jau esame pilnai nustatę kai kurių augalų genomų nukleotidų sekas, ir žinome, kad augalai yra prisirinkę be galo daug įvairių genų iš visokių šaltinių, apie ką prieš tai neturėjome jokio supratimo.  Tai gamtoje vyksta visą laiką.  Tačiau "</a:t>
            </a:r>
            <a:r>
              <a:rPr lang="lt-LT" sz="1200" kern="1200" dirty="0" err="1">
                <a:solidFill>
                  <a:schemeClr val="tx1"/>
                </a:solidFill>
                <a:effectLst/>
                <a:latin typeface="+mn-lt"/>
                <a:ea typeface="+mn-ea"/>
                <a:cs typeface="+mn-cs"/>
              </a:rPr>
              <a:t>Greenpeace</a:t>
            </a:r>
            <a:r>
              <a:rPr lang="lt-LT" sz="1200" kern="1200" dirty="0">
                <a:solidFill>
                  <a:schemeClr val="tx1"/>
                </a:solidFill>
                <a:effectLst/>
                <a:latin typeface="+mn-lt"/>
                <a:ea typeface="+mn-ea"/>
                <a:cs typeface="+mn-cs"/>
              </a:rPr>
              <a:t>" bando įrodyti, kad yra labai pavojinga paimti individualų, nors ir gerai žinomą, geną ir jį perkelti į augalą.  Bet jei paimsite daug įvairių genų, juos sumaišysite, tai galų gale viskas bus gerai.  Kodėl?  O gi todėl, kad mes ilgą laiką jau taip darome, nors iš tikrųjų mes niekada nesame detaliai patikrinę, ar taip sukurti augalai yra saugūs. </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AB6C098-5BE7-4133-AE5D-64572A7A4B7E}"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t-LT" sz="1200" kern="1200" dirty="0">
                <a:solidFill>
                  <a:schemeClr val="tx1"/>
                </a:solidFill>
                <a:effectLst/>
                <a:latin typeface="+mn-lt"/>
                <a:ea typeface="+mn-ea"/>
                <a:cs typeface="+mn-cs"/>
              </a:rPr>
              <a:t>Man patinka naudoti šią analogiją </a:t>
            </a:r>
            <a:r>
              <a:rPr lang="lt-LT" sz="1200" u="sng" kern="1200" dirty="0">
                <a:solidFill>
                  <a:schemeClr val="tx1"/>
                </a:solidFill>
                <a:effectLst/>
                <a:latin typeface="+mn-lt"/>
                <a:ea typeface="+mn-ea"/>
                <a:cs typeface="+mn-cs"/>
                <a:hlinkClick r:id="rId3"/>
              </a:rPr>
              <a:t>[RR9]</a:t>
            </a:r>
            <a:r>
              <a:rPr lang="lt-LT" sz="1200" kern="1200" dirty="0">
                <a:solidFill>
                  <a:schemeClr val="tx1"/>
                </a:solidFill>
                <a:effectLst/>
                <a:latin typeface="+mn-lt"/>
                <a:ea typeface="+mn-ea"/>
                <a:cs typeface="+mn-cs"/>
              </a:rPr>
              <a:t>, nes manau, kad daugelis žmonių, kurie nėra genetikai, nėra mokslininkai, palyginimui norėtų turėti metaforą, kuri vaizdžiai parodytų, kas vyksta.  Analogija, kurią aš naudoju yra tokia: aš turiu automobilį su GPS sistema, bet aš turiu dar vieną, kuris neturi GPS sistemos.  Kaip man perkelti GPS sistemą iš vieno automobilio į kitą?  Jei aš būčiau tradicinis selekcininkas, tai aš išardyčiau abu automobilius, sumaišyčiau visas jų dalis, vėl surinkčiau du automobilius ir tada pasirinkčiau tą, kuris turi GPS sistemą.  Bet manau, kad jūs visi suprantate, kad racionalus būdas būtų atjungti GPS sistemą iš vieno automobilio ir perkelti ją į kitą automobilį. Tai yra GMO metodas.  Tai yra kelias, kuriuo eina pažangūs žemės ūkio mokslininkai ir selekcininkai, tai yra metodas, kaip mes kuriame naujus augalus.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5A54D084-48CF-48B0-BC79-79F6871446C2}"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cxnSp>
        <p:nvCxnSpPr>
          <p:cNvPr id="4" name="Straight Connector 3"/>
          <p:cNvCxnSpPr/>
          <p:nvPr userDrawn="1"/>
        </p:nvCxnSpPr>
        <p:spPr>
          <a:xfrm flipH="1">
            <a:off x="5605463" y="5148263"/>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93430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33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54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243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18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98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681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8425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475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997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101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273195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C85E079-2AC2-44B2-AA3D-C58FB2194053}"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816FE6-0419-4E4F-B906-02B4E837F08C}" type="slidenum">
              <a:rPr lang="en-US"/>
              <a:pPr>
                <a:defRPr/>
              </a:pPr>
              <a:t>‹#›</a:t>
            </a:fld>
            <a:endParaRPr lang="en-US"/>
          </a:p>
        </p:txBody>
      </p:sp>
    </p:spTree>
    <p:extLst>
      <p:ext uri="{BB962C8B-B14F-4D97-AF65-F5344CB8AC3E}">
        <p14:creationId xmlns:p14="http://schemas.microsoft.com/office/powerpoint/2010/main" val="3041798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712BDE-F98C-4E43-8287-E8AE45D76FB1}"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523B79-AC46-4333-82E6-2B89FD3CC6A0}" type="slidenum">
              <a:rPr lang="en-US"/>
              <a:pPr>
                <a:defRPr/>
              </a:pPr>
              <a:t>‹#›</a:t>
            </a:fld>
            <a:endParaRPr lang="en-US"/>
          </a:p>
        </p:txBody>
      </p:sp>
    </p:spTree>
    <p:extLst>
      <p:ext uri="{BB962C8B-B14F-4D97-AF65-F5344CB8AC3E}">
        <p14:creationId xmlns:p14="http://schemas.microsoft.com/office/powerpoint/2010/main" val="1190238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5F565B4-A1F3-446B-974B-F82C4D2C7E2C}"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D32B0F-3D71-439E-9B74-ABB9EEFED0E5}" type="slidenum">
              <a:rPr lang="en-US"/>
              <a:pPr>
                <a:defRPr/>
              </a:pPr>
              <a:t>‹#›</a:t>
            </a:fld>
            <a:endParaRPr lang="en-US"/>
          </a:p>
        </p:txBody>
      </p:sp>
    </p:spTree>
    <p:extLst>
      <p:ext uri="{BB962C8B-B14F-4D97-AF65-F5344CB8AC3E}">
        <p14:creationId xmlns:p14="http://schemas.microsoft.com/office/powerpoint/2010/main" val="3376854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6EF2B73-6632-46B4-A5CD-24F9B0D595E2}" type="datetimeFigureOut">
              <a:rPr lang="en-US"/>
              <a:pPr>
                <a:defRPr/>
              </a:pPr>
              <a:t>12/2/19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6B7674-03A5-4344-B11B-E3376F8CE551}" type="slidenum">
              <a:rPr lang="en-US"/>
              <a:pPr>
                <a:defRPr/>
              </a:pPr>
              <a:t>‹#›</a:t>
            </a:fld>
            <a:endParaRPr lang="en-US"/>
          </a:p>
        </p:txBody>
      </p:sp>
    </p:spTree>
    <p:extLst>
      <p:ext uri="{BB962C8B-B14F-4D97-AF65-F5344CB8AC3E}">
        <p14:creationId xmlns:p14="http://schemas.microsoft.com/office/powerpoint/2010/main" val="3086523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91B310F-4F43-491E-AB80-A76D37F28671}" type="datetimeFigureOut">
              <a:rPr lang="en-US"/>
              <a:pPr>
                <a:defRPr/>
              </a:pPr>
              <a:t>12/2/19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49049C-A7A8-4FD0-9CCF-B0EBFB292514}" type="slidenum">
              <a:rPr lang="en-US"/>
              <a:pPr>
                <a:defRPr/>
              </a:pPr>
              <a:t>‹#›</a:t>
            </a:fld>
            <a:endParaRPr lang="en-US"/>
          </a:p>
        </p:txBody>
      </p:sp>
    </p:spTree>
    <p:extLst>
      <p:ext uri="{BB962C8B-B14F-4D97-AF65-F5344CB8AC3E}">
        <p14:creationId xmlns:p14="http://schemas.microsoft.com/office/powerpoint/2010/main" val="3641320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8509338-F527-49D6-9525-469AA904118E}" type="datetimeFigureOut">
              <a:rPr lang="en-US"/>
              <a:pPr>
                <a:defRPr/>
              </a:pPr>
              <a:t>12/2/19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09039F-2693-4200-8A1E-CA41A05E3F5F}" type="slidenum">
              <a:rPr lang="en-US"/>
              <a:pPr>
                <a:defRPr/>
              </a:pPr>
              <a:t>‹#›</a:t>
            </a:fld>
            <a:endParaRPr lang="en-US"/>
          </a:p>
        </p:txBody>
      </p:sp>
    </p:spTree>
    <p:extLst>
      <p:ext uri="{BB962C8B-B14F-4D97-AF65-F5344CB8AC3E}">
        <p14:creationId xmlns:p14="http://schemas.microsoft.com/office/powerpoint/2010/main" val="2178647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AAEB3BF-D84E-495A-8FD4-C69693FE90D2}" type="datetimeFigureOut">
              <a:rPr lang="en-US"/>
              <a:pPr>
                <a:defRPr/>
              </a:pPr>
              <a:t>12/2/19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F93D97F-F0FD-45E5-84A0-283DE83EF85A}" type="slidenum">
              <a:rPr lang="en-US"/>
              <a:pPr>
                <a:defRPr/>
              </a:pPr>
              <a:t>‹#›</a:t>
            </a:fld>
            <a:endParaRPr lang="en-US"/>
          </a:p>
        </p:txBody>
      </p:sp>
    </p:spTree>
    <p:extLst>
      <p:ext uri="{BB962C8B-B14F-4D97-AF65-F5344CB8AC3E}">
        <p14:creationId xmlns:p14="http://schemas.microsoft.com/office/powerpoint/2010/main" val="4123974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5EE78F5-34A0-4018-B1CA-894DCEA173E7}" type="datetimeFigureOut">
              <a:rPr lang="en-US"/>
              <a:pPr>
                <a:defRPr/>
              </a:pPr>
              <a:t>12/2/19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A8B82D-F7D0-47C5-8B1F-ACA4621CFE52}" type="slidenum">
              <a:rPr lang="en-US"/>
              <a:pPr>
                <a:defRPr/>
              </a:pPr>
              <a:t>‹#›</a:t>
            </a:fld>
            <a:endParaRPr lang="en-US"/>
          </a:p>
        </p:txBody>
      </p:sp>
    </p:spTree>
    <p:extLst>
      <p:ext uri="{BB962C8B-B14F-4D97-AF65-F5344CB8AC3E}">
        <p14:creationId xmlns:p14="http://schemas.microsoft.com/office/powerpoint/2010/main" val="1985600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47C474-0283-46B1-9699-59AB083E49EB}" type="datetimeFigureOut">
              <a:rPr lang="en-US"/>
              <a:pPr>
                <a:defRPr/>
              </a:pPr>
              <a:t>12/2/19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46C6D9-3158-49DB-98E3-9AFA8AB12FB2}" type="slidenum">
              <a:rPr lang="en-US"/>
              <a:pPr>
                <a:defRPr/>
              </a:pPr>
              <a:t>‹#›</a:t>
            </a:fld>
            <a:endParaRPr lang="en-US"/>
          </a:p>
        </p:txBody>
      </p:sp>
    </p:spTree>
    <p:extLst>
      <p:ext uri="{BB962C8B-B14F-4D97-AF65-F5344CB8AC3E}">
        <p14:creationId xmlns:p14="http://schemas.microsoft.com/office/powerpoint/2010/main" val="2601865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74D723-F3EC-4ABC-A057-B94B90C47938}"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4906B8-551D-4B6C-AB93-302840ECADA4}" type="slidenum">
              <a:rPr lang="en-US"/>
              <a:pPr>
                <a:defRPr/>
              </a:pPr>
              <a:t>‹#›</a:t>
            </a:fld>
            <a:endParaRPr lang="en-US"/>
          </a:p>
        </p:txBody>
      </p:sp>
    </p:spTree>
    <p:extLst>
      <p:ext uri="{BB962C8B-B14F-4D97-AF65-F5344CB8AC3E}">
        <p14:creationId xmlns:p14="http://schemas.microsoft.com/office/powerpoint/2010/main" val="122821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cxnSp>
        <p:nvCxnSpPr>
          <p:cNvPr id="4" name="Straight Connector 3"/>
          <p:cNvCxnSpPr/>
          <p:nvPr userDrawn="1"/>
        </p:nvCxnSpPr>
        <p:spPr>
          <a:xfrm flipH="1">
            <a:off x="5605463" y="5148263"/>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48244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638854-093C-4DB4-AD03-D8B637ADF86F}"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E89945-2325-46F2-A83C-9CDD7AE87D68}" type="slidenum">
              <a:rPr lang="en-US"/>
              <a:pPr>
                <a:defRPr/>
              </a:pPr>
              <a:t>‹#›</a:t>
            </a:fld>
            <a:endParaRPr lang="en-US"/>
          </a:p>
        </p:txBody>
      </p:sp>
    </p:spTree>
    <p:extLst>
      <p:ext uri="{BB962C8B-B14F-4D97-AF65-F5344CB8AC3E}">
        <p14:creationId xmlns:p14="http://schemas.microsoft.com/office/powerpoint/2010/main" val="2983345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A9B283A-602D-4B05-9006-A472EF11142B}"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D7A400-F76C-42F7-85E9-23EB6F53C875}" type="slidenum">
              <a:rPr lang="en-US"/>
              <a:pPr>
                <a:defRPr/>
              </a:pPr>
              <a:t>‹#›</a:t>
            </a:fld>
            <a:endParaRPr lang="en-US"/>
          </a:p>
        </p:txBody>
      </p:sp>
    </p:spTree>
    <p:extLst>
      <p:ext uri="{BB962C8B-B14F-4D97-AF65-F5344CB8AC3E}">
        <p14:creationId xmlns:p14="http://schemas.microsoft.com/office/powerpoint/2010/main" val="3767306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B0D043-4030-40A6-BD58-2F0D1960B3DA}"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CC534B-5FFD-4326-B1A5-46C51E3D9A89}" type="slidenum">
              <a:rPr lang="en-US"/>
              <a:pPr>
                <a:defRPr/>
              </a:pPr>
              <a:t>‹#›</a:t>
            </a:fld>
            <a:endParaRPr lang="en-US"/>
          </a:p>
        </p:txBody>
      </p:sp>
    </p:spTree>
    <p:extLst>
      <p:ext uri="{BB962C8B-B14F-4D97-AF65-F5344CB8AC3E}">
        <p14:creationId xmlns:p14="http://schemas.microsoft.com/office/powerpoint/2010/main" val="833105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41E403C-14BF-458A-926D-533DC7C8B7E7}"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C5DCF4-E665-42A6-94AB-FCD59E120DFB}" type="slidenum">
              <a:rPr lang="en-US"/>
              <a:pPr>
                <a:defRPr/>
              </a:pPr>
              <a:t>‹#›</a:t>
            </a:fld>
            <a:endParaRPr lang="en-US"/>
          </a:p>
        </p:txBody>
      </p:sp>
    </p:spTree>
    <p:extLst>
      <p:ext uri="{BB962C8B-B14F-4D97-AF65-F5344CB8AC3E}">
        <p14:creationId xmlns:p14="http://schemas.microsoft.com/office/powerpoint/2010/main" val="449931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2CF97FE-E4F7-4705-BF59-C466A10F5F19}" type="datetimeFigureOut">
              <a:rPr lang="en-US"/>
              <a:pPr>
                <a:defRPr/>
              </a:pPr>
              <a:t>12/2/19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E5B05E-8212-4DFF-A967-45B342C9CA89}" type="slidenum">
              <a:rPr lang="en-US"/>
              <a:pPr>
                <a:defRPr/>
              </a:pPr>
              <a:t>‹#›</a:t>
            </a:fld>
            <a:endParaRPr lang="en-US"/>
          </a:p>
        </p:txBody>
      </p:sp>
    </p:spTree>
    <p:extLst>
      <p:ext uri="{BB962C8B-B14F-4D97-AF65-F5344CB8AC3E}">
        <p14:creationId xmlns:p14="http://schemas.microsoft.com/office/powerpoint/2010/main" val="1147443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04BC1F5-C9FC-49E4-87BC-32D813330792}" type="datetimeFigureOut">
              <a:rPr lang="en-US"/>
              <a:pPr>
                <a:defRPr/>
              </a:pPr>
              <a:t>12/2/19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166907-D4B2-4346-9BA3-081BAC7B0C66}" type="slidenum">
              <a:rPr lang="en-US"/>
              <a:pPr>
                <a:defRPr/>
              </a:pPr>
              <a:t>‹#›</a:t>
            </a:fld>
            <a:endParaRPr lang="en-US"/>
          </a:p>
        </p:txBody>
      </p:sp>
    </p:spTree>
    <p:extLst>
      <p:ext uri="{BB962C8B-B14F-4D97-AF65-F5344CB8AC3E}">
        <p14:creationId xmlns:p14="http://schemas.microsoft.com/office/powerpoint/2010/main" val="119954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A8F5F98-A8C9-4C81-8074-864105EB1AB8}" type="datetimeFigureOut">
              <a:rPr lang="en-US"/>
              <a:pPr>
                <a:defRPr/>
              </a:pPr>
              <a:t>12/2/19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ADE2062-9772-4895-B89D-B7FC1E477FC4}" type="slidenum">
              <a:rPr lang="en-US"/>
              <a:pPr>
                <a:defRPr/>
              </a:pPr>
              <a:t>‹#›</a:t>
            </a:fld>
            <a:endParaRPr lang="en-US"/>
          </a:p>
        </p:txBody>
      </p:sp>
    </p:spTree>
    <p:extLst>
      <p:ext uri="{BB962C8B-B14F-4D97-AF65-F5344CB8AC3E}">
        <p14:creationId xmlns:p14="http://schemas.microsoft.com/office/powerpoint/2010/main" val="3475008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5E8412-6683-47FE-9E85-CF0A4E549395}" type="datetimeFigureOut">
              <a:rPr lang="en-US"/>
              <a:pPr>
                <a:defRPr/>
              </a:pPr>
              <a:t>12/2/19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92A33F2-F4D6-4CFF-A492-5E28A74F3D4F}" type="slidenum">
              <a:rPr lang="en-US"/>
              <a:pPr>
                <a:defRPr/>
              </a:pPr>
              <a:t>‹#›</a:t>
            </a:fld>
            <a:endParaRPr lang="en-US"/>
          </a:p>
        </p:txBody>
      </p:sp>
    </p:spTree>
    <p:extLst>
      <p:ext uri="{BB962C8B-B14F-4D97-AF65-F5344CB8AC3E}">
        <p14:creationId xmlns:p14="http://schemas.microsoft.com/office/powerpoint/2010/main" val="1759381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2C210C1-CD41-4483-B416-DE5094567561}" type="datetimeFigureOut">
              <a:rPr lang="en-US"/>
              <a:pPr>
                <a:defRPr/>
              </a:pPr>
              <a:t>12/2/19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1E0034-7A1D-4C68-AA21-927F6E0C0FF8}" type="slidenum">
              <a:rPr lang="en-US"/>
              <a:pPr>
                <a:defRPr/>
              </a:pPr>
              <a:t>‹#›</a:t>
            </a:fld>
            <a:endParaRPr lang="en-US"/>
          </a:p>
        </p:txBody>
      </p:sp>
    </p:spTree>
    <p:extLst>
      <p:ext uri="{BB962C8B-B14F-4D97-AF65-F5344CB8AC3E}">
        <p14:creationId xmlns:p14="http://schemas.microsoft.com/office/powerpoint/2010/main" val="1135965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22D0B36-E22D-4018-BF95-86DC4047CFF6}" type="datetimeFigureOut">
              <a:rPr lang="en-US"/>
              <a:pPr>
                <a:defRPr/>
              </a:pPr>
              <a:t>12/2/19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18CDE9-CA36-40AA-BE6D-6526A4E800F6}" type="slidenum">
              <a:rPr lang="en-US"/>
              <a:pPr>
                <a:defRPr/>
              </a:pPr>
              <a:t>‹#›</a:t>
            </a:fld>
            <a:endParaRPr lang="en-US"/>
          </a:p>
        </p:txBody>
      </p:sp>
    </p:spTree>
    <p:extLst>
      <p:ext uri="{BB962C8B-B14F-4D97-AF65-F5344CB8AC3E}">
        <p14:creationId xmlns:p14="http://schemas.microsoft.com/office/powerpoint/2010/main" val="221541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cxnSp>
        <p:nvCxnSpPr>
          <p:cNvPr id="4" name="Straight Connector 3"/>
          <p:cNvCxnSpPr/>
          <p:nvPr userDrawn="1"/>
        </p:nvCxnSpPr>
        <p:spPr>
          <a:xfrm flipH="1">
            <a:off x="5605463" y="5148263"/>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Placeholder 10"/>
          <p:cNvSpPr>
            <a:spLocks noGrp="1"/>
          </p:cNvSpPr>
          <p:nvPr>
            <p:ph type="title"/>
          </p:nvPr>
        </p:nvSpPr>
        <p:spPr>
          <a:xfrm>
            <a:off x="228600" y="228600"/>
            <a:ext cx="7315200" cy="576072"/>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705920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7FD85B8-0873-4160-BD91-DC01565DED12}"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E566C4-D454-403B-8059-D3B93AB80990}" type="slidenum">
              <a:rPr lang="en-US"/>
              <a:pPr>
                <a:defRPr/>
              </a:pPr>
              <a:t>‹#›</a:t>
            </a:fld>
            <a:endParaRPr lang="en-US"/>
          </a:p>
        </p:txBody>
      </p:sp>
    </p:spTree>
    <p:extLst>
      <p:ext uri="{BB962C8B-B14F-4D97-AF65-F5344CB8AC3E}">
        <p14:creationId xmlns:p14="http://schemas.microsoft.com/office/powerpoint/2010/main" val="4269603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7867FD9-19D7-4157-8E26-D8741DED3899}"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23D56A-DC75-4C33-8359-0CEB022FC40A}" type="slidenum">
              <a:rPr lang="en-US"/>
              <a:pPr>
                <a:defRPr/>
              </a:pPr>
              <a:t>‹#›</a:t>
            </a:fld>
            <a:endParaRPr lang="en-US"/>
          </a:p>
        </p:txBody>
      </p:sp>
    </p:spTree>
    <p:extLst>
      <p:ext uri="{BB962C8B-B14F-4D97-AF65-F5344CB8AC3E}">
        <p14:creationId xmlns:p14="http://schemas.microsoft.com/office/powerpoint/2010/main" val="2156660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606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8595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9050"/>
            <a:ext cx="2895600" cy="328613"/>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6396A3A3-94A6-4E5B-AF39-173ACA3E61CC}" type="datetime2">
              <a:rPr lang="en-US"/>
              <a:pPr>
                <a:defRPr/>
              </a:pPr>
              <a:t>Monday, December 2, 2019</a:t>
            </a:fld>
            <a:endParaRPr lang="en-US"/>
          </a:p>
        </p:txBody>
      </p:sp>
      <p:sp>
        <p:nvSpPr>
          <p:cNvPr id="5" name="Footer Placeholder 4"/>
          <p:cNvSpPr>
            <a:spLocks noGrp="1"/>
          </p:cNvSpPr>
          <p:nvPr>
            <p:ph type="ftr" sz="quarter" idx="11"/>
          </p:nvPr>
        </p:nvSpPr>
        <p:spPr>
          <a:xfrm>
            <a:off x="3429000" y="19050"/>
            <a:ext cx="4114800" cy="328613"/>
          </a:xfrm>
          <a:prstGeom prst="rect">
            <a:avLst/>
          </a:prstGeom>
        </p:spPr>
        <p:txBody>
          <a:bodyPr/>
          <a:lstStyle>
            <a:lvl1pPr algn="r" defTabSz="342900" eaLnBrk="1" fontAlgn="auto" hangingPunct="1">
              <a:spcBef>
                <a:spcPts val="0"/>
              </a:spcBef>
              <a:spcAft>
                <a:spcPts val="0"/>
              </a:spcAft>
              <a:defRPr sz="1350">
                <a:solidFill>
                  <a:srgbClr val="3B3D3C"/>
                </a:solidFill>
                <a:latin typeface="+mn-lt"/>
              </a:defRPr>
            </a:lvl1pPr>
          </a:lstStyle>
          <a:p>
            <a:pPr>
              <a:defRPr/>
            </a:pPr>
            <a:endParaRPr lang="en-US"/>
          </a:p>
        </p:txBody>
      </p:sp>
      <p:sp>
        <p:nvSpPr>
          <p:cNvPr id="6" name="Slide Number Placeholder 5"/>
          <p:cNvSpPr>
            <a:spLocks noGrp="1"/>
          </p:cNvSpPr>
          <p:nvPr>
            <p:ph type="sldNum" sz="quarter" idx="12"/>
          </p:nvPr>
        </p:nvSpPr>
        <p:spPr>
          <a:xfrm>
            <a:off x="7620000" y="19050"/>
            <a:ext cx="1066800" cy="328613"/>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A31D8B37-36C1-49F2-8F29-E521E8A59842}" type="slidenum">
              <a:rPr lang="en-US"/>
              <a:pPr>
                <a:defRPr/>
              </a:pPr>
              <a:t>‹#›</a:t>
            </a:fld>
            <a:endParaRPr lang="en-US"/>
          </a:p>
        </p:txBody>
      </p:sp>
    </p:spTree>
    <p:extLst>
      <p:ext uri="{BB962C8B-B14F-4D97-AF65-F5344CB8AC3E}">
        <p14:creationId xmlns:p14="http://schemas.microsoft.com/office/powerpoint/2010/main" val="4079541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BDA44688-1E5A-4CC5-9704-6D1897322E8A}" type="datetimeFigureOut">
              <a:rPr lang="en-US"/>
              <a:pPr>
                <a:defRPr/>
              </a:pPr>
              <a:t>12/2/19</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D6746504-7BE3-4371-88E0-94CBA42581A9}" type="slidenum">
              <a:rPr lang="en-US"/>
              <a:pPr>
                <a:defRPr/>
              </a:pPr>
              <a:t>‹#›</a:t>
            </a:fld>
            <a:endParaRPr lang="en-US"/>
          </a:p>
        </p:txBody>
      </p:sp>
    </p:spTree>
    <p:extLst>
      <p:ext uri="{BB962C8B-B14F-4D97-AF65-F5344CB8AC3E}">
        <p14:creationId xmlns:p14="http://schemas.microsoft.com/office/powerpoint/2010/main" val="3679622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defTabSz="342900" eaLnBrk="1" fontAlgn="auto" hangingPunct="1">
              <a:spcBef>
                <a:spcPts val="0"/>
              </a:spcBef>
              <a:spcAft>
                <a:spcPts val="0"/>
              </a:spcAft>
              <a:defRPr sz="1350">
                <a:solidFill>
                  <a:srgbClr val="000000"/>
                </a:solidFill>
                <a:latin typeface="+mn-lt"/>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defTabSz="342900" eaLnBrk="1" fontAlgn="auto" hangingPunct="1">
              <a:spcBef>
                <a:spcPts val="0"/>
              </a:spcBef>
              <a:spcAft>
                <a:spcPts val="0"/>
              </a:spcAft>
              <a:defRPr sz="1350">
                <a:solidFill>
                  <a:srgbClr val="000000"/>
                </a:solidFill>
                <a:latin typeface="+mn-lt"/>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defTabSz="342900" eaLnBrk="1" fontAlgn="auto" hangingPunct="1">
              <a:spcBef>
                <a:spcPts val="0"/>
              </a:spcBef>
              <a:spcAft>
                <a:spcPts val="0"/>
              </a:spcAft>
              <a:defRPr sz="1350">
                <a:solidFill>
                  <a:srgbClr val="000000"/>
                </a:solidFill>
                <a:latin typeface="+mn-lt"/>
              </a:defRPr>
            </a:lvl1pPr>
          </a:lstStyle>
          <a:p>
            <a:pPr>
              <a:defRPr/>
            </a:pPr>
            <a:fld id="{AA07C7A9-371D-4C8B-B033-41C3AF0578BF}" type="slidenum">
              <a:rPr lang="en-US"/>
              <a:pPr>
                <a:defRPr/>
              </a:pPr>
              <a:t>‹#›</a:t>
            </a:fld>
            <a:endParaRPr lang="en-US"/>
          </a:p>
        </p:txBody>
      </p:sp>
    </p:spTree>
    <p:extLst>
      <p:ext uri="{BB962C8B-B14F-4D97-AF65-F5344CB8AC3E}">
        <p14:creationId xmlns:p14="http://schemas.microsoft.com/office/powerpoint/2010/main" val="3615969666"/>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67578084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93835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1010859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380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435983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28331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5516383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40144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27135767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63704112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224515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60546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D1AFF40-D916-43AB-BA4E-6450DC9013ED}"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87E962-073A-41B5-8C22-1F4FAAC3C5E9}" type="slidenum">
              <a:rPr lang="en-US"/>
              <a:pPr>
                <a:defRPr/>
              </a:pPr>
              <a:t>‹#›</a:t>
            </a:fld>
            <a:endParaRPr lang="en-US"/>
          </a:p>
        </p:txBody>
      </p:sp>
    </p:spTree>
    <p:extLst>
      <p:ext uri="{BB962C8B-B14F-4D97-AF65-F5344CB8AC3E}">
        <p14:creationId xmlns:p14="http://schemas.microsoft.com/office/powerpoint/2010/main" val="4264351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7D1D4D-7D55-466B-B540-B2C5CA02927C}"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EB1D66-6B03-4464-AC84-1BAA921797D1}" type="slidenum">
              <a:rPr lang="en-US"/>
              <a:pPr>
                <a:defRPr/>
              </a:pPr>
              <a:t>‹#›</a:t>
            </a:fld>
            <a:endParaRPr lang="en-US"/>
          </a:p>
        </p:txBody>
      </p:sp>
    </p:spTree>
    <p:extLst>
      <p:ext uri="{BB962C8B-B14F-4D97-AF65-F5344CB8AC3E}">
        <p14:creationId xmlns:p14="http://schemas.microsoft.com/office/powerpoint/2010/main" val="3776769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53235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6ED5422-5220-4E19-95D5-4CD5D3B83A10}"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8DEBA3-82D0-41F8-ABEB-F7F267A618F4}" type="slidenum">
              <a:rPr lang="en-US"/>
              <a:pPr>
                <a:defRPr/>
              </a:pPr>
              <a:t>‹#›</a:t>
            </a:fld>
            <a:endParaRPr lang="en-US"/>
          </a:p>
        </p:txBody>
      </p:sp>
    </p:spTree>
    <p:extLst>
      <p:ext uri="{BB962C8B-B14F-4D97-AF65-F5344CB8AC3E}">
        <p14:creationId xmlns:p14="http://schemas.microsoft.com/office/powerpoint/2010/main" val="35810486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4998644-8E95-4AF4-AB4A-8717E7EB1373}" type="datetimeFigureOut">
              <a:rPr lang="en-US"/>
              <a:pPr>
                <a:defRPr/>
              </a:pPr>
              <a:t>12/2/19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7CA7B3-6C80-4FBC-ADCF-A08B54243106}" type="slidenum">
              <a:rPr lang="en-US"/>
              <a:pPr>
                <a:defRPr/>
              </a:pPr>
              <a:t>‹#›</a:t>
            </a:fld>
            <a:endParaRPr lang="en-US"/>
          </a:p>
        </p:txBody>
      </p:sp>
    </p:spTree>
    <p:extLst>
      <p:ext uri="{BB962C8B-B14F-4D97-AF65-F5344CB8AC3E}">
        <p14:creationId xmlns:p14="http://schemas.microsoft.com/office/powerpoint/2010/main" val="1602879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05A0ABF-DAED-4575-92F8-1FDF6F837E38}" type="datetimeFigureOut">
              <a:rPr lang="en-US"/>
              <a:pPr>
                <a:defRPr/>
              </a:pPr>
              <a:t>12/2/19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50CF436-F329-4EBC-8289-AFEEAD507A1B}" type="slidenum">
              <a:rPr lang="en-US"/>
              <a:pPr>
                <a:defRPr/>
              </a:pPr>
              <a:t>‹#›</a:t>
            </a:fld>
            <a:endParaRPr lang="en-US"/>
          </a:p>
        </p:txBody>
      </p:sp>
    </p:spTree>
    <p:extLst>
      <p:ext uri="{BB962C8B-B14F-4D97-AF65-F5344CB8AC3E}">
        <p14:creationId xmlns:p14="http://schemas.microsoft.com/office/powerpoint/2010/main" val="28090192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67D787E-40A0-43A0-8088-57F58D25865B}" type="datetimeFigureOut">
              <a:rPr lang="en-US"/>
              <a:pPr>
                <a:defRPr/>
              </a:pPr>
              <a:t>12/2/19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84BA9EB-9FCC-4734-82C5-8ACF04EB2863}" type="slidenum">
              <a:rPr lang="en-US"/>
              <a:pPr>
                <a:defRPr/>
              </a:pPr>
              <a:t>‹#›</a:t>
            </a:fld>
            <a:endParaRPr lang="en-US"/>
          </a:p>
        </p:txBody>
      </p:sp>
    </p:spTree>
    <p:extLst>
      <p:ext uri="{BB962C8B-B14F-4D97-AF65-F5344CB8AC3E}">
        <p14:creationId xmlns:p14="http://schemas.microsoft.com/office/powerpoint/2010/main" val="22390173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ABC2A7-834F-4C1F-9E50-04410EC9E35E}" type="datetimeFigureOut">
              <a:rPr lang="en-US"/>
              <a:pPr>
                <a:defRPr/>
              </a:pPr>
              <a:t>12/2/19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9208101-8067-4331-BB4B-73C171800D72}" type="slidenum">
              <a:rPr lang="en-US"/>
              <a:pPr>
                <a:defRPr/>
              </a:pPr>
              <a:t>‹#›</a:t>
            </a:fld>
            <a:endParaRPr lang="en-US"/>
          </a:p>
        </p:txBody>
      </p:sp>
    </p:spTree>
    <p:extLst>
      <p:ext uri="{BB962C8B-B14F-4D97-AF65-F5344CB8AC3E}">
        <p14:creationId xmlns:p14="http://schemas.microsoft.com/office/powerpoint/2010/main" val="34686320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532B80D-6FA1-4754-AAF0-78FF31E1BEC5}" type="datetimeFigureOut">
              <a:rPr lang="en-US"/>
              <a:pPr>
                <a:defRPr/>
              </a:pPr>
              <a:t>12/2/19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B5D8A6-C2F5-4424-B724-DF388E62AB35}" type="slidenum">
              <a:rPr lang="en-US"/>
              <a:pPr>
                <a:defRPr/>
              </a:pPr>
              <a:t>‹#›</a:t>
            </a:fld>
            <a:endParaRPr lang="en-US"/>
          </a:p>
        </p:txBody>
      </p:sp>
    </p:spTree>
    <p:extLst>
      <p:ext uri="{BB962C8B-B14F-4D97-AF65-F5344CB8AC3E}">
        <p14:creationId xmlns:p14="http://schemas.microsoft.com/office/powerpoint/2010/main" val="2615676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655BE67-7FA7-49DC-9D80-CCA2BD84AA85}" type="datetimeFigureOut">
              <a:rPr lang="en-US"/>
              <a:pPr>
                <a:defRPr/>
              </a:pPr>
              <a:t>12/2/19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D255E59-5E08-47D5-B058-E7BE57958516}" type="slidenum">
              <a:rPr lang="en-US"/>
              <a:pPr>
                <a:defRPr/>
              </a:pPr>
              <a:t>‹#›</a:t>
            </a:fld>
            <a:endParaRPr lang="en-US"/>
          </a:p>
        </p:txBody>
      </p:sp>
    </p:spTree>
    <p:extLst>
      <p:ext uri="{BB962C8B-B14F-4D97-AF65-F5344CB8AC3E}">
        <p14:creationId xmlns:p14="http://schemas.microsoft.com/office/powerpoint/2010/main" val="9342439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423E4C-0C47-4640-BA82-7970D36E25F7}"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BDA540-66E4-4E08-BFC9-763A0DECF9D9}" type="slidenum">
              <a:rPr lang="en-US"/>
              <a:pPr>
                <a:defRPr/>
              </a:pPr>
              <a:t>‹#›</a:t>
            </a:fld>
            <a:endParaRPr lang="en-US"/>
          </a:p>
        </p:txBody>
      </p:sp>
    </p:spTree>
    <p:extLst>
      <p:ext uri="{BB962C8B-B14F-4D97-AF65-F5344CB8AC3E}">
        <p14:creationId xmlns:p14="http://schemas.microsoft.com/office/powerpoint/2010/main" val="12718683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5A31EA7-3918-49AC-B56B-3125C43B951D}"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A1EFE1-0F0C-4838-9B3F-D8C6E9380131}" type="slidenum">
              <a:rPr lang="en-US"/>
              <a:pPr>
                <a:defRPr/>
              </a:pPr>
              <a:t>‹#›</a:t>
            </a:fld>
            <a:endParaRPr lang="en-US"/>
          </a:p>
        </p:txBody>
      </p:sp>
    </p:spTree>
    <p:extLst>
      <p:ext uri="{BB962C8B-B14F-4D97-AF65-F5344CB8AC3E}">
        <p14:creationId xmlns:p14="http://schemas.microsoft.com/office/powerpoint/2010/main" val="1620764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3F91C2-4E5C-4714-A5B7-F4E366532D1E}"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37A43F-0AED-4648-B09C-99124F2FA7F4}" type="slidenum">
              <a:rPr lang="en-US"/>
              <a:pPr>
                <a:defRPr/>
              </a:pPr>
              <a:t>‹#›</a:t>
            </a:fld>
            <a:endParaRPr lang="en-US"/>
          </a:p>
        </p:txBody>
      </p:sp>
    </p:spTree>
    <p:extLst>
      <p:ext uri="{BB962C8B-B14F-4D97-AF65-F5344CB8AC3E}">
        <p14:creationId xmlns:p14="http://schemas.microsoft.com/office/powerpoint/2010/main" val="3842986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269BA67-986B-489B-A326-6E6A693AA9CA}" type="datetimeFigureOut">
              <a:rPr lang="en-US"/>
              <a:pPr>
                <a:defRPr/>
              </a:pPr>
              <a:t>12/2/19</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1B7E769-9AD1-4457-A464-60B9655109DE}" type="slidenum">
              <a:rPr lang="en-US"/>
              <a:pPr>
                <a:defRPr/>
              </a:pPr>
              <a:t>‹#›</a:t>
            </a:fld>
            <a:endParaRPr lang="en-US"/>
          </a:p>
        </p:txBody>
      </p:sp>
    </p:spTree>
    <p:extLst>
      <p:ext uri="{BB962C8B-B14F-4D97-AF65-F5344CB8AC3E}">
        <p14:creationId xmlns:p14="http://schemas.microsoft.com/office/powerpoint/2010/main" val="32151438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DCFD6F11-9EC9-45DD-8366-81F686FF3F6C}"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36FDC9-B60A-4376-B33A-D95BA7C3688D}" type="slidenum">
              <a:rPr lang="en-US"/>
              <a:pPr>
                <a:defRPr/>
              </a:pPr>
              <a:t>‹#›</a:t>
            </a:fld>
            <a:endParaRPr lang="en-US"/>
          </a:p>
        </p:txBody>
      </p:sp>
    </p:spTree>
    <p:extLst>
      <p:ext uri="{BB962C8B-B14F-4D97-AF65-F5344CB8AC3E}">
        <p14:creationId xmlns:p14="http://schemas.microsoft.com/office/powerpoint/2010/main" val="8676060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5FB6A9F6-1C07-4F5F-998A-1719553D9F65}"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A3C68F-0809-47DB-B19F-DB04561AD758}" type="slidenum">
              <a:rPr lang="en-US"/>
              <a:pPr>
                <a:defRPr/>
              </a:pPr>
              <a:t>‹#›</a:t>
            </a:fld>
            <a:endParaRPr lang="en-US"/>
          </a:p>
        </p:txBody>
      </p:sp>
    </p:spTree>
    <p:extLst>
      <p:ext uri="{BB962C8B-B14F-4D97-AF65-F5344CB8AC3E}">
        <p14:creationId xmlns:p14="http://schemas.microsoft.com/office/powerpoint/2010/main" val="8597853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0246A850-1F34-46C7-B769-E7D1C6959A9D}" type="datetimeFigureOut">
              <a:rPr lang="en-US"/>
              <a:pPr>
                <a:defRPr/>
              </a:pPr>
              <a:t>12/2/19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F6E656-30D7-4897-B3E8-5026C67E7DBA}" type="slidenum">
              <a:rPr lang="en-US"/>
              <a:pPr>
                <a:defRPr/>
              </a:pPr>
              <a:t>‹#›</a:t>
            </a:fld>
            <a:endParaRPr lang="en-US"/>
          </a:p>
        </p:txBody>
      </p:sp>
    </p:spTree>
    <p:extLst>
      <p:ext uri="{BB962C8B-B14F-4D97-AF65-F5344CB8AC3E}">
        <p14:creationId xmlns:p14="http://schemas.microsoft.com/office/powerpoint/2010/main" val="30718957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BE4D6AAF-4A0E-4D36-B335-F22747999CB5}" type="datetimeFigureOut">
              <a:rPr lang="en-US"/>
              <a:pPr>
                <a:defRPr/>
              </a:pPr>
              <a:t>12/2/19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85C6FC1-624E-437B-B28F-865855D99641}" type="slidenum">
              <a:rPr lang="en-US"/>
              <a:pPr>
                <a:defRPr/>
              </a:pPr>
              <a:t>‹#›</a:t>
            </a:fld>
            <a:endParaRPr lang="en-US"/>
          </a:p>
        </p:txBody>
      </p:sp>
    </p:spTree>
    <p:extLst>
      <p:ext uri="{BB962C8B-B14F-4D97-AF65-F5344CB8AC3E}">
        <p14:creationId xmlns:p14="http://schemas.microsoft.com/office/powerpoint/2010/main" val="17389880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5675FF5-9D83-44FB-8A6D-88A8FD269D5A}" type="datetimeFigureOut">
              <a:rPr lang="en-US"/>
              <a:pPr>
                <a:defRPr/>
              </a:pPr>
              <a:t>12/2/19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982110-BC6A-4DEA-90F2-E21989C9B495}" type="slidenum">
              <a:rPr lang="en-US"/>
              <a:pPr>
                <a:defRPr/>
              </a:pPr>
              <a:t>‹#›</a:t>
            </a:fld>
            <a:endParaRPr lang="en-US"/>
          </a:p>
        </p:txBody>
      </p:sp>
    </p:spTree>
    <p:extLst>
      <p:ext uri="{BB962C8B-B14F-4D97-AF65-F5344CB8AC3E}">
        <p14:creationId xmlns:p14="http://schemas.microsoft.com/office/powerpoint/2010/main" val="36099153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0BC485-2694-43BE-B901-6FA2437C39CF}" type="datetimeFigureOut">
              <a:rPr lang="en-US"/>
              <a:pPr>
                <a:defRPr/>
              </a:pPr>
              <a:t>12/2/19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A657B25-D789-4D0F-800A-C59E534C59EE}" type="slidenum">
              <a:rPr lang="en-US"/>
              <a:pPr>
                <a:defRPr/>
              </a:pPr>
              <a:t>‹#›</a:t>
            </a:fld>
            <a:endParaRPr lang="en-US"/>
          </a:p>
        </p:txBody>
      </p:sp>
    </p:spTree>
    <p:extLst>
      <p:ext uri="{BB962C8B-B14F-4D97-AF65-F5344CB8AC3E}">
        <p14:creationId xmlns:p14="http://schemas.microsoft.com/office/powerpoint/2010/main" val="12635091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73B7BFDC-5557-4629-8038-3D7B96027AB3}" type="datetimeFigureOut">
              <a:rPr lang="en-US"/>
              <a:pPr>
                <a:defRPr/>
              </a:pPr>
              <a:t>12/2/19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607C1A-666C-4D48-9A70-CB00CD145685}" type="slidenum">
              <a:rPr lang="en-US"/>
              <a:pPr>
                <a:defRPr/>
              </a:pPr>
              <a:t>‹#›</a:t>
            </a:fld>
            <a:endParaRPr lang="en-US"/>
          </a:p>
        </p:txBody>
      </p:sp>
    </p:spTree>
    <p:extLst>
      <p:ext uri="{BB962C8B-B14F-4D97-AF65-F5344CB8AC3E}">
        <p14:creationId xmlns:p14="http://schemas.microsoft.com/office/powerpoint/2010/main" val="36317254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D754FFF4-0F2A-4F13-9C91-B42B84005723}" type="datetimeFigureOut">
              <a:rPr lang="en-US"/>
              <a:pPr>
                <a:defRPr/>
              </a:pPr>
              <a:t>12/2/19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26295E-1003-4BCD-8ACC-BE833AB777D8}" type="slidenum">
              <a:rPr lang="en-US"/>
              <a:pPr>
                <a:defRPr/>
              </a:pPr>
              <a:t>‹#›</a:t>
            </a:fld>
            <a:endParaRPr lang="en-US"/>
          </a:p>
        </p:txBody>
      </p:sp>
    </p:spTree>
    <p:extLst>
      <p:ext uri="{BB962C8B-B14F-4D97-AF65-F5344CB8AC3E}">
        <p14:creationId xmlns:p14="http://schemas.microsoft.com/office/powerpoint/2010/main" val="3914082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9DFB1259-922B-432E-BF8D-DD6CF39F2ACE}"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BE3786-A811-4D5E-A94B-7894C5F14165}" type="slidenum">
              <a:rPr lang="en-US"/>
              <a:pPr>
                <a:defRPr/>
              </a:pPr>
              <a:t>‹#›</a:t>
            </a:fld>
            <a:endParaRPr lang="en-US"/>
          </a:p>
        </p:txBody>
      </p:sp>
    </p:spTree>
    <p:extLst>
      <p:ext uri="{BB962C8B-B14F-4D97-AF65-F5344CB8AC3E}">
        <p14:creationId xmlns:p14="http://schemas.microsoft.com/office/powerpoint/2010/main" val="39696201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4A0E684E-C25E-4E2C-819A-8547FF784B2F}" type="datetimeFigureOut">
              <a:rPr lang="en-US"/>
              <a:pPr>
                <a:defRPr/>
              </a:pPr>
              <a:t>12/2/19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BE63EA-C759-471A-B554-99FFC87746DC}" type="slidenum">
              <a:rPr lang="en-US"/>
              <a:pPr>
                <a:defRPr/>
              </a:pPr>
              <a:t>‹#›</a:t>
            </a:fld>
            <a:endParaRPr lang="en-US"/>
          </a:p>
        </p:txBody>
      </p:sp>
    </p:spTree>
    <p:extLst>
      <p:ext uri="{BB962C8B-B14F-4D97-AF65-F5344CB8AC3E}">
        <p14:creationId xmlns:p14="http://schemas.microsoft.com/office/powerpoint/2010/main" val="1868554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fld id="{D97E35CB-C2A1-4A15-A883-84597BBF7ECC}" type="slidenum">
              <a:rPr lang="en-US"/>
              <a:pPr>
                <a:defRPr/>
              </a:pPr>
              <a:t>‹#›</a:t>
            </a:fld>
            <a:endParaRPr lang="en-US"/>
          </a:p>
        </p:txBody>
      </p:sp>
    </p:spTree>
    <p:extLst>
      <p:ext uri="{BB962C8B-B14F-4D97-AF65-F5344CB8AC3E}">
        <p14:creationId xmlns:p14="http://schemas.microsoft.com/office/powerpoint/2010/main" val="249458527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23973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e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4393"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10244" name="Text Placeholder 2"/>
          <p:cNvSpPr>
            <a:spLocks noGrp="1"/>
          </p:cNvSpPr>
          <p:nvPr>
            <p:ph type="body" idx="1"/>
          </p:nvPr>
        </p:nvSpPr>
        <p:spPr bwMode="auto">
          <a:xfrm>
            <a:off x="228600" y="1371600"/>
            <a:ext cx="822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45"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3"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rgbClr val="FFFFFF"/>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rgbClr val="FFFFFF"/>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rgbClr val="FFFFFF"/>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11268" name="Text Placeholder 2"/>
          <p:cNvSpPr>
            <a:spLocks noGrp="1"/>
          </p:cNvSpPr>
          <p:nvPr>
            <p:ph type="body" idx="1"/>
          </p:nvPr>
        </p:nvSpPr>
        <p:spPr bwMode="auto">
          <a:xfrm>
            <a:off x="228600" y="1371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1269"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4"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rgbClr val="FFFFFF"/>
          </a:solidFill>
          <a:latin typeface="Helvetica"/>
          <a:ea typeface="+mn-ea"/>
          <a:cs typeface="Helvetica"/>
        </a:defRPr>
      </a:lvl1pPr>
      <a:lvl2pPr marL="742950" indent="-285750" algn="l" defTabSz="457200" rtl="0" eaLnBrk="0" fontAlgn="base" hangingPunct="0">
        <a:spcBef>
          <a:spcPct val="20000"/>
        </a:spcBef>
        <a:spcAft>
          <a:spcPct val="0"/>
        </a:spcAft>
        <a:buFont typeface="Lucida Grande"/>
        <a:buChar char="–"/>
        <a:defRPr sz="2000" kern="1200">
          <a:solidFill>
            <a:srgbClr val="FFFFFF"/>
          </a:solidFill>
          <a:latin typeface="Helvetica"/>
          <a:ea typeface="+mn-ea"/>
          <a:cs typeface="Helvetica"/>
        </a:defRPr>
      </a:lvl2pPr>
      <a:lvl3pPr marL="1143000" indent="-228600" algn="l" defTabSz="457200" rtl="0" eaLnBrk="0" fontAlgn="base" hangingPunct="0">
        <a:spcBef>
          <a:spcPct val="20000"/>
        </a:spcBef>
        <a:spcAft>
          <a:spcPct val="0"/>
        </a:spcAft>
        <a:buClr>
          <a:schemeClr val="bg1"/>
        </a:buClr>
        <a:buFont typeface="Courier New" panose="02070309020205020404" pitchFamily="49" charset="0"/>
        <a:buChar char="o"/>
        <a:defRPr sz="2000" kern="1200">
          <a:solidFill>
            <a:srgbClr val="FFFFFF"/>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rgbClr val="FFFFFF"/>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12292" name="Text Placeholder 2"/>
          <p:cNvSpPr>
            <a:spLocks noGrp="1"/>
          </p:cNvSpPr>
          <p:nvPr>
            <p:ph type="body" idx="1"/>
          </p:nvPr>
        </p:nvSpPr>
        <p:spPr bwMode="auto">
          <a:xfrm>
            <a:off x="228600" y="1371600"/>
            <a:ext cx="84582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2293"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5" r:id="rId1"/>
  </p:sldLayoutIdLst>
  <p:txStyles>
    <p:titleStyle>
      <a:lvl1pPr algn="l" defTabSz="457200" rtl="0" eaLnBrk="0" fontAlgn="base" hangingPunct="0">
        <a:spcBef>
          <a:spcPct val="0"/>
        </a:spcBef>
        <a:spcAft>
          <a:spcPct val="0"/>
        </a:spcAft>
        <a:defRPr sz="3600" b="1" kern="1200">
          <a:solidFill>
            <a:srgbClr val="FFFFFF"/>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rgbClr val="FFFFFF"/>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rgbClr val="FFFFFF"/>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rgbClr val="FFFFFF"/>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mn-lt"/>
              </a:defRPr>
            </a:lvl1pPr>
          </a:lstStyle>
          <a:p>
            <a:pPr>
              <a:defRPr/>
            </a:pPr>
            <a:fld id="{48BC87D5-F18D-4660-A72D-ADF615C04622}" type="datetimeFigureOut">
              <a:rPr lang="en-US"/>
              <a:pPr>
                <a:defRPr/>
              </a:pPr>
              <a:t>12/2/19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mn-lt"/>
              </a:defRPr>
            </a:lvl1pPr>
          </a:lstStyle>
          <a:p>
            <a:pPr>
              <a:defRPr/>
            </a:pPr>
            <a:fld id="{4C2459BE-59A1-4F7C-9E68-5740CDEDC0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mn-lt"/>
              </a:defRPr>
            </a:lvl1pPr>
          </a:lstStyle>
          <a:p>
            <a:pPr>
              <a:defRPr/>
            </a:pPr>
            <a:fld id="{5D860A53-821F-4DFE-9C2F-F3C6D7181070}" type="datetimeFigureOut">
              <a:rPr lang="en-US"/>
              <a:pPr>
                <a:defRPr/>
              </a:pPr>
              <a:t>12/2/19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mn-lt"/>
              </a:defRPr>
            </a:lvl1pPr>
          </a:lstStyle>
          <a:p>
            <a:pPr>
              <a:defRPr/>
            </a:pPr>
            <a:fld id="{76746909-EB39-41CF-B999-FBE578FD3F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15364" name="Text Placeholder 2"/>
          <p:cNvSpPr>
            <a:spLocks noGrp="1"/>
          </p:cNvSpPr>
          <p:nvPr>
            <p:ph type="body" idx="1"/>
          </p:nvPr>
        </p:nvSpPr>
        <p:spPr bwMode="auto">
          <a:xfrm>
            <a:off x="228600" y="1371600"/>
            <a:ext cx="84582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58" r:id="rId1"/>
    <p:sldLayoutId id="2147484359" r:id="rId2"/>
    <p:sldLayoutId id="2147484399" r:id="rId3"/>
    <p:sldLayoutId id="2147484400" r:id="rId4"/>
    <p:sldLayoutId id="2147484401" r:id="rId5"/>
  </p:sldLayoutIdLst>
  <p:txStyles>
    <p:titleStyle>
      <a:lvl1pPr algn="l" defTabSz="342900" rtl="0" eaLnBrk="0" fontAlgn="base" hangingPunct="0">
        <a:spcBef>
          <a:spcPct val="0"/>
        </a:spcBef>
        <a:spcAft>
          <a:spcPct val="0"/>
        </a:spcAft>
        <a:defRPr sz="27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342900" rtl="0" eaLnBrk="0" fontAlgn="base" hangingPunct="0">
        <a:spcBef>
          <a:spcPct val="0"/>
        </a:spcBef>
        <a:spcAft>
          <a:spcPct val="0"/>
        </a:spcAft>
        <a:defRPr sz="2700" b="1">
          <a:solidFill>
            <a:schemeClr val="bg1"/>
          </a:solidFill>
          <a:latin typeface="Helvetica" panose="020B0604020202020204" pitchFamily="34" charset="0"/>
          <a:cs typeface="Helvetica" panose="020B0604020202020204" pitchFamily="34" charset="0"/>
        </a:defRPr>
      </a:lvl2pPr>
      <a:lvl3pPr algn="l" defTabSz="342900" rtl="0" eaLnBrk="0" fontAlgn="base" hangingPunct="0">
        <a:spcBef>
          <a:spcPct val="0"/>
        </a:spcBef>
        <a:spcAft>
          <a:spcPct val="0"/>
        </a:spcAft>
        <a:defRPr sz="2700" b="1">
          <a:solidFill>
            <a:schemeClr val="bg1"/>
          </a:solidFill>
          <a:latin typeface="Helvetica" panose="020B0604020202020204" pitchFamily="34" charset="0"/>
          <a:cs typeface="Helvetica" panose="020B0604020202020204" pitchFamily="34" charset="0"/>
        </a:defRPr>
      </a:lvl3pPr>
      <a:lvl4pPr algn="l" defTabSz="342900" rtl="0" eaLnBrk="0" fontAlgn="base" hangingPunct="0">
        <a:spcBef>
          <a:spcPct val="0"/>
        </a:spcBef>
        <a:spcAft>
          <a:spcPct val="0"/>
        </a:spcAft>
        <a:defRPr sz="2700" b="1">
          <a:solidFill>
            <a:schemeClr val="bg1"/>
          </a:solidFill>
          <a:latin typeface="Helvetica" panose="020B0604020202020204" pitchFamily="34" charset="0"/>
          <a:cs typeface="Helvetica" panose="020B0604020202020204" pitchFamily="34" charset="0"/>
        </a:defRPr>
      </a:lvl4pPr>
      <a:lvl5pPr algn="l" defTabSz="342900" rtl="0" eaLnBrk="0" fontAlgn="base" hangingPunct="0">
        <a:spcBef>
          <a:spcPct val="0"/>
        </a:spcBef>
        <a:spcAft>
          <a:spcPct val="0"/>
        </a:spcAft>
        <a:defRPr sz="2700" b="1">
          <a:solidFill>
            <a:schemeClr val="bg1"/>
          </a:solidFill>
          <a:latin typeface="Helvetica" panose="020B0604020202020204" pitchFamily="34" charset="0"/>
          <a:cs typeface="Helvetica" panose="020B0604020202020204" pitchFamily="34" charset="0"/>
        </a:defRPr>
      </a:lvl5pPr>
      <a:lvl6pPr marL="4572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6pPr>
      <a:lvl7pPr marL="9144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7pPr>
      <a:lvl8pPr marL="13716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8pPr>
      <a:lvl9pPr marL="18288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9pPr>
    </p:titleStyle>
    <p:bodyStyle>
      <a:lvl1pPr marL="257175" indent="-257175" algn="l" defTabSz="342900" rtl="0" eaLnBrk="0" fontAlgn="base" hangingPunct="0">
        <a:spcBef>
          <a:spcPct val="20000"/>
        </a:spcBef>
        <a:spcAft>
          <a:spcPct val="0"/>
        </a:spcAft>
        <a:buClr>
          <a:schemeClr val="tx2"/>
        </a:buClr>
        <a:buFont typeface="Arial" panose="020B0604020202020204" pitchFamily="34" charset="0"/>
        <a:buChar char="•"/>
        <a:defRPr sz="1500" kern="1200">
          <a:solidFill>
            <a:schemeClr val="tx1"/>
          </a:solidFill>
          <a:latin typeface="Helvetica"/>
          <a:ea typeface="+mn-ea"/>
          <a:cs typeface="Helvetica"/>
        </a:defRPr>
      </a:lvl1pPr>
      <a:lvl2pPr marL="557213" indent="-214313"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mn-ea"/>
          <a:cs typeface="Helvetica"/>
        </a:defRPr>
      </a:lvl2pPr>
      <a:lvl3pPr marL="857250" indent="-171450" algn="l" defTabSz="342900" rtl="0" eaLnBrk="0" fontAlgn="base" hangingPunct="0">
        <a:spcBef>
          <a:spcPct val="20000"/>
        </a:spcBef>
        <a:spcAft>
          <a:spcPct val="0"/>
        </a:spcAft>
        <a:buFont typeface="Courier New" panose="02070309020205020404" pitchFamily="49" charset="0"/>
        <a:buChar char="o"/>
        <a:defRPr sz="1500" kern="1200">
          <a:solidFill>
            <a:schemeClr val="tx1"/>
          </a:solidFill>
          <a:latin typeface="Helvetica"/>
          <a:ea typeface="+mn-ea"/>
          <a:cs typeface="Helvetica"/>
        </a:defRPr>
      </a:lvl3pPr>
      <a:lvl4pPr marL="1200150" indent="-171450" algn="l" defTabSz="342900" rtl="0" eaLnBrk="0" fontAlgn="base" hangingPunct="0">
        <a:spcBef>
          <a:spcPct val="20000"/>
        </a:spcBef>
        <a:spcAft>
          <a:spcPct val="0"/>
        </a:spcAft>
        <a:buClr>
          <a:schemeClr val="tx2"/>
        </a:buClr>
        <a:buFont typeface="Wingdings" panose="05000000000000000000" pitchFamily="2" charset="2"/>
        <a:buChar char="§"/>
        <a:defRPr sz="1500" kern="1200">
          <a:solidFill>
            <a:schemeClr val="tx1"/>
          </a:solidFill>
          <a:latin typeface="Helvetica"/>
          <a:ea typeface="+mn-ea"/>
          <a:cs typeface="Helvetica"/>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16EB1836-F5A1-4372-9E9A-438D92221354}" type="datetimeFigureOut">
              <a:rPr lang="en-US"/>
              <a:pPr>
                <a:defRPr/>
              </a:pPr>
              <a:t>12/2/19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EED3EDE0-9864-4B1C-8232-5DECB9EB26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84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5082F8F-237D-4D0C-8B6B-2B700C4A62AE}" type="datetimeFigureOut">
              <a:rPr lang="en-US"/>
              <a:pPr>
                <a:defRPr/>
              </a:pPr>
              <a:t>12/2/19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8ACA5AE-D81F-444B-A7AA-8A615139A7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4323"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pic>
        <p:nvPicPr>
          <p:cNvPr id="3076"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94"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0"/>
          <p:cNvSpPr>
            <a:spLocks noGrp="1"/>
          </p:cNvSpPr>
          <p:nvPr>
            <p:ph type="title"/>
          </p:nvPr>
        </p:nvSpPr>
        <p:spPr bwMode="auto">
          <a:xfrm>
            <a:off x="228600" y="228600"/>
            <a:ext cx="7315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4100"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95" r:id="rId1"/>
  </p:sldLayoutIdLst>
  <p:txStyles>
    <p:titleStyle>
      <a:lvl1pPr algn="l" defTabSz="457200" rtl="0" eaLnBrk="0" fontAlgn="base" hangingPunct="0">
        <a:spcBef>
          <a:spcPct val="0"/>
        </a:spcBef>
        <a:spcAft>
          <a:spcPct val="0"/>
        </a:spcAft>
        <a:defRPr sz="4400" kern="12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panose="020B0604020202020204" pitchFamily="34" charset="0"/>
        </a:defRPr>
      </a:lvl2pPr>
      <a:lvl3pPr algn="l" defTabSz="457200" rtl="0" eaLnBrk="0" fontAlgn="base" hangingPunct="0">
        <a:spcBef>
          <a:spcPct val="0"/>
        </a:spcBef>
        <a:spcAft>
          <a:spcPct val="0"/>
        </a:spcAft>
        <a:defRPr sz="4400">
          <a:solidFill>
            <a:schemeClr val="tx1"/>
          </a:solidFill>
          <a:latin typeface="Arial" panose="020B0604020202020204" pitchFamily="34" charset="0"/>
        </a:defRPr>
      </a:lvl3pPr>
      <a:lvl4pPr algn="l" defTabSz="457200" rtl="0" eaLnBrk="0" fontAlgn="base" hangingPunct="0">
        <a:spcBef>
          <a:spcPct val="0"/>
        </a:spcBef>
        <a:spcAft>
          <a:spcPct val="0"/>
        </a:spcAft>
        <a:defRPr sz="4400">
          <a:solidFill>
            <a:schemeClr val="tx1"/>
          </a:solidFill>
          <a:latin typeface="Arial" panose="020B0604020202020204" pitchFamily="34" charset="0"/>
        </a:defRPr>
      </a:lvl4pPr>
      <a:lvl5pPr algn="l"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l" defTabSz="457200" rtl="0" fontAlgn="base">
        <a:spcBef>
          <a:spcPct val="0"/>
        </a:spcBef>
        <a:spcAft>
          <a:spcPct val="0"/>
        </a:spcAft>
        <a:defRPr sz="4400">
          <a:solidFill>
            <a:schemeClr val="tx1"/>
          </a:solidFill>
          <a:latin typeface="Arial" panose="020B0604020202020204" pitchFamily="34" charset="0"/>
        </a:defRPr>
      </a:lvl6pPr>
      <a:lvl7pPr marL="914400" algn="l" defTabSz="457200" rtl="0" fontAlgn="base">
        <a:spcBef>
          <a:spcPct val="0"/>
        </a:spcBef>
        <a:spcAft>
          <a:spcPct val="0"/>
        </a:spcAft>
        <a:defRPr sz="4400">
          <a:solidFill>
            <a:schemeClr val="tx1"/>
          </a:solidFill>
          <a:latin typeface="Arial" panose="020B0604020202020204" pitchFamily="34" charset="0"/>
        </a:defRPr>
      </a:lvl7pPr>
      <a:lvl8pPr marL="1371600" algn="l" defTabSz="457200" rtl="0" fontAlgn="base">
        <a:spcBef>
          <a:spcPct val="0"/>
        </a:spcBef>
        <a:spcAft>
          <a:spcPct val="0"/>
        </a:spcAft>
        <a:defRPr sz="4400">
          <a:solidFill>
            <a:schemeClr val="tx1"/>
          </a:solidFill>
          <a:latin typeface="Arial" panose="020B0604020202020204" pitchFamily="34" charset="0"/>
        </a:defRPr>
      </a:lvl8pPr>
      <a:lvl9pPr marL="1828800" algn="l"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5124" name="Text Placeholder 2"/>
          <p:cNvSpPr>
            <a:spLocks noGrp="1"/>
          </p:cNvSpPr>
          <p:nvPr>
            <p:ph type="body" idx="1"/>
          </p:nvPr>
        </p:nvSpPr>
        <p:spPr bwMode="auto">
          <a:xfrm>
            <a:off x="228600" y="1371600"/>
            <a:ext cx="84582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24" r:id="rId1"/>
    <p:sldLayoutId id="2147484325" r:id="rId2"/>
    <p:sldLayoutId id="2147484396" r:id="rId3"/>
    <p:sldLayoutId id="2147484397" r:id="rId4"/>
    <p:sldLayoutId id="2147484398" r:id="rId5"/>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6148" name="Text Placeholder 2"/>
          <p:cNvSpPr>
            <a:spLocks noGrp="1"/>
          </p:cNvSpPr>
          <p:nvPr>
            <p:ph type="body" idx="1"/>
          </p:nvPr>
        </p:nvSpPr>
        <p:spPr bwMode="auto">
          <a:xfrm>
            <a:off x="228600" y="1371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26" r:id="rId1"/>
  </p:sldLayoutIdLst>
  <p:txStyles>
    <p:titleStyle>
      <a:lvl1pPr algn="l" defTabSz="457200" rtl="0" eaLnBrk="0" fontAlgn="base" hangingPunct="0">
        <a:spcBef>
          <a:spcPct val="0"/>
        </a:spcBef>
        <a:spcAft>
          <a:spcPct val="0"/>
        </a:spcAft>
        <a:defRPr sz="3600" b="1" kern="1200">
          <a:solidFill>
            <a:srgbClr val="FFFFFF"/>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7172" name="Text Placeholder 2"/>
          <p:cNvSpPr>
            <a:spLocks noGrp="1"/>
          </p:cNvSpPr>
          <p:nvPr>
            <p:ph type="body" idx="1"/>
          </p:nvPr>
        </p:nvSpPr>
        <p:spPr bwMode="auto">
          <a:xfrm>
            <a:off x="228600" y="13716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8196" name="Text Placeholder 2"/>
          <p:cNvSpPr>
            <a:spLocks noGrp="1"/>
          </p:cNvSpPr>
          <p:nvPr>
            <p:ph type="body" idx="1"/>
          </p:nvPr>
        </p:nvSpPr>
        <p:spPr bwMode="auto">
          <a:xfrm>
            <a:off x="228600" y="13716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8197"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1"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9220" name="Text Placeholder 2"/>
          <p:cNvSpPr>
            <a:spLocks noGrp="1"/>
          </p:cNvSpPr>
          <p:nvPr>
            <p:ph type="body" idx="1"/>
          </p:nvPr>
        </p:nvSpPr>
        <p:spPr bwMode="auto">
          <a:xfrm>
            <a:off x="228600" y="2743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9221"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2" r:id="rId1"/>
  </p:sldLayoutIdLst>
  <p:txStyles>
    <p:titleStyle>
      <a:lvl1pPr algn="l" defTabSz="457200" rtl="0" eaLnBrk="0" fontAlgn="base" hangingPunct="0">
        <a:spcBef>
          <a:spcPct val="0"/>
        </a:spcBef>
        <a:spcAft>
          <a:spcPct val="0"/>
        </a:spcAft>
        <a:defRPr sz="3600" b="1" kern="1200">
          <a:solidFill>
            <a:srgbClr val="FFFFFF"/>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bg1"/>
          </a:solidFill>
          <a:latin typeface="Helvetica"/>
          <a:ea typeface="+mn-ea"/>
          <a:cs typeface="Helvetica"/>
        </a:defRPr>
      </a:lvl3pPr>
      <a:lvl4pPr marL="1600200" indent="-228600" algn="l" defTabSz="457200" rtl="0" eaLnBrk="0" fontAlgn="base" hangingPunct="0">
        <a:spcBef>
          <a:spcPct val="20000"/>
        </a:spcBef>
        <a:spcAft>
          <a:spcPct val="0"/>
        </a:spcAft>
        <a:buFont typeface="Wingdings" panose="05000000000000000000" pitchFamily="2" charset="2"/>
        <a:buChar char="§"/>
        <a:defRPr sz="2000" kern="1200">
          <a:solidFill>
            <a:schemeClr val="bg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4.xml"/><Relationship Id="rId4" Type="http://schemas.openxmlformats.org/officeDocument/2006/relationships/hyperlink" Target="http://www.pitt.edu/super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hyperlink" Target="http://www.apsnet.org/edcenter/intropp/lessons/viruses/Pages/PapayaRingspotvirus.aspx" TargetMode="External"/><Relationship Id="rId2" Type="http://schemas.openxmlformats.org/officeDocument/2006/relationships/notesSlide" Target="../notesSlides/notesSlide27.xml"/><Relationship Id="rId1" Type="http://schemas.openxmlformats.org/officeDocument/2006/relationships/slideLayout" Target="../slideLayouts/slideLayout53.xml"/><Relationship Id="rId4" Type="http://schemas.openxmlformats.org/officeDocument/2006/relationships/hyperlink" Target="http://hawaiitribune-herald.com/sections/news/local-news/papaya-gmo-success-story.html"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64.xml"/><Relationship Id="rId6" Type="http://schemas.openxmlformats.org/officeDocument/2006/relationships/image" Target="../media/image46.png"/><Relationship Id="rId5" Type="http://schemas.openxmlformats.org/officeDocument/2006/relationships/hyperlink" Target="http://supportprecisionagriculture.org/" TargetMode="Externa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hyperlink" Target="http://supportprecisionagriculture.org/" TargetMode="Externa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375" y="354013"/>
            <a:ext cx="7513638" cy="5134739"/>
          </a:xfrm>
          <a:prstGeom prst="rect">
            <a:avLst/>
          </a:prstGeom>
          <a:noFill/>
        </p:spPr>
        <p:txBody>
          <a:bodyPr>
            <a:spAutoFit/>
          </a:bodyPr>
          <a:lstStyle/>
          <a:p>
            <a:pPr algn="ctr" defTabSz="685800">
              <a:defRPr/>
            </a:pPr>
            <a:r>
              <a:rPr lang="en-US" sz="3300" b="1" dirty="0">
                <a:solidFill>
                  <a:srgbClr val="FF0000"/>
                </a:solidFill>
                <a:latin typeface="Calibri" panose="020F0502020204030204"/>
              </a:rPr>
              <a:t>142 Nobelio premijos laureatai palaiko GMO</a:t>
            </a:r>
          </a:p>
          <a:p>
            <a:pPr algn="ctr" defTabSz="685800">
              <a:defRPr/>
            </a:pPr>
            <a:endParaRPr lang="en-US" b="1" dirty="0">
              <a:solidFill>
                <a:prstClr val="black"/>
              </a:solidFill>
              <a:latin typeface="Calibri" panose="020F0502020204030204"/>
            </a:endParaRPr>
          </a:p>
          <a:p>
            <a:pPr algn="ctr" defTabSz="685800">
              <a:defRPr/>
            </a:pPr>
            <a:r>
              <a:rPr lang="en-US" b="1" dirty="0">
                <a:solidFill>
                  <a:prstClr val="black"/>
                </a:solidFill>
                <a:latin typeface="Calibri" panose="020F0502020204030204"/>
              </a:rPr>
              <a:t>Ričardas J. </a:t>
            </a: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r>
              <a:rPr lang="en-US" b="1" dirty="0">
                <a:solidFill>
                  <a:prstClr val="black"/>
                </a:solidFill>
                <a:latin typeface="Calibri" panose="020F0502020204030204"/>
              </a:rPr>
              <a:t>ICGEB valdytojai, 2019 m. </a:t>
            </a:r>
            <a:r>
              <a:rPr lang="en-US" b="1" dirty="0" err="1">
                <a:solidFill>
                  <a:prstClr val="black"/>
                </a:solidFill>
                <a:latin typeface="Calibri" panose="020F0502020204030204"/>
              </a:rPr>
              <a:t>gegužės</a:t>
            </a:r>
            <a:r>
              <a:rPr lang="en-US" b="1" dirty="0">
                <a:solidFill>
                  <a:prstClr val="black"/>
                </a:solidFill>
                <a:latin typeface="Calibri" panose="020F0502020204030204"/>
              </a:rPr>
              <a:t> 22 d.</a:t>
            </a:r>
            <a:endParaRPr lang="en-US" b="1" baseline="30000"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sz="1500" b="1" dirty="0">
              <a:solidFill>
                <a:prstClr val="black"/>
              </a:solidFill>
              <a:latin typeface="Calibri" panose="020F0502020204030204"/>
            </a:endParaRPr>
          </a:p>
          <a:p>
            <a:pPr algn="ctr" defTabSz="685800">
              <a:defRPr/>
            </a:pPr>
            <a:endParaRPr lang="en-US" sz="1500" b="1" dirty="0">
              <a:solidFill>
                <a:prstClr val="black"/>
              </a:solidFill>
              <a:latin typeface="Calibri" panose="020F0502020204030204"/>
            </a:endParaRPr>
          </a:p>
          <a:p>
            <a:pPr algn="ctr" defTabSz="685800">
              <a:defRPr/>
            </a:pPr>
            <a:endParaRPr lang="en-US" sz="1500" b="1" dirty="0">
              <a:solidFill>
                <a:prstClr val="black"/>
              </a:solidFill>
              <a:latin typeface="Calibri" panose="020F0502020204030204"/>
            </a:endParaRPr>
          </a:p>
          <a:p>
            <a:pPr algn="ctr" defTabSz="685800">
              <a:defRPr/>
            </a:pPr>
            <a:endParaRPr lang="en-US" sz="900" b="1" dirty="0">
              <a:solidFill>
                <a:prstClr val="black"/>
              </a:solidFill>
              <a:latin typeface="Calibri" panose="020F0502020204030204"/>
            </a:endParaRPr>
          </a:p>
          <a:p>
            <a:pPr algn="ctr">
              <a:defRPr/>
            </a:pPr>
            <a:endParaRPr lang="en-US" sz="2800" b="1" baseline="-25000" dirty="0">
              <a:solidFill>
                <a:prstClr val="black"/>
              </a:solidFill>
            </a:endParaRPr>
          </a:p>
          <a:p>
            <a:pPr algn="ctr" defTabSz="685800">
              <a:defRPr/>
            </a:pPr>
            <a:endParaRPr lang="en-US" sz="1350" dirty="0">
              <a:solidFill>
                <a:prstClr val="black"/>
              </a:solidFill>
              <a:latin typeface="Calibri" panose="020F0502020204030204"/>
            </a:endParaRPr>
          </a:p>
          <a:p>
            <a:pPr defTabSz="685800">
              <a:defRPr/>
            </a:pPr>
            <a:endParaRPr lang="en-US" sz="1350" dirty="0">
              <a:solidFill>
                <a:prstClr val="black"/>
              </a:solidFill>
              <a:latin typeface="Calibri" panose="020F0502020204030204"/>
            </a:endParaRPr>
          </a:p>
        </p:txBody>
      </p:sp>
      <p:pic>
        <p:nvPicPr>
          <p:cNvPr id="307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75" y="1697038"/>
            <a:ext cx="1504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1230313" y="4402138"/>
            <a:ext cx="68802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Dr Roberts </a:t>
            </a:r>
            <a:r>
              <a:rPr lang="en-US" altLang="en-US" sz="1200" dirty="0" err="1"/>
              <a:t>yra</a:t>
            </a:r>
            <a:r>
              <a:rPr lang="en-US" altLang="en-US" sz="1200" dirty="0"/>
              <a:t> </a:t>
            </a:r>
            <a:r>
              <a:rPr lang="en-US" altLang="en-US" sz="1200" dirty="0" err="1"/>
              <a:t>daugiakalbio</a:t>
            </a:r>
            <a:r>
              <a:rPr lang="en-US" altLang="en-US" sz="1200" dirty="0"/>
              <a:t> </a:t>
            </a:r>
            <a:r>
              <a:rPr lang="en-US" altLang="en-US" sz="1200" dirty="0" err="1"/>
              <a:t>mokslo</a:t>
            </a:r>
            <a:r>
              <a:rPr lang="en-US" altLang="en-US" sz="1200" dirty="0"/>
              <a:t> </a:t>
            </a:r>
            <a:r>
              <a:rPr lang="en-US" altLang="en-US" sz="1200" dirty="0" err="1"/>
              <a:t>rėmėjas</a:t>
            </a:r>
            <a:r>
              <a:rPr lang="en-US" altLang="en-US" sz="1200" dirty="0"/>
              <a:t>. </a:t>
            </a:r>
            <a:r>
              <a:rPr lang="en-US" altLang="en-US" sz="1200" dirty="0" err="1"/>
              <a:t>Dėka</a:t>
            </a:r>
            <a:r>
              <a:rPr lang="en-US" altLang="en-US" sz="1200" dirty="0"/>
              <a:t> Drs. Ronald LaPorte, Eugene </a:t>
            </a:r>
            <a:r>
              <a:rPr lang="en-US" altLang="en-US" sz="1200" dirty="0" err="1"/>
              <a:t>Shubnikov</a:t>
            </a:r>
            <a:r>
              <a:rPr lang="en-US" altLang="en-US" sz="1200" dirty="0"/>
              <a:t>, Ismail Serageldin </a:t>
            </a:r>
            <a:r>
              <a:rPr lang="en-US" altLang="en-US" sz="1200" dirty="0" err="1"/>
              <a:t>ir</a:t>
            </a:r>
            <a:r>
              <a:rPr lang="en-US" altLang="en-US" sz="1200" dirty="0"/>
              <a:t> </a:t>
            </a:r>
            <a:r>
              <a:rPr lang="en-US" altLang="en-US" sz="1200" dirty="0" err="1"/>
              <a:t>daugelio</a:t>
            </a:r>
            <a:r>
              <a:rPr lang="en-US" altLang="en-US" sz="1200" dirty="0"/>
              <a:t> </a:t>
            </a:r>
            <a:r>
              <a:rPr lang="en-US" altLang="en-US" sz="1200" dirty="0" err="1"/>
              <a:t>kitų</a:t>
            </a:r>
            <a:r>
              <a:rPr lang="en-US" altLang="en-US" sz="1200" dirty="0"/>
              <a:t> </a:t>
            </a:r>
            <a:r>
              <a:rPr lang="en-US" altLang="en-US" sz="1200" dirty="0" err="1"/>
              <a:t>pradėtos</a:t>
            </a:r>
            <a:r>
              <a:rPr lang="en-US" altLang="en-US" sz="1200" dirty="0"/>
              <a:t> </a:t>
            </a:r>
            <a:r>
              <a:rPr lang="en-US" altLang="en-US" sz="1200" dirty="0" err="1"/>
              <a:t>iniciatyvos</a:t>
            </a:r>
            <a:r>
              <a:rPr lang="en-US" altLang="en-US" sz="1200" dirty="0"/>
              <a:t>, </a:t>
            </a:r>
            <a:r>
              <a:rPr lang="en-US" altLang="en-US" sz="1200" dirty="0" err="1"/>
              <a:t>ši</a:t>
            </a:r>
            <a:r>
              <a:rPr lang="en-US" altLang="en-US" sz="1200" dirty="0"/>
              <a:t> </a:t>
            </a:r>
            <a:r>
              <a:rPr lang="en-US" altLang="en-US" sz="1200" dirty="0" err="1"/>
              <a:t>paskaita</a:t>
            </a:r>
            <a:r>
              <a:rPr lang="en-US" altLang="en-US" sz="1200" dirty="0"/>
              <a:t>, </a:t>
            </a:r>
            <a:r>
              <a:rPr lang="en-US" altLang="en-US" sz="1200" dirty="0" err="1"/>
              <a:t>pateikta</a:t>
            </a:r>
            <a:r>
              <a:rPr lang="en-US" altLang="en-US" sz="1200" dirty="0"/>
              <a:t> Trieste, </a:t>
            </a:r>
            <a:r>
              <a:rPr lang="en-US" altLang="en-US" sz="1200" dirty="0" err="1"/>
              <a:t>yra</a:t>
            </a:r>
            <a:r>
              <a:rPr lang="en-US" altLang="en-US" sz="1200" dirty="0"/>
              <a:t> </a:t>
            </a:r>
            <a:r>
              <a:rPr lang="en-US" altLang="en-US" sz="1200" dirty="0" err="1"/>
              <a:t>prieinama</a:t>
            </a:r>
            <a:r>
              <a:rPr lang="en-US" altLang="en-US" sz="1200" dirty="0"/>
              <a:t> </a:t>
            </a:r>
            <a:r>
              <a:rPr lang="en-US" altLang="en-US" sz="1200" dirty="0" err="1"/>
              <a:t>įvairiomis</a:t>
            </a:r>
            <a:r>
              <a:rPr lang="en-US" altLang="en-US" sz="1200" dirty="0"/>
              <a:t> </a:t>
            </a:r>
            <a:r>
              <a:rPr lang="en-US" altLang="en-US" sz="1200" dirty="0" err="1"/>
              <a:t>kalbomis</a:t>
            </a:r>
            <a:endParaRPr lang="en-US" altLang="en-US" sz="1200" dirty="0"/>
          </a:p>
          <a:p>
            <a:endParaRPr lang="en-US" altLang="en-US" sz="1200" dirty="0"/>
          </a:p>
          <a:p>
            <a:endParaRPr lang="en-US" altLang="en-US" sz="1200" dirty="0"/>
          </a:p>
          <a:p>
            <a:r>
              <a:rPr lang="en-US" altLang="en-US" sz="1200" dirty="0" err="1"/>
              <a:t>Yra</a:t>
            </a:r>
            <a:r>
              <a:rPr lang="en-US" altLang="en-US" sz="1200" dirty="0"/>
              <a:t> 6500 </a:t>
            </a:r>
            <a:r>
              <a:rPr lang="en-US" altLang="en-US" sz="1200" dirty="0" err="1"/>
              <a:t>kalbų</a:t>
            </a:r>
            <a:r>
              <a:rPr lang="en-US" altLang="en-US" sz="1200" dirty="0"/>
              <a:t>, </a:t>
            </a:r>
            <a:r>
              <a:rPr lang="en-US" altLang="en-US" sz="1200" dirty="0" err="1"/>
              <a:t>tačiau</a:t>
            </a:r>
            <a:r>
              <a:rPr lang="en-US" altLang="en-US" sz="1200" dirty="0"/>
              <a:t> </a:t>
            </a:r>
            <a:r>
              <a:rPr lang="en-US" altLang="en-US" sz="1200" dirty="0" err="1"/>
              <a:t>tik</a:t>
            </a:r>
            <a:r>
              <a:rPr lang="en-US" altLang="en-US" sz="1200" dirty="0"/>
              <a:t> </a:t>
            </a:r>
            <a:r>
              <a:rPr lang="en-US" altLang="en-US" sz="1200" dirty="0" err="1"/>
              <a:t>viena</a:t>
            </a:r>
            <a:r>
              <a:rPr lang="en-US" altLang="en-US" sz="1200" dirty="0"/>
              <a:t> </a:t>
            </a:r>
            <a:r>
              <a:rPr lang="en-US" altLang="en-US" sz="1200" dirty="0" err="1"/>
              <a:t>mokslo</a:t>
            </a:r>
            <a:r>
              <a:rPr lang="en-US" altLang="en-US" sz="1200" dirty="0"/>
              <a:t> </a:t>
            </a:r>
            <a:r>
              <a:rPr lang="en-US" altLang="en-US" sz="1200" dirty="0" err="1"/>
              <a:t>kalba</a:t>
            </a:r>
            <a:r>
              <a:rPr lang="en-US" altLang="en-US" sz="1200" dirty="0"/>
              <a:t> (</a:t>
            </a:r>
            <a:r>
              <a:rPr lang="en-US" altLang="en-US" sz="1200" dirty="0" err="1"/>
              <a:t>anglų</a:t>
            </a:r>
            <a:r>
              <a:rPr lang="en-US" altLang="en-US" sz="1200" dirty="0"/>
              <a:t>). </a:t>
            </a:r>
            <a:r>
              <a:rPr lang="en-US" altLang="en-US" sz="1200" dirty="0" err="1"/>
              <a:t>Šia</a:t>
            </a:r>
            <a:r>
              <a:rPr lang="en-US" altLang="en-US" sz="1200" dirty="0"/>
              <a:t> Dr. Roberts </a:t>
            </a:r>
            <a:r>
              <a:rPr lang="en-US" altLang="en-US" sz="1200" dirty="0" err="1"/>
              <a:t>ir</a:t>
            </a:r>
            <a:r>
              <a:rPr lang="en-US" altLang="en-US" sz="1200" dirty="0"/>
              <a:t> </a:t>
            </a:r>
            <a:r>
              <a:rPr lang="en-US" altLang="en-US" sz="1200" dirty="0" err="1"/>
              <a:t>kitų</a:t>
            </a:r>
            <a:r>
              <a:rPr lang="en-US" altLang="en-US" sz="1200" dirty="0"/>
              <a:t> </a:t>
            </a:r>
            <a:r>
              <a:rPr lang="en-US" altLang="en-US" sz="1200" dirty="0" err="1"/>
              <a:t>prezentacija</a:t>
            </a:r>
            <a:r>
              <a:rPr lang="en-US" altLang="en-US" sz="1200" dirty="0"/>
              <a:t>, </a:t>
            </a:r>
            <a:r>
              <a:rPr lang="en-US" altLang="en-US" sz="1200" dirty="0" err="1"/>
              <a:t>mes</a:t>
            </a:r>
            <a:r>
              <a:rPr lang="en-US" altLang="en-US" sz="1200" dirty="0"/>
              <a:t> </a:t>
            </a:r>
            <a:r>
              <a:rPr lang="en-US" altLang="en-US" sz="1200" dirty="0" err="1"/>
              <a:t>pradedame</a:t>
            </a:r>
            <a:r>
              <a:rPr lang="en-US" altLang="en-US" sz="1200" dirty="0"/>
              <a:t> </a:t>
            </a:r>
            <a:r>
              <a:rPr lang="en-US" altLang="en-US" sz="1200" dirty="0" err="1"/>
              <a:t>vystyti</a:t>
            </a:r>
            <a:r>
              <a:rPr lang="en-US" altLang="en-US" sz="1200" dirty="0"/>
              <a:t> </a:t>
            </a:r>
            <a:r>
              <a:rPr lang="en-US" altLang="en-US" sz="1200" dirty="0" err="1"/>
              <a:t>daugiakalbį</a:t>
            </a:r>
            <a:r>
              <a:rPr lang="en-US" altLang="en-US" sz="1200" dirty="0"/>
              <a:t> </a:t>
            </a:r>
            <a:r>
              <a:rPr lang="en-US" altLang="en-US" sz="1200" dirty="0" err="1"/>
              <a:t>mokslą</a:t>
            </a:r>
            <a:r>
              <a:rPr lang="en-US" altLang="en-US" sz="1200" dirty="0"/>
              <a:t> tam, </a:t>
            </a:r>
            <a:r>
              <a:rPr lang="en-US" altLang="en-US" sz="1200" dirty="0" err="1"/>
              <a:t>kad</a:t>
            </a:r>
            <a:r>
              <a:rPr lang="en-US" altLang="en-US" sz="1200" dirty="0"/>
              <a:t> </a:t>
            </a:r>
            <a:r>
              <a:rPr lang="en-US" altLang="en-US" sz="1200" dirty="0" err="1"/>
              <a:t>sumažinti</a:t>
            </a:r>
            <a:r>
              <a:rPr lang="en-US" altLang="en-US" sz="1200" dirty="0"/>
              <a:t> </a:t>
            </a:r>
            <a:r>
              <a:rPr lang="en-US" altLang="en-US" sz="1200" dirty="0" err="1"/>
              <a:t>kalbos</a:t>
            </a:r>
            <a:r>
              <a:rPr lang="en-US" altLang="en-US" sz="1200" dirty="0"/>
              <a:t> </a:t>
            </a:r>
            <a:r>
              <a:rPr lang="en-US" altLang="en-US" sz="1200" dirty="0" err="1"/>
              <a:t>problemą</a:t>
            </a:r>
            <a:r>
              <a:rPr lang="en-US" altLang="en-US" sz="1200" dirty="0"/>
              <a:t> </a:t>
            </a:r>
            <a:r>
              <a:rPr lang="en-US" altLang="en-US" sz="1200" dirty="0" err="1"/>
              <a:t>moksle</a:t>
            </a:r>
            <a:r>
              <a:rPr lang="en-US" altLang="en-US" sz="1200" dirty="0"/>
              <a:t> (</a:t>
            </a:r>
            <a:r>
              <a:rPr lang="en-US" altLang="en-US" sz="1200" dirty="0">
                <a:hlinkClick r:id="rId4"/>
              </a:rPr>
              <a:t>www.pitt.edu/~super1</a:t>
            </a:r>
            <a:r>
              <a:rPr lang="en-US" altLang="en-US" sz="1200" dirty="0"/>
              <a:t>)</a:t>
            </a:r>
          </a:p>
          <a:p>
            <a:endParaRPr lang="en-US" altLang="en-US" sz="1200" dirty="0"/>
          </a:p>
          <a:p>
            <a:endParaRPr lang="en-US" altLang="en-US" sz="1200" dirty="0"/>
          </a:p>
          <a:p>
            <a:endParaRPr lang="en-US" alt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7388" y="228600"/>
            <a:ext cx="7942262" cy="576263"/>
          </a:xfrm>
        </p:spPr>
        <p:txBody>
          <a:bodyPr>
            <a:normAutofit fontScale="90000"/>
          </a:bodyPr>
          <a:lstStyle/>
          <a:p>
            <a:pPr algn="ctr" eaLnBrk="1" fontAlgn="auto" hangingPunct="1">
              <a:spcAft>
                <a:spcPts val="0"/>
              </a:spcAft>
              <a:defRPr/>
            </a:pPr>
            <a:r>
              <a:rPr lang="en-US" dirty="0" err="1"/>
              <a:t>Tradicini</a:t>
            </a:r>
            <a:r>
              <a:rPr lang="en-US" altLang="en-US" dirty="0" err="1">
                <a:latin typeface="Helvetica" pitchFamily="2" charset="0"/>
              </a:rPr>
              <a:t>ų</a:t>
            </a:r>
            <a:r>
              <a:rPr lang="en-US" dirty="0"/>
              <a:t> </a:t>
            </a:r>
            <a:r>
              <a:rPr lang="en-US" dirty="0" err="1"/>
              <a:t>metod</a:t>
            </a:r>
            <a:r>
              <a:rPr lang="en-US" altLang="en-US" dirty="0" err="1">
                <a:latin typeface="Helvetica" pitchFamily="2" charset="0"/>
              </a:rPr>
              <a:t>ų</a:t>
            </a:r>
            <a:r>
              <a:rPr lang="en-US" dirty="0"/>
              <a:t> </a:t>
            </a:r>
            <a:r>
              <a:rPr lang="en-US" dirty="0" err="1"/>
              <a:t>palyginimas</a:t>
            </a:r>
            <a:r>
              <a:rPr lang="en-US" dirty="0"/>
              <a:t> </a:t>
            </a:r>
            <a:r>
              <a:rPr lang="en-US" dirty="0" err="1"/>
              <a:t>su</a:t>
            </a:r>
            <a:r>
              <a:rPr lang="en-US" dirty="0"/>
              <a:t> </a:t>
            </a:r>
            <a:r>
              <a:rPr lang="en-US" dirty="0" err="1"/>
              <a:t>tiksliniais</a:t>
            </a:r>
            <a:r>
              <a:rPr lang="en-US" dirty="0"/>
              <a:t> </a:t>
            </a:r>
            <a:r>
              <a:rPr lang="en-US" dirty="0" err="1"/>
              <a:t>metodais</a:t>
            </a:r>
            <a:endParaRPr lang="en-US" dirty="0"/>
          </a:p>
        </p:txBody>
      </p:sp>
      <p:sp>
        <p:nvSpPr>
          <p:cNvPr id="4" name="Content Placeholder 3"/>
          <p:cNvSpPr>
            <a:spLocks noGrp="1"/>
          </p:cNvSpPr>
          <p:nvPr>
            <p:ph idx="10"/>
          </p:nvPr>
        </p:nvSpPr>
        <p:spPr>
          <a:xfrm>
            <a:off x="238504" y="2901144"/>
            <a:ext cx="8822371" cy="4306425"/>
          </a:xfrm>
        </p:spPr>
        <p:txBody>
          <a:bodyPr rtlCol="0">
            <a:normAutofit/>
          </a:bodyPr>
          <a:lstStyle/>
          <a:p>
            <a:pPr algn="ctr" eaLnBrk="1" fontAlgn="auto" hangingPunct="1">
              <a:spcAft>
                <a:spcPts val="0"/>
              </a:spcAft>
              <a:buFont typeface="Arial"/>
              <a:buChar char="•"/>
              <a:defRPr/>
            </a:pPr>
            <a:endParaRPr lang="en-US" sz="2200" dirty="0">
              <a:solidFill>
                <a:schemeClr val="accent6"/>
              </a:solidFill>
            </a:endParaRPr>
          </a:p>
          <a:p>
            <a:pPr algn="ctr" eaLnBrk="1" fontAlgn="auto" hangingPunct="1">
              <a:spcAft>
                <a:spcPts val="0"/>
              </a:spcAft>
              <a:buFont typeface="Arial"/>
              <a:buChar char="•"/>
              <a:defRPr/>
            </a:pPr>
            <a:endParaRPr lang="en-US" sz="2200" dirty="0">
              <a:solidFill>
                <a:schemeClr val="accent6"/>
              </a:solidFill>
            </a:endParaRPr>
          </a:p>
          <a:p>
            <a:pPr algn="ctr" eaLnBrk="1" fontAlgn="auto" hangingPunct="1">
              <a:spcAft>
                <a:spcPts val="0"/>
              </a:spcAft>
              <a:buFont typeface="Arial"/>
              <a:buChar char="•"/>
              <a:defRPr/>
            </a:pPr>
            <a:endParaRPr lang="en-US" sz="2200" dirty="0">
              <a:solidFill>
                <a:schemeClr val="accent6"/>
              </a:solidFill>
            </a:endParaRPr>
          </a:p>
          <a:p>
            <a:pPr marL="0" indent="0" algn="ctr" eaLnBrk="1" fontAlgn="auto" hangingPunct="1">
              <a:spcAft>
                <a:spcPts val="0"/>
              </a:spcAft>
              <a:buFont typeface="Arial"/>
              <a:buNone/>
              <a:defRPr/>
            </a:pPr>
            <a:r>
              <a:rPr lang="en-US" sz="3600" b="1" dirty="0" err="1">
                <a:solidFill>
                  <a:srgbClr val="FF0000"/>
                </a:solidFill>
              </a:rPr>
              <a:t>Jeigu</a:t>
            </a:r>
            <a:r>
              <a:rPr lang="en-US" sz="3600" b="1" dirty="0">
                <a:solidFill>
                  <a:srgbClr val="FF0000"/>
                </a:solidFill>
              </a:rPr>
              <a:t> </a:t>
            </a:r>
            <a:r>
              <a:rPr lang="en-US" sz="3600" b="1" dirty="0" err="1">
                <a:solidFill>
                  <a:srgbClr val="FF0000"/>
                </a:solidFill>
              </a:rPr>
              <a:t>aš</a:t>
            </a:r>
            <a:r>
              <a:rPr lang="en-US" sz="3600" b="1" dirty="0">
                <a:solidFill>
                  <a:srgbClr val="FF0000"/>
                </a:solidFill>
              </a:rPr>
              <a:t> </a:t>
            </a:r>
            <a:r>
              <a:rPr lang="en-US" sz="3600" b="1" dirty="0" err="1">
                <a:solidFill>
                  <a:srgbClr val="FF0000"/>
                </a:solidFill>
              </a:rPr>
              <a:t>panaudosiu</a:t>
            </a:r>
            <a:r>
              <a:rPr lang="en-US" sz="3600" b="1" dirty="0">
                <a:solidFill>
                  <a:srgbClr val="FF0000"/>
                </a:solidFill>
              </a:rPr>
              <a:t> </a:t>
            </a:r>
            <a:r>
              <a:rPr lang="en-US" sz="3600" b="1" dirty="0" err="1">
                <a:solidFill>
                  <a:srgbClr val="FF0000"/>
                </a:solidFill>
              </a:rPr>
              <a:t>lėktuvo</a:t>
            </a:r>
            <a:r>
              <a:rPr lang="en-US" sz="3600" b="1" dirty="0">
                <a:solidFill>
                  <a:srgbClr val="FF0000"/>
                </a:solidFill>
              </a:rPr>
              <a:t> GPS, </a:t>
            </a:r>
          </a:p>
          <a:p>
            <a:pPr marL="0" indent="0" algn="ctr" eaLnBrk="1" fontAlgn="auto" hangingPunct="1">
              <a:spcAft>
                <a:spcPts val="0"/>
              </a:spcAft>
              <a:buFont typeface="Arial"/>
              <a:buNone/>
              <a:defRPr/>
            </a:pPr>
            <a:r>
              <a:rPr lang="en-US" sz="3600" b="1" dirty="0" err="1">
                <a:solidFill>
                  <a:srgbClr val="FF0000"/>
                </a:solidFill>
              </a:rPr>
              <a:t>ar</a:t>
            </a:r>
            <a:r>
              <a:rPr lang="en-US" sz="3600" b="1" dirty="0">
                <a:solidFill>
                  <a:srgbClr val="FF0000"/>
                </a:solidFill>
              </a:rPr>
              <a:t> naujas </a:t>
            </a:r>
            <a:r>
              <a:rPr lang="en-US" sz="3600" b="1" dirty="0" err="1">
                <a:solidFill>
                  <a:srgbClr val="FF0000"/>
                </a:solidFill>
              </a:rPr>
              <a:t>automobilis</a:t>
            </a:r>
            <a:r>
              <a:rPr lang="en-US" sz="3600" b="1" dirty="0">
                <a:solidFill>
                  <a:srgbClr val="FF0000"/>
                </a:solidFill>
              </a:rPr>
              <a:t> </a:t>
            </a:r>
            <a:r>
              <a:rPr lang="en-US" sz="3600" b="1" dirty="0" err="1">
                <a:solidFill>
                  <a:srgbClr val="FF0000"/>
                </a:solidFill>
              </a:rPr>
              <a:t>pradės</a:t>
            </a:r>
            <a:r>
              <a:rPr lang="en-US" sz="3600" b="1" dirty="0">
                <a:solidFill>
                  <a:srgbClr val="FF0000"/>
                </a:solidFill>
              </a:rPr>
              <a:t> </a:t>
            </a:r>
            <a:r>
              <a:rPr lang="en-US" sz="3600" b="1" dirty="0" err="1">
                <a:solidFill>
                  <a:srgbClr val="FF0000"/>
                </a:solidFill>
              </a:rPr>
              <a:t>skraidyti</a:t>
            </a:r>
            <a:r>
              <a:rPr lang="en-US" sz="3600" b="1" dirty="0">
                <a:solidFill>
                  <a:srgbClr val="FF0000"/>
                </a:solidFill>
              </a:rPr>
              <a:t>?</a:t>
            </a:r>
          </a:p>
        </p:txBody>
      </p:sp>
      <p:sp>
        <p:nvSpPr>
          <p:cNvPr id="5" name="Rectangle 4"/>
          <p:cNvSpPr/>
          <p:nvPr/>
        </p:nvSpPr>
        <p:spPr>
          <a:xfrm>
            <a:off x="174571" y="3592512"/>
            <a:ext cx="8886304" cy="2466975"/>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noFill/>
            </a:endParaRPr>
          </a:p>
        </p:txBody>
      </p:sp>
      <p:pic>
        <p:nvPicPr>
          <p:cNvPr id="491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88" y="965200"/>
            <a:ext cx="7942262"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706" y="170411"/>
            <a:ext cx="8764588" cy="576263"/>
          </a:xfrm>
        </p:spPr>
        <p:txBody>
          <a:bodyPr>
            <a:normAutofit fontScale="90000"/>
          </a:bodyPr>
          <a:lstStyle/>
          <a:p>
            <a:pPr algn="ctr" eaLnBrk="1" fontAlgn="auto" hangingPunct="1">
              <a:spcAft>
                <a:spcPts val="0"/>
              </a:spcAft>
              <a:defRPr/>
            </a:pPr>
            <a:r>
              <a:rPr lang="en-US" dirty="0"/>
              <a:t>Genetinė modifikacija </a:t>
            </a:r>
            <a:r>
              <a:rPr lang="en-US" dirty="0" err="1"/>
              <a:t>nurodo</a:t>
            </a:r>
            <a:r>
              <a:rPr lang="en-US" dirty="0"/>
              <a:t> </a:t>
            </a:r>
            <a:r>
              <a:rPr lang="en-US" dirty="0" err="1"/>
              <a:t>metodą</a:t>
            </a:r>
            <a:endParaRPr lang="en-US" dirty="0"/>
          </a:p>
        </p:txBody>
      </p:sp>
      <p:sp>
        <p:nvSpPr>
          <p:cNvPr id="51203" name="Content Placeholder 2"/>
          <p:cNvSpPr>
            <a:spLocks noGrp="1"/>
          </p:cNvSpPr>
          <p:nvPr>
            <p:ph idx="10"/>
          </p:nvPr>
        </p:nvSpPr>
        <p:spPr>
          <a:xfrm>
            <a:off x="228600" y="1371600"/>
            <a:ext cx="8764588" cy="4916488"/>
          </a:xfrm>
        </p:spPr>
        <p:txBody>
          <a:bodyPr/>
          <a:lstStyle/>
          <a:p>
            <a:pPr marL="0" indent="0" algn="ctr" eaLnBrk="1" hangingPunct="1">
              <a:buFont typeface="Arial" panose="020B0604020202020204" pitchFamily="34" charset="0"/>
              <a:buNone/>
            </a:pPr>
            <a:r>
              <a:rPr lang="en-US" altLang="en-US" sz="4000" dirty="0">
                <a:latin typeface="Helvetica" panose="020B0604020202020204" pitchFamily="34" charset="0"/>
                <a:cs typeface="Helvetica" panose="020B0604020202020204" pitchFamily="34" charset="0"/>
              </a:rPr>
              <a:t>Bet </a:t>
            </a:r>
            <a:r>
              <a:rPr lang="en-US" altLang="en-US" sz="4000" dirty="0" err="1">
                <a:latin typeface="Helvetica" panose="020B0604020202020204" pitchFamily="34" charset="0"/>
                <a:cs typeface="Helvetica" panose="020B0604020202020204" pitchFamily="34" charset="0"/>
              </a:rPr>
              <a:t>svarbu</a:t>
            </a:r>
            <a:r>
              <a:rPr lang="en-US" altLang="en-US" sz="4000" dirty="0">
                <a:latin typeface="Helvetica" panose="020B0604020202020204" pitchFamily="34" charset="0"/>
                <a:cs typeface="Helvetica" panose="020B0604020202020204" pitchFamily="34" charset="0"/>
              </a:rPr>
              <a:t> </a:t>
            </a:r>
            <a:r>
              <a:rPr lang="en-US" altLang="en-US" sz="4000" dirty="0" err="1">
                <a:latin typeface="Helvetica" panose="020B0604020202020204" pitchFamily="34" charset="0"/>
                <a:cs typeface="Helvetica" panose="020B0604020202020204" pitchFamily="34" charset="0"/>
              </a:rPr>
              <a:t>yra</a:t>
            </a:r>
            <a:endParaRPr lang="en-US" altLang="en-US" sz="4000" dirty="0">
              <a:latin typeface="Helvetica" panose="020B0604020202020204" pitchFamily="34" charset="0"/>
              <a:cs typeface="Helvetica" panose="020B0604020202020204" pitchFamily="34" charset="0"/>
            </a:endParaRPr>
          </a:p>
          <a:p>
            <a:pPr marL="0" indent="0" algn="ctr" eaLnBrk="1" hangingPunct="1">
              <a:buFont typeface="Arial" panose="020B0604020202020204" pitchFamily="34" charset="0"/>
              <a:buNone/>
            </a:pPr>
            <a:endParaRPr lang="en-US" altLang="en-US" sz="4000" dirty="0">
              <a:solidFill>
                <a:srgbClr val="FF0000"/>
              </a:solidFill>
              <a:latin typeface="Helvetica" panose="020B0604020202020204" pitchFamily="34" charset="0"/>
              <a:cs typeface="Helvetica" panose="020B0604020202020204" pitchFamily="34" charset="0"/>
            </a:endParaRPr>
          </a:p>
          <a:p>
            <a:pPr marL="0" indent="0" algn="ctr" eaLnBrk="1" hangingPunct="1">
              <a:buFont typeface="Arial" panose="020B0604020202020204" pitchFamily="34" charset="0"/>
              <a:buNone/>
            </a:pPr>
            <a:r>
              <a:rPr lang="en-US" altLang="en-US" sz="4800" dirty="0" err="1">
                <a:solidFill>
                  <a:srgbClr val="0070C0"/>
                </a:solidFill>
                <a:latin typeface="Helvetica" panose="020B0604020202020204" pitchFamily="34" charset="0"/>
                <a:cs typeface="Helvetica" panose="020B0604020202020204" pitchFamily="34" charset="0"/>
              </a:rPr>
              <a:t>Produktas</a:t>
            </a:r>
            <a:r>
              <a:rPr lang="en-US" altLang="en-US" sz="4800" dirty="0">
                <a:solidFill>
                  <a:srgbClr val="0070C0"/>
                </a:solidFill>
                <a:latin typeface="Helvetica" panose="020B0604020202020204" pitchFamily="34" charset="0"/>
                <a:cs typeface="Helvetica" panose="020B0604020202020204" pitchFamily="34" charset="0"/>
              </a:rPr>
              <a:t>, </a:t>
            </a:r>
            <a:endParaRPr lang="en-US" altLang="en-US" sz="2800" dirty="0">
              <a:solidFill>
                <a:srgbClr val="0070C0"/>
              </a:solidFill>
              <a:latin typeface="Helvetica" panose="020B0604020202020204" pitchFamily="34" charset="0"/>
              <a:cs typeface="Helvetica" panose="020B0604020202020204" pitchFamily="34" charset="0"/>
            </a:endParaRPr>
          </a:p>
          <a:p>
            <a:pPr marL="0" indent="0" algn="ctr" eaLnBrk="1" hangingPunct="1">
              <a:buFont typeface="Arial" panose="020B0604020202020204" pitchFamily="34" charset="0"/>
              <a:buNone/>
            </a:pPr>
            <a:r>
              <a:rPr lang="en-US" altLang="en-US" sz="2400" dirty="0">
                <a:latin typeface="Helvetica" panose="020B0604020202020204" pitchFamily="34" charset="0"/>
                <a:cs typeface="Helvetica" panose="020B0604020202020204" pitchFamily="34" charset="0"/>
              </a:rPr>
              <a:t>o ne</a:t>
            </a:r>
          </a:p>
          <a:p>
            <a:pPr marL="0" indent="0" algn="ctr" eaLnBrk="1" hangingPunct="1">
              <a:buFont typeface="Arial" panose="020B0604020202020204" pitchFamily="34" charset="0"/>
              <a:buNone/>
            </a:pPr>
            <a:r>
              <a:rPr lang="en-US" altLang="en-US" sz="4800" dirty="0" err="1">
                <a:solidFill>
                  <a:srgbClr val="FF0000"/>
                </a:solidFill>
                <a:latin typeface="Helvetica" panose="020B0604020202020204" pitchFamily="34" charset="0"/>
                <a:cs typeface="Helvetica" panose="020B0604020202020204" pitchFamily="34" charset="0"/>
              </a:rPr>
              <a:t>Metodas</a:t>
            </a:r>
            <a:r>
              <a:rPr lang="en-US" altLang="en-US" sz="2800" dirty="0">
                <a:solidFill>
                  <a:srgbClr val="FF0000"/>
                </a:solidFill>
                <a:latin typeface="Helvetica" panose="020B0604020202020204" pitchFamily="34" charset="0"/>
                <a:cs typeface="Helvetica" panose="020B0604020202020204" pitchFamily="34" charset="0"/>
              </a:rPr>
              <a:t> </a:t>
            </a:r>
          </a:p>
          <a:p>
            <a:pPr marL="0" indent="0" algn="ctr" eaLnBrk="1" hangingPunct="1">
              <a:buFont typeface="Arial" panose="020B0604020202020204" pitchFamily="34" charset="0"/>
              <a:buNone/>
            </a:pPr>
            <a:endParaRPr lang="en-US" altLang="en-US" sz="2800" dirty="0">
              <a:solidFill>
                <a:srgbClr val="FF0000"/>
              </a:solidFill>
              <a:latin typeface="Helvetica" panose="020B0604020202020204" pitchFamily="34" charset="0"/>
              <a:cs typeface="Helvetica" panose="020B0604020202020204" pitchFamily="34" charset="0"/>
            </a:endParaRPr>
          </a:p>
          <a:p>
            <a:pPr marL="0" indent="0" algn="ctr" eaLnBrk="1" hangingPunct="1">
              <a:buNone/>
            </a:pPr>
            <a:r>
              <a:rPr lang="en-US" altLang="en-US" sz="2800" dirty="0" err="1">
                <a:latin typeface="Helvetica" panose="020B0604020202020204" pitchFamily="34" charset="0"/>
                <a:cs typeface="Helvetica" panose="020B0604020202020204" pitchFamily="34" charset="0"/>
              </a:rPr>
              <a:t>Lygiai</a:t>
            </a:r>
            <a:r>
              <a:rPr lang="en-US" altLang="en-US" sz="2800" dirty="0">
                <a:latin typeface="Helvetica" panose="020B0604020202020204" pitchFamily="34" charset="0"/>
                <a:cs typeface="Helvetica" panose="020B0604020202020204" pitchFamily="34" charset="0"/>
              </a:rPr>
              <a:t> </a:t>
            </a:r>
            <a:r>
              <a:rPr lang="en-US" altLang="en-US" sz="2800" dirty="0" err="1">
                <a:latin typeface="Helvetica" panose="020B0604020202020204" pitchFamily="34" charset="0"/>
                <a:cs typeface="Helvetica" panose="020B0604020202020204" pitchFamily="34" charset="0"/>
              </a:rPr>
              <a:t>tas</a:t>
            </a:r>
            <a:r>
              <a:rPr lang="en-US" altLang="en-US" sz="2800" dirty="0">
                <a:latin typeface="Helvetica" panose="020B0604020202020204" pitchFamily="34" charset="0"/>
                <a:cs typeface="Helvetica" panose="020B0604020202020204" pitchFamily="34" charset="0"/>
              </a:rPr>
              <a:t> pat </a:t>
            </a:r>
            <a:r>
              <a:rPr lang="en-US" altLang="en-US" sz="2800" dirty="0" err="1">
                <a:latin typeface="Helvetica" panose="020B0604020202020204" pitchFamily="34" charset="0"/>
                <a:cs typeface="Helvetica" panose="020B0604020202020204" pitchFamily="34" charset="0"/>
              </a:rPr>
              <a:t>tinka</a:t>
            </a:r>
            <a:r>
              <a:rPr lang="en-US" altLang="en-US" sz="2800" dirty="0">
                <a:latin typeface="Helvetica" panose="020B0604020202020204" pitchFamily="34" charset="0"/>
                <a:cs typeface="Helvetica" panose="020B0604020202020204" pitchFamily="34" charset="0"/>
              </a:rPr>
              <a:t> </a:t>
            </a:r>
            <a:r>
              <a:rPr lang="en-US" altLang="en-US" sz="2800" dirty="0" err="1">
                <a:latin typeface="Helvetica" panose="020B0604020202020204" pitchFamily="34" charset="0"/>
                <a:cs typeface="Helvetica" panose="020B0604020202020204" pitchFamily="34" charset="0"/>
              </a:rPr>
              <a:t>ir</a:t>
            </a:r>
            <a:r>
              <a:rPr lang="en-US" altLang="en-US" sz="2800" dirty="0">
                <a:latin typeface="Helvetica" panose="020B0604020202020204" pitchFamily="34" charset="0"/>
                <a:cs typeface="Helvetica" panose="020B0604020202020204" pitchFamily="34" charset="0"/>
              </a:rPr>
              <a:t> </a:t>
            </a:r>
            <a:r>
              <a:rPr lang="en-US" altLang="en-US" sz="2800" dirty="0" err="1">
                <a:latin typeface="Helvetica" panose="020B0604020202020204" pitchFamily="34" charset="0"/>
                <a:cs typeface="Helvetica" panose="020B0604020202020204" pitchFamily="34" charset="0"/>
              </a:rPr>
              <a:t>tradicin</a:t>
            </a:r>
            <a:r>
              <a:rPr lang="en-US" altLang="en-US" sz="2800" dirty="0" err="1">
                <a:latin typeface="Helvetica" pitchFamily="2" charset="0"/>
              </a:rPr>
              <a:t>ei</a:t>
            </a:r>
            <a:r>
              <a:rPr lang="en-US" altLang="en-US" sz="2800" dirty="0">
                <a:latin typeface="Helvetica" panose="020B0604020202020204" pitchFamily="34" charset="0"/>
                <a:cs typeface="Helvetica" panose="020B0604020202020204" pitchFamily="34" charset="0"/>
              </a:rPr>
              <a:t> </a:t>
            </a:r>
            <a:r>
              <a:rPr lang="en-US" altLang="en-US" sz="2800" dirty="0" err="1">
                <a:latin typeface="Helvetica" panose="020B0604020202020204" pitchFamily="34" charset="0"/>
                <a:cs typeface="Helvetica" panose="020B0604020202020204" pitchFamily="34" charset="0"/>
              </a:rPr>
              <a:t>veislininkyst</a:t>
            </a:r>
            <a:r>
              <a:rPr lang="en-US" altLang="en-US" sz="2800" dirty="0" err="1">
                <a:latin typeface="Helvetica" pitchFamily="2" charset="0"/>
              </a:rPr>
              <a:t>ei</a:t>
            </a:r>
            <a:endParaRPr lang="en-US" altLang="en-US" sz="2800" dirty="0">
              <a:latin typeface="Helvetica" panose="020B0604020202020204" pitchFamily="34" charset="0"/>
              <a:cs typeface="Helvetica"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5"/>
          <p:cNvSpPr txBox="1">
            <a:spLocks noChangeArrowheads="1"/>
          </p:cNvSpPr>
          <p:nvPr/>
        </p:nvSpPr>
        <p:spPr bwMode="auto">
          <a:xfrm>
            <a:off x="688975" y="1711325"/>
            <a:ext cx="77374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dirty="0" err="1">
                <a:solidFill>
                  <a:srgbClr val="FF0000"/>
                </a:solidFill>
                <a:latin typeface="Calibri" panose="020F0502020204030204" pitchFamily="34" charset="0"/>
              </a:rPr>
              <a:t>Augalai</a:t>
            </a:r>
            <a:r>
              <a:rPr lang="en-US" altLang="en-US" sz="3600" dirty="0">
                <a:solidFill>
                  <a:srgbClr val="FF0000"/>
                </a:solidFill>
                <a:latin typeface="Calibri" panose="020F0502020204030204" pitchFamily="34" charset="0"/>
              </a:rPr>
              <a:t> </a:t>
            </a:r>
            <a:r>
              <a:rPr lang="en-US" altLang="en-US" sz="3600" dirty="0" err="1">
                <a:solidFill>
                  <a:srgbClr val="FF0000"/>
                </a:solidFill>
                <a:latin typeface="Calibri" panose="020F0502020204030204" pitchFamily="34" charset="0"/>
              </a:rPr>
              <a:t>negali</a:t>
            </a:r>
            <a:r>
              <a:rPr lang="en-US" altLang="en-US" sz="3600" dirty="0">
                <a:solidFill>
                  <a:srgbClr val="FF0000"/>
                </a:solidFill>
                <a:latin typeface="Calibri" panose="020F0502020204030204" pitchFamily="34" charset="0"/>
              </a:rPr>
              <a:t> </a:t>
            </a:r>
            <a:r>
              <a:rPr lang="en-US" altLang="en-US" sz="3600" dirty="0" err="1">
                <a:solidFill>
                  <a:srgbClr val="FF0000"/>
                </a:solidFill>
                <a:latin typeface="Calibri" panose="020F0502020204030204" pitchFamily="34" charset="0"/>
              </a:rPr>
              <a:t>pabėgti</a:t>
            </a:r>
            <a:r>
              <a:rPr lang="en-US" altLang="en-US" sz="3600" dirty="0">
                <a:solidFill>
                  <a:srgbClr val="FF0000"/>
                </a:solidFill>
                <a:latin typeface="Calibri" panose="020F0502020204030204" pitchFamily="34" charset="0"/>
              </a:rPr>
              <a:t> </a:t>
            </a:r>
            <a:r>
              <a:rPr lang="en-US" altLang="en-US" sz="3600" dirty="0" err="1">
                <a:solidFill>
                  <a:srgbClr val="FF0000"/>
                </a:solidFill>
                <a:latin typeface="Calibri" panose="020F0502020204030204" pitchFamily="34" charset="0"/>
              </a:rPr>
              <a:t>nuo</a:t>
            </a:r>
            <a:r>
              <a:rPr lang="en-US" altLang="en-US" sz="3600" dirty="0">
                <a:solidFill>
                  <a:srgbClr val="FF0000"/>
                </a:solidFill>
                <a:latin typeface="Calibri" panose="020F0502020204030204" pitchFamily="34" charset="0"/>
              </a:rPr>
              <a:t> </a:t>
            </a:r>
            <a:r>
              <a:rPr lang="en-US" altLang="en-US" sz="3600" dirty="0" err="1">
                <a:solidFill>
                  <a:srgbClr val="FF0000"/>
                </a:solidFill>
                <a:latin typeface="Calibri" panose="020F0502020204030204" pitchFamily="34" charset="0"/>
              </a:rPr>
              <a:t>kenkėjų</a:t>
            </a:r>
            <a:endParaRPr lang="en-US" altLang="en-US" sz="3600" dirty="0">
              <a:solidFill>
                <a:srgbClr val="FF0000"/>
              </a:solidFill>
              <a:latin typeface="Calibri" panose="020F0502020204030204" pitchFamily="34" charset="0"/>
            </a:endParaRPr>
          </a:p>
          <a:p>
            <a:pPr algn="ctr" eaLnBrk="1" hangingPunct="1"/>
            <a:endParaRPr lang="en-US" altLang="en-US" sz="3600" dirty="0">
              <a:solidFill>
                <a:srgbClr val="000000"/>
              </a:solidFill>
              <a:latin typeface="Calibri" panose="020F0502020204030204" pitchFamily="34" charset="0"/>
            </a:endParaRPr>
          </a:p>
          <a:p>
            <a:pPr algn="ctr" eaLnBrk="1" hangingPunct="1"/>
            <a:r>
              <a:rPr lang="en-US" altLang="en-US" sz="3600" dirty="0" err="1">
                <a:solidFill>
                  <a:srgbClr val="0070C0"/>
                </a:solidFill>
                <a:latin typeface="Calibri" panose="020F0502020204030204" pitchFamily="34" charset="0"/>
              </a:rPr>
              <a:t>Taigi</a:t>
            </a:r>
            <a:r>
              <a:rPr lang="en-US" altLang="en-US" sz="3600" dirty="0">
                <a:solidFill>
                  <a:srgbClr val="0070C0"/>
                </a:solidFill>
                <a:latin typeface="Calibri" panose="020F0502020204030204" pitchFamily="34" charset="0"/>
              </a:rPr>
              <a:t>, </a:t>
            </a:r>
            <a:r>
              <a:rPr lang="en-US" altLang="en-US" sz="3600" dirty="0" err="1">
                <a:solidFill>
                  <a:srgbClr val="0070C0"/>
                </a:solidFill>
                <a:latin typeface="Calibri" panose="020F0502020204030204" pitchFamily="34" charset="0"/>
              </a:rPr>
              <a:t>kaip</a:t>
            </a:r>
            <a:r>
              <a:rPr lang="en-US" altLang="en-US" sz="3600" dirty="0">
                <a:solidFill>
                  <a:srgbClr val="0070C0"/>
                </a:solidFill>
                <a:latin typeface="Calibri" panose="020F0502020204030204" pitchFamily="34" charset="0"/>
              </a:rPr>
              <a:t> </a:t>
            </a:r>
            <a:r>
              <a:rPr lang="en-US" altLang="en-US" sz="3600" dirty="0" err="1">
                <a:solidFill>
                  <a:srgbClr val="0070C0"/>
                </a:solidFill>
                <a:latin typeface="Calibri" panose="020F0502020204030204" pitchFamily="34" charset="0"/>
              </a:rPr>
              <a:t>jiems</a:t>
            </a:r>
            <a:r>
              <a:rPr lang="en-US" altLang="en-US" sz="3600" dirty="0">
                <a:solidFill>
                  <a:srgbClr val="0070C0"/>
                </a:solidFill>
                <a:latin typeface="Calibri" panose="020F0502020204030204" pitchFamily="34" charset="0"/>
              </a:rPr>
              <a:t> </a:t>
            </a:r>
            <a:r>
              <a:rPr lang="en-US" altLang="en-US" sz="3600" dirty="0" err="1">
                <a:solidFill>
                  <a:srgbClr val="0070C0"/>
                </a:solidFill>
                <a:latin typeface="Calibri" panose="020F0502020204030204" pitchFamily="34" charset="0"/>
              </a:rPr>
              <a:t>apsisaugoti</a:t>
            </a:r>
            <a:r>
              <a:rPr lang="en-US" altLang="en-US" sz="3600" dirty="0">
                <a:solidFill>
                  <a:srgbClr val="0070C0"/>
                </a:solidFill>
                <a:latin typeface="Calibri" panose="020F0502020204030204" pitchFamily="34" charset="0"/>
              </a:rPr>
              <a:t>?</a:t>
            </a:r>
          </a:p>
          <a:p>
            <a:pPr algn="ctr" eaLnBrk="1" hangingPunct="1"/>
            <a:endParaRPr lang="en-US" altLang="en-US" sz="3600" dirty="0">
              <a:solidFill>
                <a:srgbClr val="000000"/>
              </a:solidFill>
              <a:latin typeface="Calibri" panose="020F0502020204030204" pitchFamily="34" charset="0"/>
            </a:endParaRPr>
          </a:p>
          <a:p>
            <a:pPr algn="ctr" eaLnBrk="1" hangingPunct="1"/>
            <a:r>
              <a:rPr lang="en-US" altLang="en-US" sz="3600" dirty="0" err="1">
                <a:solidFill>
                  <a:srgbClr val="00B050"/>
                </a:solidFill>
                <a:latin typeface="Calibri" panose="020F0502020204030204" pitchFamily="34" charset="0"/>
              </a:rPr>
              <a:t>Su</a:t>
            </a:r>
            <a:r>
              <a:rPr lang="en-US" altLang="en-US" sz="3600" dirty="0">
                <a:solidFill>
                  <a:srgbClr val="00B050"/>
                </a:solidFill>
                <a:latin typeface="Calibri" panose="020F0502020204030204" pitchFamily="34" charset="0"/>
              </a:rPr>
              <a:t> </a:t>
            </a:r>
            <a:r>
              <a:rPr lang="en-US" altLang="en-US" sz="3600" dirty="0" err="1">
                <a:solidFill>
                  <a:srgbClr val="00B050"/>
                </a:solidFill>
                <a:latin typeface="Calibri" panose="020F0502020204030204" pitchFamily="34" charset="0"/>
              </a:rPr>
              <a:t>pesticidais</a:t>
            </a:r>
            <a:r>
              <a:rPr lang="en-US" altLang="en-US" sz="3600" dirty="0">
                <a:solidFill>
                  <a:srgbClr val="00B050"/>
                </a:solidFill>
                <a:latin typeface="Calibri" panose="020F0502020204030204" pitchFamily="34"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587375"/>
            <a:ext cx="466407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675" y="2622550"/>
            <a:ext cx="53721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5"/>
          <p:cNvSpPr txBox="1">
            <a:spLocks noChangeArrowheads="1"/>
          </p:cNvSpPr>
          <p:nvPr/>
        </p:nvSpPr>
        <p:spPr bwMode="auto">
          <a:xfrm>
            <a:off x="2443162" y="5901293"/>
            <a:ext cx="2662238" cy="36933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latin typeface="+mn-lt"/>
              </a:rPr>
              <a:t>+ 11 </a:t>
            </a:r>
            <a:r>
              <a:rPr lang="en-US" altLang="en-US" b="1" dirty="0" err="1">
                <a:latin typeface="+mn-lt"/>
              </a:rPr>
              <a:t>papildomų</a:t>
            </a:r>
            <a:r>
              <a:rPr lang="en-US" altLang="en-US" b="1" dirty="0">
                <a:latin typeface="+mn-lt"/>
              </a:rPr>
              <a:t> </a:t>
            </a:r>
            <a:r>
              <a:rPr lang="en-US" altLang="en-US" b="1" dirty="0" err="1">
                <a:latin typeface="+mn-lt"/>
              </a:rPr>
              <a:t>pavyzdžių</a:t>
            </a:r>
            <a:endParaRPr lang="en-US" altLang="en-US" b="1" dirty="0">
              <a:latin typeface="+mn-lt"/>
            </a:endParaRPr>
          </a:p>
        </p:txBody>
      </p:sp>
      <p:sp>
        <p:nvSpPr>
          <p:cNvPr id="55301" name="TextBox 1"/>
          <p:cNvSpPr txBox="1">
            <a:spLocks noChangeArrowheads="1"/>
          </p:cNvSpPr>
          <p:nvPr/>
        </p:nvSpPr>
        <p:spPr bwMode="auto">
          <a:xfrm>
            <a:off x="5537200" y="517525"/>
            <a:ext cx="3460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err="1">
                <a:solidFill>
                  <a:srgbClr val="FF0000"/>
                </a:solidFill>
                <a:latin typeface="Calibri" panose="020F0502020204030204" pitchFamily="34" charset="0"/>
              </a:rPr>
              <a:t>Daug</a:t>
            </a:r>
            <a:r>
              <a:rPr lang="en-US" altLang="en-US" b="1" dirty="0">
                <a:solidFill>
                  <a:srgbClr val="FF0000"/>
                </a:solidFill>
                <a:latin typeface="Calibri" panose="020F0502020204030204" pitchFamily="34" charset="0"/>
              </a:rPr>
              <a:t> </a:t>
            </a:r>
            <a:r>
              <a:rPr lang="en-US" b="1" dirty="0" err="1">
                <a:solidFill>
                  <a:srgbClr val="FF0000"/>
                </a:solidFill>
                <a:latin typeface="+mn-lt"/>
              </a:rPr>
              <a:t>į</a:t>
            </a:r>
            <a:r>
              <a:rPr lang="en-US" altLang="en-US" b="1" dirty="0" err="1">
                <a:solidFill>
                  <a:srgbClr val="FF0000"/>
                </a:solidFill>
                <a:latin typeface="Calibri" panose="020F0502020204030204" pitchFamily="34" charset="0"/>
              </a:rPr>
              <a:t>prastų</a:t>
            </a:r>
            <a:r>
              <a:rPr lang="en-US" altLang="en-US" b="1" dirty="0">
                <a:solidFill>
                  <a:srgbClr val="FF0000"/>
                </a:solidFill>
                <a:latin typeface="Calibri" panose="020F0502020204030204" pitchFamily="34" charset="0"/>
              </a:rPr>
              <a:t> </a:t>
            </a:r>
            <a:r>
              <a:rPr lang="en-US" altLang="en-US" b="1" dirty="0" err="1">
                <a:solidFill>
                  <a:srgbClr val="FF0000"/>
                </a:solidFill>
                <a:latin typeface="Calibri" panose="020F0502020204030204" pitchFamily="34" charset="0"/>
              </a:rPr>
              <a:t>daržovių</a:t>
            </a:r>
            <a:r>
              <a:rPr lang="en-US" altLang="en-US" b="1" dirty="0">
                <a:solidFill>
                  <a:srgbClr val="FF0000"/>
                </a:solidFill>
                <a:latin typeface="Calibri" panose="020F0502020204030204" pitchFamily="34" charset="0"/>
              </a:rPr>
              <a:t> </a:t>
            </a:r>
            <a:r>
              <a:rPr lang="en-US" altLang="en-US" b="1" dirty="0" err="1">
                <a:solidFill>
                  <a:srgbClr val="FF0000"/>
                </a:solidFill>
                <a:latin typeface="Calibri" panose="020F0502020204030204" pitchFamily="34" charset="0"/>
              </a:rPr>
              <a:t>turi</a:t>
            </a:r>
            <a:r>
              <a:rPr lang="en-US" altLang="en-US" b="1" dirty="0">
                <a:solidFill>
                  <a:srgbClr val="FF0000"/>
                </a:solidFill>
                <a:latin typeface="Calibri" panose="020F0502020204030204" pitchFamily="34" charset="0"/>
              </a:rPr>
              <a:t> </a:t>
            </a:r>
            <a:r>
              <a:rPr lang="en-US" altLang="en-US" b="1" dirty="0" err="1">
                <a:solidFill>
                  <a:srgbClr val="FF0000"/>
                </a:solidFill>
                <a:latin typeface="Calibri" panose="020F0502020204030204" pitchFamily="34" charset="0"/>
              </a:rPr>
              <a:t>auk</a:t>
            </a:r>
            <a:r>
              <a:rPr lang="en-US" b="1" dirty="0" err="1">
                <a:solidFill>
                  <a:srgbClr val="FF0000"/>
                </a:solidFill>
                <a:latin typeface="+mn-lt"/>
              </a:rPr>
              <a:t>š</a:t>
            </a:r>
            <a:r>
              <a:rPr lang="en-US" altLang="en-US" b="1" dirty="0" err="1">
                <a:solidFill>
                  <a:srgbClr val="FF0000"/>
                </a:solidFill>
                <a:latin typeface="Calibri" panose="020F0502020204030204" pitchFamily="34" charset="0"/>
              </a:rPr>
              <a:t>t</a:t>
            </a:r>
            <a:r>
              <a:rPr lang="en-US" b="1" dirty="0" err="1">
                <a:solidFill>
                  <a:srgbClr val="FF0000"/>
                </a:solidFill>
                <a:latin typeface="+mn-lt"/>
              </a:rPr>
              <a:t>us</a:t>
            </a:r>
            <a:r>
              <a:rPr lang="en-US" altLang="en-US" b="1" dirty="0">
                <a:solidFill>
                  <a:srgbClr val="FF0000"/>
                </a:solidFill>
                <a:latin typeface="Calibri" panose="020F0502020204030204" pitchFamily="34" charset="0"/>
              </a:rPr>
              <a:t> </a:t>
            </a:r>
            <a:r>
              <a:rPr lang="en-US" altLang="en-US" b="1" dirty="0" err="1">
                <a:solidFill>
                  <a:srgbClr val="FF0000"/>
                </a:solidFill>
                <a:latin typeface="Calibri" panose="020F0502020204030204" pitchFamily="34" charset="0"/>
              </a:rPr>
              <a:t>natūralių</a:t>
            </a:r>
            <a:r>
              <a:rPr lang="en-US" altLang="en-US" b="1" dirty="0">
                <a:solidFill>
                  <a:srgbClr val="FF0000"/>
                </a:solidFill>
                <a:latin typeface="Calibri" panose="020F0502020204030204" pitchFamily="34" charset="0"/>
              </a:rPr>
              <a:t> </a:t>
            </a:r>
            <a:r>
              <a:rPr lang="en-US" altLang="en-US" b="1" dirty="0" err="1">
                <a:solidFill>
                  <a:srgbClr val="FF0000"/>
                </a:solidFill>
                <a:latin typeface="Calibri" panose="020F0502020204030204" pitchFamily="34" charset="0"/>
              </a:rPr>
              <a:t>pesticidų</a:t>
            </a:r>
            <a:r>
              <a:rPr lang="en-US" altLang="en-US" b="1" dirty="0">
                <a:solidFill>
                  <a:srgbClr val="FF0000"/>
                </a:solidFill>
                <a:latin typeface="Calibri" panose="020F0502020204030204" pitchFamily="34" charset="0"/>
              </a:rPr>
              <a:t> </a:t>
            </a:r>
            <a:r>
              <a:rPr lang="en-US" altLang="en-US" b="1" dirty="0" err="1">
                <a:solidFill>
                  <a:srgbClr val="FF0000"/>
                </a:solidFill>
                <a:latin typeface="Calibri" panose="020F0502020204030204" pitchFamily="34" charset="0"/>
              </a:rPr>
              <a:t>lyg</a:t>
            </a:r>
            <a:r>
              <a:rPr lang="en-US" b="1" dirty="0" err="1">
                <a:solidFill>
                  <a:srgbClr val="FF0000"/>
                </a:solidFill>
              </a:rPr>
              <a:t>ius</a:t>
            </a:r>
            <a:r>
              <a:rPr lang="en-US" altLang="en-US" b="1" dirty="0">
                <a:solidFill>
                  <a:srgbClr val="FF0000"/>
                </a:solidFill>
                <a:latin typeface="Calibri" panose="020F0502020204030204" pitchFamily="34" charset="0"/>
              </a:rPr>
              <a:t>.</a:t>
            </a:r>
          </a:p>
        </p:txBody>
      </p:sp>
      <p:pic>
        <p:nvPicPr>
          <p:cNvPr id="55302" name="Picture 2" descr="Image result for cel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3044825"/>
            <a:ext cx="28575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27112" y="165216"/>
            <a:ext cx="7089775" cy="576263"/>
          </a:xfrm>
        </p:spPr>
        <p:txBody>
          <a:bodyPr>
            <a:normAutofit fontScale="90000"/>
          </a:bodyPr>
          <a:lstStyle/>
          <a:p>
            <a:pPr eaLnBrk="1" fontAlgn="auto" hangingPunct="1">
              <a:spcAft>
                <a:spcPts val="0"/>
              </a:spcAft>
              <a:defRPr/>
            </a:pPr>
            <a:r>
              <a:rPr lang="en-US" dirty="0" err="1">
                <a:solidFill>
                  <a:srgbClr val="FFFFFF"/>
                </a:solidFill>
              </a:rPr>
              <a:t>Maistas</a:t>
            </a:r>
            <a:r>
              <a:rPr lang="en-US" dirty="0">
                <a:solidFill>
                  <a:srgbClr val="FFFFFF"/>
                </a:solidFill>
              </a:rPr>
              <a:t> </a:t>
            </a:r>
            <a:r>
              <a:rPr lang="en-US" dirty="0" err="1">
                <a:solidFill>
                  <a:srgbClr val="FFFFFF"/>
                </a:solidFill>
              </a:rPr>
              <a:t>Besivystančiose</a:t>
            </a:r>
            <a:r>
              <a:rPr lang="en-US" dirty="0">
                <a:solidFill>
                  <a:srgbClr val="FFFFFF"/>
                </a:solidFill>
              </a:rPr>
              <a:t> </a:t>
            </a:r>
            <a:r>
              <a:rPr lang="en-US" dirty="0" err="1">
                <a:solidFill>
                  <a:srgbClr val="FFFFFF"/>
                </a:solidFill>
              </a:rPr>
              <a:t>Šalyse</a:t>
            </a:r>
            <a:endParaRPr lang="en-US" dirty="0">
              <a:solidFill>
                <a:srgbClr val="FFFFFF"/>
              </a:solidFill>
            </a:endParaRPr>
          </a:p>
        </p:txBody>
      </p:sp>
      <p:sp>
        <p:nvSpPr>
          <p:cNvPr id="5" name="Content Placeholder 4"/>
          <p:cNvSpPr>
            <a:spLocks noGrp="1"/>
          </p:cNvSpPr>
          <p:nvPr>
            <p:ph idx="10"/>
          </p:nvPr>
        </p:nvSpPr>
        <p:spPr>
          <a:xfrm>
            <a:off x="228600" y="1371600"/>
            <a:ext cx="8642350" cy="4597400"/>
          </a:xfrm>
        </p:spPr>
        <p:txBody>
          <a:bodyPr rtlCol="0">
            <a:normAutofit/>
          </a:bodyPr>
          <a:lstStyle/>
          <a:p>
            <a:pPr marL="0" indent="0" eaLnBrk="1" fontAlgn="auto" hangingPunct="1">
              <a:spcAft>
                <a:spcPts val="0"/>
              </a:spcAft>
              <a:buFont typeface="Arial"/>
              <a:buNone/>
              <a:defRPr/>
            </a:pPr>
            <a:r>
              <a:rPr lang="en-US" sz="2200" dirty="0" err="1">
                <a:solidFill>
                  <a:schemeClr val="accent5">
                    <a:lumMod val="75000"/>
                  </a:schemeClr>
                </a:solidFill>
              </a:rPr>
              <a:t>Afrikai</a:t>
            </a:r>
            <a:r>
              <a:rPr lang="en-US" sz="2200" dirty="0">
                <a:solidFill>
                  <a:schemeClr val="accent5">
                    <a:lumMod val="75000"/>
                  </a:schemeClr>
                </a:solidFill>
              </a:rPr>
              <a:t>, </a:t>
            </a:r>
            <a:r>
              <a:rPr lang="en-US" sz="2200" dirty="0" err="1">
                <a:solidFill>
                  <a:schemeClr val="accent5">
                    <a:lumMod val="75000"/>
                  </a:schemeClr>
                </a:solidFill>
              </a:rPr>
              <a:t>Pietų</a:t>
            </a:r>
            <a:r>
              <a:rPr lang="en-US" sz="2200" dirty="0">
                <a:solidFill>
                  <a:schemeClr val="accent5">
                    <a:lumMod val="75000"/>
                  </a:schemeClr>
                </a:solidFill>
              </a:rPr>
              <a:t> </a:t>
            </a:r>
            <a:r>
              <a:rPr lang="en-US" sz="2200" dirty="0" err="1">
                <a:solidFill>
                  <a:schemeClr val="accent5">
                    <a:lumMod val="75000"/>
                  </a:schemeClr>
                </a:solidFill>
              </a:rPr>
              <a:t>Amerikai</a:t>
            </a:r>
            <a:r>
              <a:rPr lang="en-US" sz="2200" dirty="0">
                <a:solidFill>
                  <a:schemeClr val="accent5">
                    <a:lumMod val="75000"/>
                  </a:schemeClr>
                </a:solidFill>
              </a:rPr>
              <a:t>, </a:t>
            </a:r>
            <a:r>
              <a:rPr lang="en-US" sz="2200" dirty="0" err="1">
                <a:solidFill>
                  <a:schemeClr val="accent5">
                    <a:lumMod val="75000"/>
                  </a:schemeClr>
                </a:solidFill>
              </a:rPr>
              <a:t>Azijai</a:t>
            </a:r>
            <a:r>
              <a:rPr lang="en-US" sz="2200" dirty="0">
                <a:solidFill>
                  <a:schemeClr val="accent5">
                    <a:lumMod val="75000"/>
                  </a:schemeClr>
                </a:solidFill>
              </a:rPr>
              <a:t> </a:t>
            </a:r>
            <a:r>
              <a:rPr lang="en-US" sz="2200" dirty="0" err="1">
                <a:solidFill>
                  <a:schemeClr val="accent5">
                    <a:lumMod val="75000"/>
                  </a:schemeClr>
                </a:solidFill>
              </a:rPr>
              <a:t>reikia</a:t>
            </a:r>
            <a:r>
              <a:rPr lang="en-US" sz="2200" dirty="0">
                <a:solidFill>
                  <a:schemeClr val="accent5">
                    <a:lumMod val="75000"/>
                  </a:schemeClr>
                </a:solidFill>
              </a:rPr>
              <a:t> </a:t>
            </a:r>
            <a:r>
              <a:rPr lang="en-US" sz="2200" dirty="0" err="1">
                <a:solidFill>
                  <a:schemeClr val="accent5">
                    <a:lumMod val="75000"/>
                  </a:schemeClr>
                </a:solidFill>
              </a:rPr>
              <a:t>didesnio</a:t>
            </a:r>
            <a:r>
              <a:rPr lang="en-US" sz="2200" dirty="0">
                <a:solidFill>
                  <a:schemeClr val="accent5">
                    <a:lumMod val="75000"/>
                  </a:schemeClr>
                </a:solidFill>
              </a:rPr>
              <a:t> </a:t>
            </a:r>
            <a:r>
              <a:rPr lang="en-US" sz="2200" dirty="0" err="1">
                <a:solidFill>
                  <a:schemeClr val="accent5">
                    <a:lumMod val="75000"/>
                  </a:schemeClr>
                </a:solidFill>
              </a:rPr>
              <a:t>derlingumo</a:t>
            </a:r>
            <a:r>
              <a:rPr lang="en-US" sz="2200" dirty="0"/>
              <a:t> </a:t>
            </a:r>
            <a:r>
              <a:rPr lang="en-US" sz="2200" dirty="0" err="1">
                <a:solidFill>
                  <a:schemeClr val="accent5">
                    <a:lumMod val="75000"/>
                  </a:schemeClr>
                </a:solidFill>
              </a:rPr>
              <a:t>kultūrų</a:t>
            </a:r>
            <a:r>
              <a:rPr lang="en-US" sz="2200" dirty="0">
                <a:solidFill>
                  <a:schemeClr val="accent5">
                    <a:lumMod val="75000"/>
                  </a:schemeClr>
                </a:solidFill>
              </a:rPr>
              <a:t>.</a:t>
            </a:r>
          </a:p>
          <a:p>
            <a:pPr marL="0" indent="0" eaLnBrk="1" fontAlgn="auto" hangingPunct="1">
              <a:spcAft>
                <a:spcPts val="0"/>
              </a:spcAft>
              <a:buFont typeface="Arial"/>
              <a:buNone/>
              <a:defRPr/>
            </a:pPr>
            <a:r>
              <a:rPr lang="en-US" sz="2200" dirty="0">
                <a:solidFill>
                  <a:schemeClr val="accent5">
                    <a:lumMod val="75000"/>
                  </a:schemeClr>
                </a:solidFill>
              </a:rPr>
              <a:t>           Jiems </a:t>
            </a:r>
            <a:r>
              <a:rPr lang="en-US" sz="2200" dirty="0" err="1">
                <a:solidFill>
                  <a:schemeClr val="accent5">
                    <a:lumMod val="75000"/>
                  </a:schemeClr>
                </a:solidFill>
              </a:rPr>
              <a:t>reikia</a:t>
            </a:r>
            <a:r>
              <a:rPr lang="en-US" sz="2200" dirty="0">
                <a:solidFill>
                  <a:schemeClr val="accent5">
                    <a:lumMod val="75000"/>
                  </a:schemeClr>
                </a:solidFill>
              </a:rPr>
              <a:t> </a:t>
            </a:r>
            <a:r>
              <a:rPr lang="en-US" sz="2200" dirty="0" err="1">
                <a:solidFill>
                  <a:schemeClr val="accent5">
                    <a:lumMod val="75000"/>
                  </a:schemeClr>
                </a:solidFill>
              </a:rPr>
              <a:t>tikslinės</a:t>
            </a:r>
            <a:r>
              <a:rPr lang="en-US" sz="2200" dirty="0">
                <a:solidFill>
                  <a:schemeClr val="accent5">
                    <a:lumMod val="75000"/>
                  </a:schemeClr>
                </a:solidFill>
              </a:rPr>
              <a:t> </a:t>
            </a:r>
            <a:r>
              <a:rPr lang="en-US" sz="2200" dirty="0" err="1">
                <a:solidFill>
                  <a:schemeClr val="accent5">
                    <a:lumMod val="75000"/>
                  </a:schemeClr>
                </a:solidFill>
              </a:rPr>
              <a:t>veislininkyst</a:t>
            </a:r>
            <a:r>
              <a:rPr lang="en-US" sz="2200" dirty="0" err="1"/>
              <a:t>ė</a:t>
            </a:r>
            <a:r>
              <a:rPr lang="en-US" sz="2200" dirty="0" err="1">
                <a:solidFill>
                  <a:schemeClr val="accent5">
                    <a:lumMod val="75000"/>
                  </a:schemeClr>
                </a:solidFill>
              </a:rPr>
              <a:t>s</a:t>
            </a:r>
            <a:endParaRPr lang="en-US" sz="2200" dirty="0">
              <a:solidFill>
                <a:schemeClr val="accent5">
                  <a:lumMod val="75000"/>
                </a:schemeClr>
              </a:solidFill>
            </a:endParaRPr>
          </a:p>
          <a:p>
            <a:pPr marL="0" indent="0" eaLnBrk="1" fontAlgn="auto" hangingPunct="1">
              <a:spcAft>
                <a:spcPts val="0"/>
              </a:spcAft>
              <a:buFont typeface="Arial"/>
              <a:buNone/>
              <a:defRPr/>
            </a:pPr>
            <a:r>
              <a:rPr lang="en-US" sz="2200" dirty="0">
                <a:solidFill>
                  <a:schemeClr val="accent5">
                    <a:lumMod val="75000"/>
                  </a:schemeClr>
                </a:solidFill>
              </a:rPr>
              <a:t> </a:t>
            </a:r>
            <a:endParaRPr lang="en-US" sz="2200" dirty="0"/>
          </a:p>
          <a:p>
            <a:pPr marL="0" indent="0" eaLnBrk="1" fontAlgn="auto" hangingPunct="1">
              <a:spcAft>
                <a:spcPts val="0"/>
              </a:spcAft>
              <a:buFont typeface="Arial"/>
              <a:buNone/>
              <a:defRPr/>
            </a:pPr>
            <a:r>
              <a:rPr lang="en-US" sz="2200" dirty="0">
                <a:solidFill>
                  <a:srgbClr val="FF0000"/>
                </a:solidFill>
              </a:rPr>
              <a:t>                     </a:t>
            </a:r>
            <a:r>
              <a:rPr lang="en-US" sz="3200" dirty="0" err="1">
                <a:solidFill>
                  <a:srgbClr val="FF0000"/>
                </a:solidFill>
              </a:rPr>
              <a:t>Europai</a:t>
            </a:r>
            <a:r>
              <a:rPr lang="en-US" sz="3200" dirty="0">
                <a:solidFill>
                  <a:srgbClr val="FF0000"/>
                </a:solidFill>
              </a:rPr>
              <a:t> to </a:t>
            </a:r>
            <a:r>
              <a:rPr lang="en-US" sz="3200" dirty="0" err="1">
                <a:solidFill>
                  <a:srgbClr val="FF0000"/>
                </a:solidFill>
              </a:rPr>
              <a:t>nereikia</a:t>
            </a:r>
            <a:endParaRPr lang="en-US" sz="3200" dirty="0">
              <a:solidFill>
                <a:srgbClr val="FF0000"/>
              </a:solidFill>
            </a:endParaRPr>
          </a:p>
          <a:p>
            <a:pPr eaLnBrk="1" fontAlgn="auto" hangingPunct="1">
              <a:spcAft>
                <a:spcPts val="0"/>
              </a:spcAft>
              <a:buFont typeface="Arial"/>
              <a:buChar char="•"/>
              <a:defRPr/>
            </a:pPr>
            <a:endParaRPr lang="en-US" sz="2200" dirty="0"/>
          </a:p>
          <a:p>
            <a:pPr marL="0" indent="0" eaLnBrk="1" fontAlgn="auto" hangingPunct="1">
              <a:spcAft>
                <a:spcPts val="0"/>
              </a:spcAft>
              <a:buFont typeface="Arial"/>
              <a:buNone/>
              <a:defRPr/>
            </a:pPr>
            <a:endParaRPr lang="en-US" sz="2200" dirty="0"/>
          </a:p>
          <a:p>
            <a:pPr marL="0" indent="0" eaLnBrk="1" fontAlgn="auto" hangingPunct="1">
              <a:spcAft>
                <a:spcPts val="0"/>
              </a:spcAft>
              <a:buFont typeface="Arial"/>
              <a:buNone/>
              <a:defRPr/>
            </a:pPr>
            <a:r>
              <a:rPr lang="en-US" sz="2200" dirty="0"/>
              <a:t>Tai kodėl Europa to </a:t>
            </a:r>
            <a:r>
              <a:rPr lang="en-US" sz="2200" dirty="0" err="1"/>
              <a:t>nepalaiko</a:t>
            </a:r>
            <a:r>
              <a:rPr lang="en-US" sz="2200" dirty="0"/>
              <a:t>?</a:t>
            </a:r>
          </a:p>
          <a:p>
            <a:pPr eaLnBrk="1" fontAlgn="auto" hangingPunct="1">
              <a:spcAft>
                <a:spcPts val="0"/>
              </a:spcAft>
              <a:buFont typeface="Arial"/>
              <a:buChar char="•"/>
              <a:defRPr/>
            </a:pPr>
            <a:endParaRPr lang="en-US" sz="2200" dirty="0"/>
          </a:p>
          <a:p>
            <a:pPr marL="0" indent="0" eaLnBrk="1" fontAlgn="auto" hangingPunct="1">
              <a:spcAft>
                <a:spcPts val="0"/>
              </a:spcAft>
              <a:buFont typeface="Arial"/>
              <a:buNone/>
              <a:defRPr/>
            </a:pPr>
            <a:r>
              <a:rPr lang="en-US" sz="2200" dirty="0">
                <a:solidFill>
                  <a:srgbClr val="FF0000"/>
                </a:solidFill>
              </a:rPr>
              <a:t> </a:t>
            </a:r>
          </a:p>
          <a:p>
            <a:pPr marL="0" indent="0" eaLnBrk="1" fontAlgn="auto" hangingPunct="1">
              <a:spcAft>
                <a:spcPts val="0"/>
              </a:spcAft>
              <a:buFont typeface="Arial"/>
              <a:buNone/>
              <a:defRPr/>
            </a:pPr>
            <a:r>
              <a:rPr lang="en-US" sz="3200" dirty="0">
                <a:solidFill>
                  <a:srgbClr val="FF0000"/>
                </a:solidFill>
              </a:rPr>
              <a:t>Tai </a:t>
            </a:r>
            <a:r>
              <a:rPr lang="en-US" sz="3200" dirty="0" err="1">
                <a:solidFill>
                  <a:srgbClr val="FF0000"/>
                </a:solidFill>
              </a:rPr>
              <a:t>gali</a:t>
            </a:r>
            <a:r>
              <a:rPr lang="en-US" sz="3200" dirty="0">
                <a:solidFill>
                  <a:srgbClr val="FF0000"/>
                </a:solidFill>
              </a:rPr>
              <a:t> </a:t>
            </a:r>
            <a:r>
              <a:rPr lang="en-US" sz="3200" dirty="0" err="1">
                <a:solidFill>
                  <a:srgbClr val="FF0000"/>
                </a:solidFill>
              </a:rPr>
              <a:t>būti</a:t>
            </a:r>
            <a:r>
              <a:rPr lang="en-US" sz="3200" dirty="0">
                <a:solidFill>
                  <a:srgbClr val="FF0000"/>
                </a:solidFill>
              </a:rPr>
              <a:t> </a:t>
            </a:r>
            <a:r>
              <a:rPr lang="en-US" sz="3200" dirty="0" err="1">
                <a:solidFill>
                  <a:srgbClr val="FF0000"/>
                </a:solidFill>
              </a:rPr>
              <a:t>politika</a:t>
            </a:r>
            <a:r>
              <a:rPr lang="en-US" sz="3200" dirty="0">
                <a:solidFill>
                  <a:srgbClr val="FF0000"/>
                </a:solidFill>
              </a:rPr>
              <a:t> </a:t>
            </a:r>
            <a:r>
              <a:rPr lang="en-US" sz="3200" dirty="0" err="1">
                <a:solidFill>
                  <a:srgbClr val="FF0000"/>
                </a:solidFill>
              </a:rPr>
              <a:t>arba</a:t>
            </a:r>
            <a:r>
              <a:rPr lang="en-US" sz="3200" dirty="0">
                <a:solidFill>
                  <a:srgbClr val="FF0000"/>
                </a:solidFill>
              </a:rPr>
              <a:t> pinigai, o gal abu?</a:t>
            </a:r>
          </a:p>
          <a:p>
            <a:pPr eaLnBrk="1" fontAlgn="auto" hangingPunct="1">
              <a:spcAft>
                <a:spcPts val="0"/>
              </a:spcAft>
              <a:buFont typeface="Arial"/>
              <a:buChar char="•"/>
              <a:defRPr/>
            </a:pPr>
            <a:endParaRPr lang="en-US" sz="2200" dirty="0"/>
          </a:p>
          <a:p>
            <a:pPr eaLnBrk="1" fontAlgn="auto" hangingPunct="1">
              <a:spcAft>
                <a:spcPts val="0"/>
              </a:spcAft>
              <a:buFont typeface="Arial"/>
              <a:buChar char="•"/>
              <a:defRPr/>
            </a:pPr>
            <a:endParaRPr lang="en-US" sz="2200" dirty="0"/>
          </a:p>
        </p:txBody>
      </p:sp>
      <p:pic>
        <p:nvPicPr>
          <p:cNvPr id="57348" name="Picture 5" descr="gmo-free-europ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1530" y="2208213"/>
            <a:ext cx="2671970" cy="255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2038" y="228600"/>
            <a:ext cx="3767137" cy="576263"/>
          </a:xfrm>
        </p:spPr>
        <p:txBody>
          <a:bodyPr>
            <a:normAutofit fontScale="90000"/>
          </a:bodyPr>
          <a:lstStyle/>
          <a:p>
            <a:pPr eaLnBrk="1" fontAlgn="auto" hangingPunct="1">
              <a:spcAft>
                <a:spcPts val="0"/>
              </a:spcAft>
              <a:defRPr/>
            </a:pPr>
            <a:r>
              <a:rPr lang="en-US" dirty="0">
                <a:solidFill>
                  <a:srgbClr val="FFFFFF"/>
                </a:solidFill>
              </a:rPr>
              <a:t>Tikroji problema</a:t>
            </a:r>
          </a:p>
        </p:txBody>
      </p:sp>
      <p:sp>
        <p:nvSpPr>
          <p:cNvPr id="4" name="Content Placeholder 3"/>
          <p:cNvSpPr>
            <a:spLocks noGrp="1"/>
          </p:cNvSpPr>
          <p:nvPr>
            <p:ph idx="10"/>
          </p:nvPr>
        </p:nvSpPr>
        <p:spPr>
          <a:xfrm>
            <a:off x="88900" y="1209675"/>
            <a:ext cx="8782050" cy="4189413"/>
          </a:xfrm>
        </p:spPr>
        <p:txBody>
          <a:bodyPr rtlCol="0">
            <a:normAutofit/>
          </a:bodyPr>
          <a:lstStyle/>
          <a:p>
            <a:pPr marL="0" indent="0" algn="ctr" eaLnBrk="1" fontAlgn="auto" hangingPunct="1">
              <a:spcAft>
                <a:spcPts val="0"/>
              </a:spcAft>
              <a:buNone/>
              <a:defRPr/>
            </a:pPr>
            <a:r>
              <a:rPr lang="en-US" sz="2200" dirty="0">
                <a:solidFill>
                  <a:prstClr val="black"/>
                </a:solidFill>
              </a:rPr>
              <a:t>Europiečiai nenorėjo, kad JAV </a:t>
            </a:r>
            <a:r>
              <a:rPr lang="en-US" sz="2200" dirty="0" err="1">
                <a:solidFill>
                  <a:prstClr val="black"/>
                </a:solidFill>
              </a:rPr>
              <a:t>įmonės</a:t>
            </a:r>
            <a:r>
              <a:rPr lang="en-US" sz="2200" dirty="0">
                <a:solidFill>
                  <a:prstClr val="black"/>
                </a:solidFill>
              </a:rPr>
              <a:t> </a:t>
            </a:r>
            <a:r>
              <a:rPr lang="en-US" sz="2200" dirty="0" err="1">
                <a:solidFill>
                  <a:prstClr val="black"/>
                </a:solidFill>
              </a:rPr>
              <a:t>kontroliuot</a:t>
            </a:r>
            <a:r>
              <a:rPr lang="en-US" dirty="0" err="1">
                <a:solidFill>
                  <a:schemeClr val="accent5">
                    <a:lumMod val="75000"/>
                  </a:schemeClr>
                </a:solidFill>
              </a:rPr>
              <a:t>ų</a:t>
            </a:r>
            <a:r>
              <a:rPr lang="en-US" dirty="0">
                <a:solidFill>
                  <a:schemeClr val="accent5">
                    <a:lumMod val="75000"/>
                  </a:schemeClr>
                </a:solidFill>
              </a:rPr>
              <a:t> </a:t>
            </a:r>
            <a:r>
              <a:rPr lang="en-US" sz="2200" dirty="0" err="1">
                <a:solidFill>
                  <a:prstClr val="black"/>
                </a:solidFill>
              </a:rPr>
              <a:t>j</a:t>
            </a:r>
            <a:r>
              <a:rPr lang="en-US" dirty="0" err="1">
                <a:solidFill>
                  <a:schemeClr val="accent5">
                    <a:lumMod val="75000"/>
                  </a:schemeClr>
                </a:solidFill>
              </a:rPr>
              <a:t>ų</a:t>
            </a:r>
            <a:r>
              <a:rPr lang="en-US" dirty="0">
                <a:solidFill>
                  <a:schemeClr val="accent5">
                    <a:lumMod val="75000"/>
                  </a:schemeClr>
                </a:solidFill>
              </a:rPr>
              <a:t> </a:t>
            </a:r>
            <a:r>
              <a:rPr lang="en-US" sz="2200" dirty="0" err="1">
                <a:solidFill>
                  <a:prstClr val="black"/>
                </a:solidFill>
              </a:rPr>
              <a:t>maist</a:t>
            </a:r>
            <a:r>
              <a:rPr lang="en-US" sz="2200" dirty="0" err="1"/>
              <a:t>ą</a:t>
            </a:r>
            <a:endParaRPr lang="en-US" sz="2200" dirty="0"/>
          </a:p>
          <a:p>
            <a:pPr marL="0" indent="0" algn="ctr" eaLnBrk="1" fontAlgn="auto" hangingPunct="1">
              <a:spcAft>
                <a:spcPts val="0"/>
              </a:spcAft>
              <a:buFont typeface="Arial"/>
              <a:buNone/>
              <a:defRPr/>
            </a:pPr>
            <a:endParaRPr lang="en-US" dirty="0">
              <a:solidFill>
                <a:prstClr val="black"/>
              </a:solidFill>
            </a:endParaRPr>
          </a:p>
          <a:p>
            <a:pPr marL="0" indent="0" algn="ctr" eaLnBrk="1" fontAlgn="auto" hangingPunct="1">
              <a:spcAft>
                <a:spcPts val="0"/>
              </a:spcAft>
              <a:buFont typeface="Arial"/>
              <a:buNone/>
              <a:defRPr/>
            </a:pPr>
            <a:r>
              <a:rPr lang="en-US" dirty="0" err="1">
                <a:solidFill>
                  <a:prstClr val="black"/>
                </a:solidFill>
              </a:rPr>
              <a:t>Kaip</a:t>
            </a:r>
            <a:r>
              <a:rPr lang="en-US" dirty="0">
                <a:solidFill>
                  <a:prstClr val="black"/>
                </a:solidFill>
              </a:rPr>
              <a:t> to </a:t>
            </a:r>
            <a:r>
              <a:rPr lang="en-US" dirty="0" err="1">
                <a:solidFill>
                  <a:prstClr val="black"/>
                </a:solidFill>
              </a:rPr>
              <a:t>būtų</a:t>
            </a:r>
            <a:r>
              <a:rPr lang="en-US" dirty="0">
                <a:solidFill>
                  <a:prstClr val="black"/>
                </a:solidFill>
              </a:rPr>
              <a:t> </a:t>
            </a:r>
            <a:r>
              <a:rPr lang="en-US" dirty="0" err="1">
                <a:solidFill>
                  <a:prstClr val="black"/>
                </a:solidFill>
              </a:rPr>
              <a:t>galima</a:t>
            </a:r>
            <a:r>
              <a:rPr lang="en-US" dirty="0">
                <a:solidFill>
                  <a:prstClr val="black"/>
                </a:solidFill>
              </a:rPr>
              <a:t> išvengti?</a:t>
            </a:r>
          </a:p>
          <a:p>
            <a:pPr marL="0" indent="0" algn="ctr" eaLnBrk="1" fontAlgn="auto" hangingPunct="1">
              <a:spcAft>
                <a:spcPts val="0"/>
              </a:spcAft>
              <a:buFont typeface="Arial"/>
              <a:buNone/>
              <a:defRPr/>
            </a:pPr>
            <a:endParaRPr lang="en-US" dirty="0">
              <a:solidFill>
                <a:prstClr val="black"/>
              </a:solidFill>
            </a:endParaRPr>
          </a:p>
          <a:p>
            <a:pPr marL="0" indent="0" algn="ctr" eaLnBrk="1" fontAlgn="auto" hangingPunct="1">
              <a:spcAft>
                <a:spcPts val="0"/>
              </a:spcAft>
              <a:buFont typeface="Arial"/>
              <a:buNone/>
              <a:defRPr/>
            </a:pPr>
            <a:endParaRPr lang="en-US" dirty="0">
              <a:solidFill>
                <a:prstClr val="black"/>
              </a:solidFill>
            </a:endParaRPr>
          </a:p>
          <a:p>
            <a:pPr marL="0" indent="0" algn="ctr" eaLnBrk="1" fontAlgn="auto" hangingPunct="1">
              <a:spcAft>
                <a:spcPts val="0"/>
              </a:spcAft>
              <a:buFont typeface="Arial"/>
              <a:buNone/>
              <a:defRPr/>
            </a:pPr>
            <a:r>
              <a:rPr lang="en-US" dirty="0" err="1">
                <a:solidFill>
                  <a:srgbClr val="FF0000"/>
                </a:solidFill>
              </a:rPr>
              <a:t>U</a:t>
            </a:r>
            <a:r>
              <a:rPr lang="en-US" altLang="en-US" dirty="0" err="1">
                <a:solidFill>
                  <a:srgbClr val="FF0000"/>
                </a:solidFill>
                <a:latin typeface="Helvetica" pitchFamily="2" charset="0"/>
              </a:rPr>
              <a:t>ž</a:t>
            </a:r>
            <a:r>
              <a:rPr lang="en-US" dirty="0" err="1">
                <a:solidFill>
                  <a:srgbClr val="FF0000"/>
                </a:solidFill>
              </a:rPr>
              <a:t>drausti</a:t>
            </a:r>
            <a:r>
              <a:rPr lang="en-US" dirty="0">
                <a:solidFill>
                  <a:srgbClr val="FF0000"/>
                </a:solidFill>
              </a:rPr>
              <a:t> Monsanto </a:t>
            </a:r>
            <a:r>
              <a:rPr lang="en-US" dirty="0" err="1">
                <a:solidFill>
                  <a:srgbClr val="FF0000"/>
                </a:solidFill>
              </a:rPr>
              <a:t>ir</a:t>
            </a:r>
            <a:r>
              <a:rPr lang="en-US" dirty="0">
                <a:solidFill>
                  <a:srgbClr val="FF0000"/>
                </a:solidFill>
              </a:rPr>
              <a:t> </a:t>
            </a:r>
            <a:r>
              <a:rPr lang="en-US" dirty="0" err="1">
                <a:solidFill>
                  <a:srgbClr val="FF0000"/>
                </a:solidFill>
              </a:rPr>
              <a:t>kitus</a:t>
            </a:r>
            <a:r>
              <a:rPr lang="en-US" dirty="0">
                <a:solidFill>
                  <a:srgbClr val="FF0000"/>
                </a:solidFill>
              </a:rPr>
              <a:t> </a:t>
            </a:r>
            <a:r>
              <a:rPr lang="en-US" dirty="0" err="1">
                <a:solidFill>
                  <a:srgbClr val="FF0000"/>
                </a:solidFill>
              </a:rPr>
              <a:t>didžiuosius</a:t>
            </a:r>
            <a:r>
              <a:rPr lang="en-US" dirty="0">
                <a:solidFill>
                  <a:srgbClr val="FF0000"/>
                </a:solidFill>
              </a:rPr>
              <a:t> JAV </a:t>
            </a:r>
            <a:r>
              <a:rPr lang="en-US" dirty="0" err="1">
                <a:solidFill>
                  <a:srgbClr val="FF0000"/>
                </a:solidFill>
              </a:rPr>
              <a:t>agroverslus</a:t>
            </a:r>
            <a:endParaRPr lang="en-US" dirty="0">
              <a:solidFill>
                <a:srgbClr val="FF0000"/>
              </a:solidFill>
            </a:endParaRPr>
          </a:p>
          <a:p>
            <a:pPr algn="ctr" eaLnBrk="1" fontAlgn="auto" hangingPunct="1">
              <a:spcAft>
                <a:spcPts val="0"/>
              </a:spcAft>
              <a:buFont typeface="Arial"/>
              <a:buChar char="•"/>
              <a:defRPr/>
            </a:pPr>
            <a:endParaRPr lang="en-US" dirty="0">
              <a:solidFill>
                <a:prstClr val="black"/>
              </a:solidFill>
            </a:endParaRPr>
          </a:p>
          <a:p>
            <a:pPr marL="0" indent="0" algn="ctr" eaLnBrk="1" fontAlgn="auto" hangingPunct="1">
              <a:spcAft>
                <a:spcPts val="0"/>
              </a:spcAft>
              <a:buFont typeface="Arial"/>
              <a:buNone/>
              <a:defRPr/>
            </a:pPr>
            <a:endParaRPr lang="en-US" dirty="0">
              <a:solidFill>
                <a:prstClr val="black"/>
              </a:solidFill>
            </a:endParaRPr>
          </a:p>
          <a:p>
            <a:pPr marL="0" indent="0" algn="ctr" eaLnBrk="1" fontAlgn="auto" hangingPunct="1">
              <a:spcAft>
                <a:spcPts val="0"/>
              </a:spcAft>
              <a:buFont typeface="Arial"/>
              <a:buNone/>
              <a:defRPr/>
            </a:pPr>
            <a:r>
              <a:rPr lang="en-US" sz="2400" dirty="0" err="1">
                <a:solidFill>
                  <a:schemeClr val="accent5">
                    <a:lumMod val="75000"/>
                  </a:schemeClr>
                </a:solidFill>
              </a:rPr>
              <a:t>Ta</a:t>
            </a:r>
            <a:r>
              <a:rPr lang="en-US" sz="2400" dirty="0" err="1">
                <a:solidFill>
                  <a:prstClr val="black"/>
                </a:solidFill>
              </a:rPr>
              <a:t>č</a:t>
            </a:r>
            <a:r>
              <a:rPr lang="en-US" sz="2400" dirty="0" err="1">
                <a:solidFill>
                  <a:schemeClr val="accent5">
                    <a:lumMod val="75000"/>
                  </a:schemeClr>
                </a:solidFill>
              </a:rPr>
              <a:t>iau</a:t>
            </a:r>
            <a:r>
              <a:rPr lang="en-US" sz="2400" dirty="0">
                <a:solidFill>
                  <a:schemeClr val="accent5">
                    <a:lumMod val="75000"/>
                  </a:schemeClr>
                </a:solidFill>
              </a:rPr>
              <a:t> tai </a:t>
            </a:r>
            <a:r>
              <a:rPr lang="en-US" sz="2400" dirty="0" err="1">
                <a:solidFill>
                  <a:schemeClr val="accent5">
                    <a:lumMod val="75000"/>
                  </a:schemeClr>
                </a:solidFill>
              </a:rPr>
              <a:t>netinka</a:t>
            </a:r>
            <a:r>
              <a:rPr lang="en-US" sz="2400" dirty="0">
                <a:solidFill>
                  <a:schemeClr val="accent5">
                    <a:lumMod val="75000"/>
                  </a:schemeClr>
                </a:solidFill>
              </a:rPr>
              <a:t> - </a:t>
            </a:r>
            <a:r>
              <a:rPr lang="en-US" sz="2400" dirty="0" err="1">
                <a:solidFill>
                  <a:schemeClr val="accent5">
                    <a:lumMod val="75000"/>
                  </a:schemeClr>
                </a:solidFill>
              </a:rPr>
              <a:t>ūkininkai</a:t>
            </a:r>
            <a:r>
              <a:rPr lang="en-US" sz="2400" dirty="0">
                <a:solidFill>
                  <a:schemeClr val="accent5">
                    <a:lumMod val="75000"/>
                  </a:schemeClr>
                </a:solidFill>
              </a:rPr>
              <a:t> </a:t>
            </a:r>
            <a:r>
              <a:rPr lang="en-US" sz="2400" dirty="0" err="1">
                <a:solidFill>
                  <a:schemeClr val="accent5">
                    <a:lumMod val="75000"/>
                  </a:schemeClr>
                </a:solidFill>
              </a:rPr>
              <a:t>iš</a:t>
            </a:r>
            <a:r>
              <a:rPr lang="en-US" sz="2400" dirty="0">
                <a:solidFill>
                  <a:schemeClr val="accent5">
                    <a:lumMod val="75000"/>
                  </a:schemeClr>
                </a:solidFill>
              </a:rPr>
              <a:t> </a:t>
            </a:r>
            <a:r>
              <a:rPr lang="en-US" sz="2400" dirty="0" err="1">
                <a:solidFill>
                  <a:schemeClr val="accent5">
                    <a:lumMod val="75000"/>
                  </a:schemeClr>
                </a:solidFill>
              </a:rPr>
              <a:t>jų</a:t>
            </a:r>
            <a:r>
              <a:rPr lang="en-US" sz="2400" dirty="0">
                <a:solidFill>
                  <a:schemeClr val="accent5">
                    <a:lumMod val="75000"/>
                  </a:schemeClr>
                </a:solidFill>
              </a:rPr>
              <a:t> </a:t>
            </a:r>
            <a:r>
              <a:rPr lang="en-US" sz="2400" dirty="0" err="1">
                <a:solidFill>
                  <a:schemeClr val="accent5">
                    <a:lumMod val="75000"/>
                  </a:schemeClr>
                </a:solidFill>
              </a:rPr>
              <a:t>perka</a:t>
            </a:r>
            <a:r>
              <a:rPr lang="en-US" sz="2400" dirty="0">
                <a:solidFill>
                  <a:schemeClr val="accent5">
                    <a:lumMod val="75000"/>
                  </a:schemeClr>
                </a:solidFill>
              </a:rPr>
              <a:t> </a:t>
            </a:r>
            <a:r>
              <a:rPr lang="en-US" sz="2400" dirty="0" err="1">
                <a:solidFill>
                  <a:schemeClr val="accent5">
                    <a:lumMod val="75000"/>
                  </a:schemeClr>
                </a:solidFill>
              </a:rPr>
              <a:t>sėklas</a:t>
            </a:r>
            <a:endParaRPr lang="en-US" sz="2400" dirty="0">
              <a:solidFill>
                <a:schemeClr val="accent5">
                  <a:lumMod val="75000"/>
                </a:schemeClr>
              </a:solidFill>
            </a:endParaRPr>
          </a:p>
          <a:p>
            <a:pPr eaLnBrk="1" fontAlgn="auto" hangingPunct="1">
              <a:spcAft>
                <a:spcPts val="0"/>
              </a:spcAft>
              <a:buFont typeface="Arial"/>
              <a:buChar char="•"/>
              <a:defRPr/>
            </a:pPr>
            <a:endParaRPr lang="en-US" dirty="0">
              <a:solidFill>
                <a:prstClr val="black"/>
              </a:solidFill>
            </a:endParaRPr>
          </a:p>
          <a:p>
            <a:pPr eaLnBrk="1" fontAlgn="auto" hangingPunct="1">
              <a:spcAft>
                <a:spcPts val="0"/>
              </a:spcAft>
              <a:buFont typeface="Arial"/>
              <a:buChar char="•"/>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875" y="228600"/>
            <a:ext cx="5464175" cy="576263"/>
          </a:xfrm>
        </p:spPr>
        <p:txBody>
          <a:bodyPr>
            <a:normAutofit fontScale="90000"/>
          </a:bodyPr>
          <a:lstStyle/>
          <a:p>
            <a:pPr eaLnBrk="1" fontAlgn="auto" hangingPunct="1">
              <a:spcAft>
                <a:spcPts val="0"/>
              </a:spcAft>
              <a:defRPr/>
            </a:pPr>
            <a:r>
              <a:rPr lang="en-US" dirty="0"/>
              <a:t>Žaliųjų partijų sprendimas</a:t>
            </a:r>
          </a:p>
        </p:txBody>
      </p:sp>
      <p:sp>
        <p:nvSpPr>
          <p:cNvPr id="4" name="Content Placeholder 3"/>
          <p:cNvSpPr>
            <a:spLocks noGrp="1"/>
          </p:cNvSpPr>
          <p:nvPr>
            <p:ph idx="10"/>
          </p:nvPr>
        </p:nvSpPr>
        <p:spPr>
          <a:xfrm>
            <a:off x="598488" y="1465263"/>
            <a:ext cx="8088312" cy="4135437"/>
          </a:xfrm>
        </p:spPr>
        <p:txBody>
          <a:bodyPr rtlCol="0">
            <a:normAutofit/>
          </a:bodyPr>
          <a:lstStyle/>
          <a:p>
            <a:pPr marL="0" indent="0" eaLnBrk="1" fontAlgn="auto" hangingPunct="1">
              <a:spcAft>
                <a:spcPts val="0"/>
              </a:spcAft>
              <a:buFont typeface="Arial"/>
              <a:buNone/>
              <a:defRPr/>
            </a:pPr>
            <a:r>
              <a:rPr lang="en-US" sz="2400" dirty="0">
                <a:solidFill>
                  <a:prstClr val="black"/>
                </a:solidFill>
              </a:rPr>
              <a:t>Teigti, </a:t>
            </a:r>
            <a:r>
              <a:rPr lang="en-US" sz="2400" dirty="0" err="1">
                <a:solidFill>
                  <a:prstClr val="black"/>
                </a:solidFill>
              </a:rPr>
              <a:t>kad</a:t>
            </a:r>
            <a:r>
              <a:rPr lang="en-US" sz="2400" dirty="0">
                <a:solidFill>
                  <a:prstClr val="black"/>
                </a:solidFill>
              </a:rPr>
              <a:t> </a:t>
            </a:r>
            <a:r>
              <a:rPr lang="en-US" sz="2400" dirty="0" err="1">
                <a:solidFill>
                  <a:prstClr val="black"/>
                </a:solidFill>
              </a:rPr>
              <a:t>tikslinė</a:t>
            </a:r>
            <a:r>
              <a:rPr lang="en-US" sz="2400" dirty="0">
                <a:solidFill>
                  <a:prstClr val="black"/>
                </a:solidFill>
              </a:rPr>
              <a:t> </a:t>
            </a:r>
            <a:r>
              <a:rPr lang="en-US" sz="2400" dirty="0" err="1">
                <a:solidFill>
                  <a:prstClr val="black"/>
                </a:solidFill>
              </a:rPr>
              <a:t>veislininkystė</a:t>
            </a:r>
            <a:r>
              <a:rPr lang="en-US" sz="2400" dirty="0">
                <a:solidFill>
                  <a:prstClr val="black"/>
                </a:solidFill>
              </a:rPr>
              <a:t> </a:t>
            </a:r>
            <a:r>
              <a:rPr lang="en-US" sz="2400" i="1" dirty="0" err="1">
                <a:solidFill>
                  <a:srgbClr val="FF0000"/>
                </a:solidFill>
              </a:rPr>
              <a:t>gali</a:t>
            </a:r>
            <a:r>
              <a:rPr lang="en-US" sz="2400" dirty="0">
                <a:solidFill>
                  <a:prstClr val="black"/>
                </a:solidFill>
              </a:rPr>
              <a:t> </a:t>
            </a:r>
            <a:r>
              <a:rPr lang="en-US" sz="2400" dirty="0" err="1">
                <a:solidFill>
                  <a:prstClr val="black"/>
                </a:solidFill>
              </a:rPr>
              <a:t>būti</a:t>
            </a:r>
            <a:r>
              <a:rPr lang="en-US" sz="2400" dirty="0">
                <a:solidFill>
                  <a:prstClr val="black"/>
                </a:solidFill>
              </a:rPr>
              <a:t> </a:t>
            </a:r>
            <a:r>
              <a:rPr lang="en-US" sz="2400" dirty="0" err="1">
                <a:solidFill>
                  <a:prstClr val="black"/>
                </a:solidFill>
              </a:rPr>
              <a:t>pavojinga</a:t>
            </a:r>
            <a:r>
              <a:rPr lang="en-US" sz="2400" dirty="0">
                <a:solidFill>
                  <a:prstClr val="black"/>
                </a:solidFill>
              </a:rPr>
              <a:t>!</a:t>
            </a:r>
          </a:p>
          <a:p>
            <a:pPr marL="0" indent="0" algn="ctr" eaLnBrk="1" fontAlgn="auto" hangingPunct="1">
              <a:spcAft>
                <a:spcPts val="0"/>
              </a:spcAft>
              <a:buFont typeface="Arial"/>
              <a:buNone/>
              <a:defRPr/>
            </a:pPr>
            <a:endParaRPr lang="en-US" sz="2400" dirty="0">
              <a:solidFill>
                <a:prstClr val="black"/>
              </a:solidFill>
            </a:endParaRPr>
          </a:p>
          <a:p>
            <a:pPr marL="0" indent="0" eaLnBrk="1" fontAlgn="auto" hangingPunct="1">
              <a:spcAft>
                <a:spcPts val="0"/>
              </a:spcAft>
              <a:buFont typeface="Arial"/>
              <a:buNone/>
              <a:defRPr/>
            </a:pPr>
            <a:r>
              <a:rPr lang="en-US" sz="2400" dirty="0" err="1">
                <a:solidFill>
                  <a:prstClr val="black"/>
                </a:solidFill>
              </a:rPr>
              <a:t>Politikai</a:t>
            </a:r>
            <a:r>
              <a:rPr lang="en-US" sz="2400" dirty="0">
                <a:solidFill>
                  <a:prstClr val="black"/>
                </a:solidFill>
              </a:rPr>
              <a:t> </a:t>
            </a:r>
            <a:r>
              <a:rPr lang="en-US" sz="2400" dirty="0" err="1">
                <a:solidFill>
                  <a:prstClr val="black"/>
                </a:solidFill>
              </a:rPr>
              <a:t>ir</a:t>
            </a:r>
            <a:r>
              <a:rPr lang="en-US" sz="2400" dirty="0">
                <a:solidFill>
                  <a:prstClr val="black"/>
                </a:solidFill>
              </a:rPr>
              <a:t> </a:t>
            </a:r>
            <a:r>
              <a:rPr lang="en-US" sz="2400" dirty="0" err="1">
                <a:solidFill>
                  <a:prstClr val="black"/>
                </a:solidFill>
              </a:rPr>
              <a:t>Žaliosios</a:t>
            </a:r>
            <a:r>
              <a:rPr lang="en-US" sz="2400" dirty="0">
                <a:solidFill>
                  <a:prstClr val="black"/>
                </a:solidFill>
              </a:rPr>
              <a:t> </a:t>
            </a:r>
            <a:r>
              <a:rPr lang="en-US" sz="2400" dirty="0" err="1">
                <a:solidFill>
                  <a:prstClr val="black"/>
                </a:solidFill>
              </a:rPr>
              <a:t>partijos</a:t>
            </a:r>
            <a:r>
              <a:rPr lang="en-US" sz="2400" dirty="0">
                <a:solidFill>
                  <a:prstClr val="black"/>
                </a:solidFill>
              </a:rPr>
              <a:t> </a:t>
            </a:r>
            <a:r>
              <a:rPr lang="en-US" sz="2400" dirty="0" err="1">
                <a:solidFill>
                  <a:prstClr val="black"/>
                </a:solidFill>
              </a:rPr>
              <a:t>apsaugos</a:t>
            </a:r>
            <a:r>
              <a:rPr lang="en-US" sz="2400" dirty="0">
                <a:solidFill>
                  <a:prstClr val="black"/>
                </a:solidFill>
              </a:rPr>
              <a:t> jus </a:t>
            </a:r>
            <a:r>
              <a:rPr lang="en-US" sz="2400" dirty="0" err="1">
                <a:solidFill>
                  <a:prstClr val="black"/>
                </a:solidFill>
              </a:rPr>
              <a:t>nuo</a:t>
            </a:r>
            <a:r>
              <a:rPr lang="en-US" sz="2400" dirty="0">
                <a:solidFill>
                  <a:prstClr val="black"/>
                </a:solidFill>
              </a:rPr>
              <a:t> </a:t>
            </a:r>
            <a:r>
              <a:rPr lang="en-US" sz="2400" dirty="0" err="1">
                <a:solidFill>
                  <a:prstClr val="black"/>
                </a:solidFill>
              </a:rPr>
              <a:t>šios</a:t>
            </a:r>
            <a:r>
              <a:rPr lang="en-US" sz="2400" dirty="0">
                <a:solidFill>
                  <a:prstClr val="black"/>
                </a:solidFill>
              </a:rPr>
              <a:t> </a:t>
            </a:r>
          </a:p>
          <a:p>
            <a:pPr marL="0" indent="0" eaLnBrk="1" fontAlgn="auto" hangingPunct="1">
              <a:spcAft>
                <a:spcPts val="0"/>
              </a:spcAft>
              <a:buFont typeface="Arial"/>
              <a:buNone/>
              <a:defRPr/>
            </a:pPr>
            <a:r>
              <a:rPr lang="en-US" sz="2400" dirty="0" err="1">
                <a:solidFill>
                  <a:prstClr val="black"/>
                </a:solidFill>
              </a:rPr>
              <a:t>rizikos</a:t>
            </a:r>
            <a:r>
              <a:rPr lang="en-US" sz="2400" dirty="0">
                <a:solidFill>
                  <a:prstClr val="black"/>
                </a:solidFill>
              </a:rPr>
              <a:t> </a:t>
            </a:r>
            <a:r>
              <a:rPr lang="en-US" sz="2400" dirty="0" err="1">
                <a:solidFill>
                  <a:prstClr val="black"/>
                </a:solidFill>
              </a:rPr>
              <a:t>uždrausdamos</a:t>
            </a:r>
            <a:r>
              <a:rPr lang="en-US" sz="2400" dirty="0">
                <a:solidFill>
                  <a:prstClr val="black"/>
                </a:solidFill>
              </a:rPr>
              <a:t> </a:t>
            </a:r>
            <a:r>
              <a:rPr lang="en-US" sz="2400" dirty="0" err="1">
                <a:solidFill>
                  <a:srgbClr val="FF0000"/>
                </a:solidFill>
              </a:rPr>
              <a:t>auginti</a:t>
            </a:r>
            <a:r>
              <a:rPr lang="en-US" sz="2400" dirty="0">
                <a:solidFill>
                  <a:prstClr val="black"/>
                </a:solidFill>
              </a:rPr>
              <a:t> GMO </a:t>
            </a:r>
            <a:r>
              <a:rPr lang="en-US" sz="2400" dirty="0" err="1">
                <a:solidFill>
                  <a:prstClr val="black"/>
                </a:solidFill>
              </a:rPr>
              <a:t>kult</a:t>
            </a:r>
            <a:r>
              <a:rPr lang="en-US" sz="2400" dirty="0" err="1">
                <a:solidFill>
                  <a:schemeClr val="accent5">
                    <a:lumMod val="75000"/>
                  </a:schemeClr>
                </a:solidFill>
              </a:rPr>
              <a:t>ū</a:t>
            </a:r>
            <a:r>
              <a:rPr lang="en-US" sz="2400" dirty="0" err="1">
                <a:solidFill>
                  <a:prstClr val="black"/>
                </a:solidFill>
              </a:rPr>
              <a:t>ras</a:t>
            </a:r>
            <a:endParaRPr lang="en-US" sz="2400" dirty="0">
              <a:solidFill>
                <a:prstClr val="black"/>
              </a:solidFill>
            </a:endParaRPr>
          </a:p>
          <a:p>
            <a:pPr algn="ctr" eaLnBrk="1" fontAlgn="auto" hangingPunct="1">
              <a:spcAft>
                <a:spcPts val="0"/>
              </a:spcAft>
              <a:buFont typeface="Arial"/>
              <a:buChar char="•"/>
              <a:defRPr/>
            </a:pPr>
            <a:endParaRPr lang="en-US" sz="2400" dirty="0">
              <a:solidFill>
                <a:prstClr val="black"/>
              </a:solidFill>
            </a:endParaRPr>
          </a:p>
          <a:p>
            <a:pPr marL="0" indent="0" eaLnBrk="1" fontAlgn="auto" hangingPunct="1">
              <a:spcAft>
                <a:spcPts val="0"/>
              </a:spcAft>
              <a:buFont typeface="Arial"/>
              <a:buNone/>
              <a:defRPr/>
            </a:pPr>
            <a:r>
              <a:rPr lang="en-US" sz="2400" dirty="0">
                <a:solidFill>
                  <a:srgbClr val="00B050"/>
                </a:solidFill>
              </a:rPr>
              <a:t>                         O </a:t>
            </a:r>
            <a:r>
              <a:rPr lang="en-US" sz="2400" dirty="0" err="1">
                <a:solidFill>
                  <a:srgbClr val="00B050"/>
                </a:solidFill>
              </a:rPr>
              <a:t>geriausia</a:t>
            </a:r>
            <a:r>
              <a:rPr lang="en-US" sz="2400" dirty="0">
                <a:solidFill>
                  <a:srgbClr val="00B050"/>
                </a:solidFill>
              </a:rPr>
              <a:t>, </a:t>
            </a:r>
            <a:r>
              <a:rPr lang="en-US" sz="2400" dirty="0" err="1">
                <a:solidFill>
                  <a:srgbClr val="00B050"/>
                </a:solidFill>
              </a:rPr>
              <a:t>kad</a:t>
            </a:r>
            <a:r>
              <a:rPr lang="en-US" sz="2400" dirty="0">
                <a:solidFill>
                  <a:srgbClr val="00B050"/>
                </a:solidFill>
              </a:rPr>
              <a:t> </a:t>
            </a:r>
            <a:endParaRPr lang="en-US" sz="2400" dirty="0">
              <a:solidFill>
                <a:prstClr val="black"/>
              </a:solidFill>
            </a:endParaRPr>
          </a:p>
          <a:p>
            <a:pPr eaLnBrk="1" fontAlgn="auto" hangingPunct="1">
              <a:spcAft>
                <a:spcPts val="0"/>
              </a:spcAft>
              <a:buFont typeface="Arial"/>
              <a:buChar char="•"/>
              <a:defRPr/>
            </a:pPr>
            <a:endParaRPr lang="en-US" sz="2400" dirty="0">
              <a:solidFill>
                <a:prstClr val="black"/>
              </a:solidFill>
            </a:endParaRPr>
          </a:p>
          <a:p>
            <a:pPr marL="0" indent="0" eaLnBrk="1" fontAlgn="auto" hangingPunct="1">
              <a:spcAft>
                <a:spcPts val="0"/>
              </a:spcAft>
              <a:buFont typeface="Arial"/>
              <a:buNone/>
              <a:defRPr/>
            </a:pPr>
            <a:r>
              <a:rPr lang="en-US" sz="2400" dirty="0">
                <a:solidFill>
                  <a:prstClr val="black"/>
                </a:solidFill>
              </a:rPr>
              <a:t> </a:t>
            </a:r>
            <a:r>
              <a:rPr lang="en-US" sz="2400" dirty="0">
                <a:solidFill>
                  <a:srgbClr val="00B050"/>
                </a:solidFill>
              </a:rPr>
              <a:t>Tai </a:t>
            </a:r>
            <a:r>
              <a:rPr lang="en-US" sz="2400" dirty="0" err="1">
                <a:solidFill>
                  <a:srgbClr val="00B050"/>
                </a:solidFill>
              </a:rPr>
              <a:t>neturės</a:t>
            </a:r>
            <a:r>
              <a:rPr lang="en-US" sz="2400" dirty="0">
                <a:solidFill>
                  <a:srgbClr val="00B050"/>
                </a:solidFill>
              </a:rPr>
              <a:t> </a:t>
            </a:r>
            <a:r>
              <a:rPr lang="en-US" sz="2400" dirty="0" err="1">
                <a:solidFill>
                  <a:srgbClr val="00B050"/>
                </a:solidFill>
              </a:rPr>
              <a:t>jokių</a:t>
            </a:r>
            <a:r>
              <a:rPr lang="en-US" sz="2400" dirty="0">
                <a:solidFill>
                  <a:srgbClr val="00B050"/>
                </a:solidFill>
              </a:rPr>
              <a:t> </a:t>
            </a:r>
            <a:r>
              <a:rPr lang="en-US" sz="2400" dirty="0" err="1">
                <a:solidFill>
                  <a:srgbClr val="00B050"/>
                </a:solidFill>
              </a:rPr>
              <a:t>ekonominių</a:t>
            </a:r>
            <a:r>
              <a:rPr lang="en-US" sz="2400" dirty="0">
                <a:solidFill>
                  <a:srgbClr val="00B050"/>
                </a:solidFill>
              </a:rPr>
              <a:t> pasekmių Europai!</a:t>
            </a:r>
          </a:p>
          <a:p>
            <a:pPr eaLnBrk="1" fontAlgn="auto" hangingPunct="1">
              <a:spcAft>
                <a:spcPts val="0"/>
              </a:spcAft>
              <a:buFont typeface="Arial"/>
              <a:buChar char="•"/>
              <a:defRPr/>
            </a:pPr>
            <a:endParaRPr lang="en-US" sz="2400" dirty="0"/>
          </a:p>
          <a:p>
            <a:pPr eaLnBrk="1" fontAlgn="auto" hangingPunct="1">
              <a:spcAft>
                <a:spcPts val="0"/>
              </a:spcAft>
              <a:buFont typeface="Arial"/>
              <a:buChar char="•"/>
              <a:defRPr/>
            </a:pP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8613" y="190500"/>
            <a:ext cx="5391150" cy="576263"/>
          </a:xfrm>
        </p:spPr>
        <p:txBody>
          <a:bodyPr>
            <a:normAutofit fontScale="90000"/>
          </a:bodyPr>
          <a:lstStyle/>
          <a:p>
            <a:pPr eaLnBrk="1" fontAlgn="auto" hangingPunct="1">
              <a:spcAft>
                <a:spcPts val="0"/>
              </a:spcAft>
              <a:defRPr/>
            </a:pPr>
            <a:r>
              <a:rPr lang="en-US" dirty="0">
                <a:solidFill>
                  <a:srgbClr val="FFFFFF"/>
                </a:solidFill>
              </a:rPr>
              <a:t>Tragiškos pasekmės</a:t>
            </a:r>
          </a:p>
        </p:txBody>
      </p:sp>
      <p:sp>
        <p:nvSpPr>
          <p:cNvPr id="4" name="Content Placeholder 3"/>
          <p:cNvSpPr>
            <a:spLocks noGrp="1"/>
          </p:cNvSpPr>
          <p:nvPr>
            <p:ph idx="10"/>
          </p:nvPr>
        </p:nvSpPr>
        <p:spPr>
          <a:xfrm>
            <a:off x="479425" y="1725613"/>
            <a:ext cx="8185150" cy="3962400"/>
          </a:xfrm>
        </p:spPr>
        <p:txBody>
          <a:bodyPr rtlCol="0">
            <a:normAutofit/>
          </a:bodyPr>
          <a:lstStyle/>
          <a:p>
            <a:pPr marL="0" indent="0" algn="ctr" eaLnBrk="1" fontAlgn="auto" hangingPunct="1">
              <a:spcAft>
                <a:spcPts val="0"/>
              </a:spcAft>
              <a:buFont typeface="Arial"/>
              <a:buNone/>
              <a:defRPr/>
            </a:pPr>
            <a:r>
              <a:rPr lang="en-US" dirty="0" err="1">
                <a:solidFill>
                  <a:prstClr val="black"/>
                </a:solidFill>
              </a:rPr>
              <a:t>Nepasitenkin</a:t>
            </a:r>
            <a:r>
              <a:rPr lang="en-US" altLang="en-US" dirty="0" err="1">
                <a:latin typeface="Helvetica" pitchFamily="2" charset="0"/>
              </a:rPr>
              <a:t>ę</a:t>
            </a:r>
            <a:r>
              <a:rPr lang="en-US" dirty="0">
                <a:solidFill>
                  <a:prstClr val="black"/>
                </a:solidFill>
              </a:rPr>
              <a:t> </a:t>
            </a:r>
            <a:r>
              <a:rPr lang="en-US" dirty="0" err="1">
                <a:solidFill>
                  <a:prstClr val="black"/>
                </a:solidFill>
              </a:rPr>
              <a:t>tikslin</a:t>
            </a:r>
            <a:r>
              <a:rPr lang="en-US" dirty="0" err="1">
                <a:solidFill>
                  <a:schemeClr val="accent5">
                    <a:lumMod val="75000"/>
                  </a:schemeClr>
                </a:solidFill>
              </a:rPr>
              <a:t>ė</a:t>
            </a:r>
            <a:r>
              <a:rPr lang="en-US" dirty="0" err="1">
                <a:solidFill>
                  <a:prstClr val="black"/>
                </a:solidFill>
              </a:rPr>
              <a:t>s</a:t>
            </a:r>
            <a:r>
              <a:rPr lang="en-US" dirty="0">
                <a:solidFill>
                  <a:prstClr val="black"/>
                </a:solidFill>
              </a:rPr>
              <a:t> </a:t>
            </a:r>
            <a:r>
              <a:rPr lang="en-US" dirty="0" err="1">
                <a:solidFill>
                  <a:prstClr val="black"/>
                </a:solidFill>
              </a:rPr>
              <a:t>agrokultūros</a:t>
            </a:r>
            <a:r>
              <a:rPr lang="en-US" dirty="0">
                <a:solidFill>
                  <a:prstClr val="black"/>
                </a:solidFill>
              </a:rPr>
              <a:t> </a:t>
            </a:r>
            <a:r>
              <a:rPr lang="en-US" dirty="0" err="1">
                <a:solidFill>
                  <a:prstClr val="black"/>
                </a:solidFill>
              </a:rPr>
              <a:t>blokavimu</a:t>
            </a:r>
            <a:r>
              <a:rPr lang="en-US" dirty="0">
                <a:solidFill>
                  <a:prstClr val="black"/>
                </a:solidFill>
              </a:rPr>
              <a:t> </a:t>
            </a:r>
            <a:r>
              <a:rPr lang="en-US" dirty="0" err="1">
                <a:solidFill>
                  <a:prstClr val="black"/>
                </a:solidFill>
              </a:rPr>
              <a:t>Europoje</a:t>
            </a:r>
            <a:r>
              <a:rPr lang="en-US" dirty="0">
                <a:solidFill>
                  <a:prstClr val="black"/>
                </a:solidFill>
              </a:rPr>
              <a:t>, daug politikų </a:t>
            </a:r>
            <a:r>
              <a:rPr lang="en-US" dirty="0" err="1">
                <a:solidFill>
                  <a:prstClr val="black"/>
                </a:solidFill>
              </a:rPr>
              <a:t>ir</a:t>
            </a:r>
            <a:r>
              <a:rPr lang="en-US" dirty="0">
                <a:solidFill>
                  <a:prstClr val="black"/>
                </a:solidFill>
              </a:rPr>
              <a:t> NGOs, </a:t>
            </a:r>
            <a:r>
              <a:rPr lang="en-US" dirty="0" err="1">
                <a:solidFill>
                  <a:prstClr val="black"/>
                </a:solidFill>
              </a:rPr>
              <a:t>kaip</a:t>
            </a:r>
            <a:r>
              <a:rPr lang="en-US" dirty="0">
                <a:solidFill>
                  <a:prstClr val="black"/>
                </a:solidFill>
              </a:rPr>
              <a:t> </a:t>
            </a:r>
            <a:r>
              <a:rPr lang="en-US" dirty="0" err="1">
                <a:solidFill>
                  <a:prstClr val="black"/>
                </a:solidFill>
              </a:rPr>
              <a:t>pavyzdžiui</a:t>
            </a:r>
            <a:r>
              <a:rPr lang="en-US" dirty="0">
                <a:solidFill>
                  <a:prstClr val="black"/>
                </a:solidFill>
              </a:rPr>
              <a:t>, "Greenpeace" </a:t>
            </a:r>
            <a:r>
              <a:rPr lang="en-US" dirty="0" err="1">
                <a:solidFill>
                  <a:prstClr val="black"/>
                </a:solidFill>
              </a:rPr>
              <a:t>ir</a:t>
            </a:r>
            <a:r>
              <a:rPr lang="en-US" dirty="0">
                <a:solidFill>
                  <a:prstClr val="black"/>
                </a:solidFill>
              </a:rPr>
              <a:t> ”Friends of the Earth" </a:t>
            </a:r>
            <a:r>
              <a:rPr lang="en-US" dirty="0" err="1">
                <a:solidFill>
                  <a:prstClr val="black"/>
                </a:solidFill>
              </a:rPr>
              <a:t>dabar</a:t>
            </a:r>
            <a:r>
              <a:rPr lang="en-US" dirty="0">
                <a:solidFill>
                  <a:prstClr val="black"/>
                </a:solidFill>
              </a:rPr>
              <a:t> </a:t>
            </a:r>
            <a:r>
              <a:rPr lang="en-US" dirty="0" err="1">
                <a:solidFill>
                  <a:prstClr val="black"/>
                </a:solidFill>
              </a:rPr>
              <a:t>jau</a:t>
            </a:r>
            <a:r>
              <a:rPr lang="en-US" dirty="0">
                <a:solidFill>
                  <a:prstClr val="black"/>
                </a:solidFill>
              </a:rPr>
              <a:t> platina </a:t>
            </a:r>
            <a:r>
              <a:rPr lang="en-US" dirty="0" err="1">
                <a:solidFill>
                  <a:prstClr val="black"/>
                </a:solidFill>
              </a:rPr>
              <a:t>savo</a:t>
            </a:r>
            <a:r>
              <a:rPr lang="en-US" dirty="0">
                <a:solidFill>
                  <a:prstClr val="black"/>
                </a:solidFill>
              </a:rPr>
              <a:t> </a:t>
            </a:r>
            <a:r>
              <a:rPr lang="en-US" dirty="0" err="1">
                <a:solidFill>
                  <a:prstClr val="black"/>
                </a:solidFill>
              </a:rPr>
              <a:t>misiją</a:t>
            </a:r>
            <a:r>
              <a:rPr lang="en-US" dirty="0">
                <a:solidFill>
                  <a:prstClr val="black"/>
                </a:solidFill>
              </a:rPr>
              <a:t> </a:t>
            </a:r>
            <a:r>
              <a:rPr lang="en-US" dirty="0" err="1">
                <a:solidFill>
                  <a:prstClr val="black"/>
                </a:solidFill>
              </a:rPr>
              <a:t>besivystančiose</a:t>
            </a:r>
            <a:r>
              <a:rPr lang="en-US" dirty="0">
                <a:solidFill>
                  <a:prstClr val="black"/>
                </a:solidFill>
              </a:rPr>
              <a:t> </a:t>
            </a:r>
            <a:r>
              <a:rPr lang="en-US" dirty="0" err="1">
                <a:solidFill>
                  <a:prstClr val="black"/>
                </a:solidFill>
              </a:rPr>
              <a:t>šalyse</a:t>
            </a:r>
            <a:endParaRPr lang="en-US" dirty="0">
              <a:solidFill>
                <a:prstClr val="black"/>
              </a:solidFill>
            </a:endParaRPr>
          </a:p>
          <a:p>
            <a:pPr eaLnBrk="1" fontAlgn="auto" hangingPunct="1">
              <a:spcAft>
                <a:spcPts val="0"/>
              </a:spcAft>
              <a:buFont typeface="Arial"/>
              <a:buChar char="•"/>
              <a:defRPr/>
            </a:pPr>
            <a:endParaRPr lang="en-US" dirty="0"/>
          </a:p>
        </p:txBody>
      </p:sp>
      <p:pic>
        <p:nvPicPr>
          <p:cNvPr id="63492" name="Picture 4" descr="4500382320_bcb13034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8" y="3862388"/>
            <a:ext cx="27432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GP02DSS_layo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625" y="3862388"/>
            <a:ext cx="27432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descr="greenpeace-stop-gmo-invasio.ashx_.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6638" y="3862388"/>
            <a:ext cx="27432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4503738" y="3048000"/>
            <a:ext cx="184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spcBef>
                <a:spcPct val="0"/>
              </a:spcBef>
              <a:buClrTx/>
              <a:buFontTx/>
              <a:buNone/>
            </a:pPr>
            <a:endParaRPr lang="de-CH" altLang="en-US" sz="4400">
              <a:solidFill>
                <a:srgbClr val="808000"/>
              </a:solidFill>
              <a:latin typeface="Times New Roman" panose="02020603050405020304" pitchFamily="18" charset="0"/>
              <a:ea typeface="ヒラギノ角ゴ Pro W3"/>
              <a:cs typeface="ヒラギノ角ゴ Pro W3"/>
            </a:endParaRPr>
          </a:p>
        </p:txBody>
      </p:sp>
      <p:sp>
        <p:nvSpPr>
          <p:cNvPr id="65539" name="Text Box 4"/>
          <p:cNvSpPr txBox="1">
            <a:spLocks noChangeArrowheads="1"/>
          </p:cNvSpPr>
          <p:nvPr/>
        </p:nvSpPr>
        <p:spPr bwMode="auto">
          <a:xfrm>
            <a:off x="1600200" y="533400"/>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sz="2800">
              <a:solidFill>
                <a:srgbClr val="000000"/>
              </a:solidFill>
              <a:latin typeface="Times New Roman" panose="02020603050405020304" pitchFamily="18" charset="0"/>
              <a:ea typeface="ヒラギノ角ゴ Pro W3"/>
              <a:cs typeface="ヒラギノ角ゴ Pro W3"/>
            </a:endParaRPr>
          </a:p>
        </p:txBody>
      </p:sp>
      <p:sp>
        <p:nvSpPr>
          <p:cNvPr id="4" name="Title 3"/>
          <p:cNvSpPr>
            <a:spLocks noGrp="1"/>
          </p:cNvSpPr>
          <p:nvPr>
            <p:ph type="ctrTitle"/>
          </p:nvPr>
        </p:nvSpPr>
        <p:spPr>
          <a:xfrm>
            <a:off x="2886075" y="246063"/>
            <a:ext cx="3417888" cy="574675"/>
          </a:xfrm>
        </p:spPr>
        <p:txBody>
          <a:bodyPr>
            <a:normAutofit fontScale="90000"/>
          </a:bodyPr>
          <a:lstStyle/>
          <a:p>
            <a:pPr eaLnBrk="1" fontAlgn="auto" hangingPunct="1">
              <a:spcAft>
                <a:spcPts val="0"/>
              </a:spcAft>
              <a:defRPr/>
            </a:pPr>
            <a:r>
              <a:rPr lang="en-US" dirty="0" err="1"/>
              <a:t>Pavyzdys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75112115"/>
              </p:ext>
            </p:extLst>
          </p:nvPr>
        </p:nvGraphicFramePr>
        <p:xfrm>
          <a:off x="1270000" y="1827213"/>
          <a:ext cx="6835776" cy="3411540"/>
        </p:xfrm>
        <a:graphic>
          <a:graphicData uri="http://schemas.openxmlformats.org/drawingml/2006/table">
            <a:tbl>
              <a:tblPr firstRow="1" bandRow="1">
                <a:tableStyleId>{5C22544A-7EE6-4342-B048-85BDC9FD1C3A}</a:tableStyleId>
              </a:tblPr>
              <a:tblGrid>
                <a:gridCol w="3417888">
                  <a:extLst>
                    <a:ext uri="{9D8B030D-6E8A-4147-A177-3AD203B41FA5}">
                      <a16:colId xmlns:a16="http://schemas.microsoft.com/office/drawing/2014/main" val="20000"/>
                    </a:ext>
                  </a:extLst>
                </a:gridCol>
                <a:gridCol w="3417888">
                  <a:extLst>
                    <a:ext uri="{9D8B030D-6E8A-4147-A177-3AD203B41FA5}">
                      <a16:colId xmlns:a16="http://schemas.microsoft.com/office/drawing/2014/main" val="20001"/>
                    </a:ext>
                  </a:extLst>
                </a:gridCol>
              </a:tblGrid>
              <a:tr h="568590">
                <a:tc gridSpan="2">
                  <a:txBody>
                    <a:bodyPr/>
                    <a:lstStyle/>
                    <a:p>
                      <a:r>
                        <a:rPr lang="en-US" sz="2000" dirty="0" err="1">
                          <a:solidFill>
                            <a:srgbClr val="F58025"/>
                          </a:solidFill>
                          <a:effectLst/>
                          <a:latin typeface="Helvetica"/>
                          <a:cs typeface="Helvetica"/>
                        </a:rPr>
                        <a:t>Vitamino</a:t>
                      </a:r>
                      <a:r>
                        <a:rPr lang="en-US" sz="2000" dirty="0">
                          <a:solidFill>
                            <a:srgbClr val="F58025"/>
                          </a:solidFill>
                          <a:effectLst/>
                          <a:latin typeface="Helvetica"/>
                          <a:cs typeface="Helvetica"/>
                        </a:rPr>
                        <a:t> A trūkumas</a:t>
                      </a:r>
                    </a:p>
                  </a:txBody>
                  <a:tcPr marL="91452" marR="91452" marT="45710" marB="45710"/>
                </a:tc>
                <a:tc hMerge="1">
                  <a:txBody>
                    <a:bodyPr/>
                    <a:lstStyle/>
                    <a:p>
                      <a:endParaRPr lang="en-US" dirty="0"/>
                    </a:p>
                  </a:txBody>
                  <a:tcPr/>
                </a:tc>
                <a:extLst>
                  <a:ext uri="{0D108BD9-81ED-4DB2-BD59-A6C34878D82A}">
                    <a16:rowId xmlns:a16="http://schemas.microsoft.com/office/drawing/2014/main" val="10000"/>
                  </a:ext>
                </a:extLst>
              </a:tr>
              <a:tr h="56859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Pasaulinis gyventojų mirtingumas (milijonais)</a:t>
                      </a:r>
                    </a:p>
                  </a:txBody>
                  <a:tcPr marL="91452" marR="91452" marT="45710" marB="45710">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590">
                <a:tc>
                  <a:txBody>
                    <a:bodyPr/>
                    <a:lstStyle/>
                    <a:p>
                      <a:r>
                        <a:rPr lang="de-DE" sz="2000" b="1" dirty="0" err="1">
                          <a:solidFill>
                            <a:srgbClr val="FF0000"/>
                          </a:solidFill>
                          <a:effectLst/>
                          <a:latin typeface="Helvetica"/>
                          <a:cs typeface="Helvetica"/>
                        </a:rPr>
                        <a:t>Vitamino</a:t>
                      </a:r>
                      <a:r>
                        <a:rPr lang="de-DE" sz="2000" b="1" dirty="0">
                          <a:solidFill>
                            <a:srgbClr val="FF0000"/>
                          </a:solidFill>
                          <a:effectLst/>
                          <a:latin typeface="Helvetica"/>
                          <a:cs typeface="Helvetica"/>
                        </a:rPr>
                        <a:t> A-</a:t>
                      </a:r>
                      <a:r>
                        <a:rPr lang="de-DE" sz="2000" b="1" dirty="0" err="1">
                          <a:solidFill>
                            <a:srgbClr val="FF0000"/>
                          </a:solidFill>
                          <a:effectLst/>
                          <a:latin typeface="Helvetica"/>
                          <a:cs typeface="Helvetica"/>
                        </a:rPr>
                        <a:t>trūkumas</a:t>
                      </a:r>
                      <a:endParaRPr lang="en-US" sz="2000" dirty="0">
                        <a:solidFill>
                          <a:srgbClr val="FF0000"/>
                        </a:solidFill>
                        <a:effectLst/>
                        <a:latin typeface="Helvetica"/>
                        <a:cs typeface="Helvetica"/>
                      </a:endParaRPr>
                    </a:p>
                  </a:txBody>
                  <a:tcPr marL="91452" marR="91452"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 – 2,7</a:t>
                      </a:r>
                    </a:p>
                  </a:txBody>
                  <a:tcPr marL="91452" marR="91452" marT="45710" marB="45710"/>
                </a:tc>
                <a:extLst>
                  <a:ext uri="{0D108BD9-81ED-4DB2-BD59-A6C34878D82A}">
                    <a16:rowId xmlns:a16="http://schemas.microsoft.com/office/drawing/2014/main" val="10002"/>
                  </a:ext>
                </a:extLst>
              </a:tr>
              <a:tr h="568590">
                <a:tc>
                  <a:txBody>
                    <a:bodyPr/>
                    <a:lstStyle/>
                    <a:p>
                      <a:r>
                        <a:rPr lang="de-DE" sz="2000" b="0" dirty="0">
                          <a:solidFill>
                            <a:schemeClr val="accent1"/>
                          </a:solidFill>
                          <a:effectLst/>
                          <a:latin typeface="Helvetica"/>
                          <a:cs typeface="Helvetica"/>
                        </a:rPr>
                        <a:t>ŽIV/AIDS</a:t>
                      </a:r>
                      <a:endParaRPr lang="en-US" sz="2000" b="0" dirty="0">
                        <a:solidFill>
                          <a:schemeClr val="accent1"/>
                        </a:solidFill>
                        <a:effectLst/>
                        <a:latin typeface="Helvetica"/>
                        <a:cs typeface="Helvetica"/>
                      </a:endParaRPr>
                    </a:p>
                  </a:txBody>
                  <a:tcPr marL="91452" marR="91452" marT="45710" marB="45710"/>
                </a:tc>
                <a:tc>
                  <a:txBody>
                    <a:bodyPr/>
                    <a:lstStyle/>
                    <a:p>
                      <a:r>
                        <a:rPr lang="en-US" sz="2000" b="0" dirty="0">
                          <a:solidFill>
                            <a:schemeClr val="accent1"/>
                          </a:solidFill>
                          <a:effectLst/>
                          <a:latin typeface="Helvetica"/>
                          <a:cs typeface="Helvetica"/>
                        </a:rPr>
                        <a:t>1,7</a:t>
                      </a:r>
                    </a:p>
                  </a:txBody>
                  <a:tcPr marL="91452" marR="91452" marT="45710" marB="45710"/>
                </a:tc>
                <a:extLst>
                  <a:ext uri="{0D108BD9-81ED-4DB2-BD59-A6C34878D82A}">
                    <a16:rowId xmlns:a16="http://schemas.microsoft.com/office/drawing/2014/main" val="10003"/>
                  </a:ext>
                </a:extLst>
              </a:tr>
              <a:tr h="568590">
                <a:tc>
                  <a:txBody>
                    <a:bodyPr/>
                    <a:lstStyle/>
                    <a:p>
                      <a:r>
                        <a:rPr lang="de-DE" sz="2000" b="0" dirty="0" err="1">
                          <a:solidFill>
                            <a:schemeClr val="accent1"/>
                          </a:solidFill>
                          <a:effectLst/>
                          <a:latin typeface="Helvetica"/>
                          <a:cs typeface="Helvetica"/>
                        </a:rPr>
                        <a:t>Tuberkuliozė</a:t>
                      </a:r>
                      <a:endParaRPr lang="en-US" sz="2000" b="0" dirty="0">
                        <a:solidFill>
                          <a:schemeClr val="accent1"/>
                        </a:solidFill>
                        <a:effectLst/>
                        <a:latin typeface="Helvetica"/>
                        <a:cs typeface="Helvetica"/>
                      </a:endParaRPr>
                    </a:p>
                  </a:txBody>
                  <a:tcPr marL="91452" marR="91452" marT="45710" marB="45710"/>
                </a:tc>
                <a:tc>
                  <a:txBody>
                    <a:bodyPr/>
                    <a:lstStyle/>
                    <a:p>
                      <a:r>
                        <a:rPr lang="en-US" sz="2000" b="0" dirty="0">
                          <a:solidFill>
                            <a:schemeClr val="accent1"/>
                          </a:solidFill>
                          <a:effectLst/>
                          <a:latin typeface="Helvetica"/>
                          <a:cs typeface="Helvetica"/>
                        </a:rPr>
                        <a:t>1,4</a:t>
                      </a:r>
                    </a:p>
                  </a:txBody>
                  <a:tcPr marL="91452" marR="91452" marT="45710" marB="45710"/>
                </a:tc>
                <a:extLst>
                  <a:ext uri="{0D108BD9-81ED-4DB2-BD59-A6C34878D82A}">
                    <a16:rowId xmlns:a16="http://schemas.microsoft.com/office/drawing/2014/main" val="10004"/>
                  </a:ext>
                </a:extLst>
              </a:tr>
              <a:tr h="568590">
                <a:tc>
                  <a:txBody>
                    <a:bodyPr/>
                    <a:lstStyle/>
                    <a:p>
                      <a:r>
                        <a:rPr lang="de-DE" sz="2000" b="0" dirty="0">
                          <a:solidFill>
                            <a:schemeClr val="accent1"/>
                          </a:solidFill>
                          <a:effectLst/>
                          <a:latin typeface="Helvetica"/>
                          <a:cs typeface="Helvetica"/>
                        </a:rPr>
                        <a:t> Maliarija</a:t>
                      </a:r>
                      <a:endParaRPr lang="en-US" sz="2000" b="0" dirty="0">
                        <a:solidFill>
                          <a:schemeClr val="accent1"/>
                        </a:solidFill>
                        <a:effectLst/>
                        <a:latin typeface="Helvetica"/>
                        <a:cs typeface="Helvetica"/>
                      </a:endParaRPr>
                    </a:p>
                  </a:txBody>
                  <a:tcPr marL="91452" marR="91452" marT="45710" marB="45710"/>
                </a:tc>
                <a:tc>
                  <a:txBody>
                    <a:bodyPr/>
                    <a:lstStyle/>
                    <a:p>
                      <a:r>
                        <a:rPr lang="en-US" sz="2000" b="0" dirty="0">
                          <a:solidFill>
                            <a:schemeClr val="accent1"/>
                          </a:solidFill>
                          <a:effectLst/>
                          <a:latin typeface="Helvetica"/>
                          <a:cs typeface="Helvetica"/>
                        </a:rPr>
                        <a:t>0,75</a:t>
                      </a:r>
                    </a:p>
                  </a:txBody>
                  <a:tcPr marL="91452" marR="91452" marT="45710" marB="45710"/>
                </a:tc>
                <a:extLst>
                  <a:ext uri="{0D108BD9-81ED-4DB2-BD59-A6C34878D82A}">
                    <a16:rowId xmlns:a16="http://schemas.microsoft.com/office/drawing/2014/main" val="10005"/>
                  </a:ext>
                </a:extLst>
              </a:tr>
            </a:tbl>
          </a:graphicData>
        </a:graphic>
      </p:graphicFrame>
      <p:sp>
        <p:nvSpPr>
          <p:cNvPr id="8" name="TextBox 1">
            <a:extLst>
              <a:ext uri="{FF2B5EF4-FFF2-40B4-BE49-F238E27FC236}">
                <a16:creationId xmlns:a16="http://schemas.microsoft.com/office/drawing/2014/main" id="{0772EE8E-7169-094A-AA31-047439CC29BB}"/>
              </a:ext>
            </a:extLst>
          </p:cNvPr>
          <p:cNvSpPr txBox="1">
            <a:spLocks noChangeArrowheads="1"/>
          </p:cNvSpPr>
          <p:nvPr/>
        </p:nvSpPr>
        <p:spPr bwMode="auto">
          <a:xfrm>
            <a:off x="6292849" y="6170711"/>
            <a:ext cx="28130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1400" dirty="0">
                <a:latin typeface="Arial" panose="020B0604020202020204" pitchFamily="34" charset="0"/>
              </a:rPr>
              <a:t>*</a:t>
            </a:r>
            <a:r>
              <a:rPr lang="en-US" altLang="en-US" sz="1400" dirty="0" err="1">
                <a:latin typeface="Arial" panose="020B0604020202020204" pitchFamily="34" charset="0"/>
              </a:rPr>
              <a:t>Rodoma</a:t>
            </a:r>
            <a:r>
              <a:rPr lang="en-US" altLang="en-US" sz="1400" dirty="0">
                <a:latin typeface="Arial" panose="020B0604020202020204" pitchFamily="34" charset="0"/>
              </a:rPr>
              <a:t> </a:t>
            </a:r>
            <a:r>
              <a:rPr lang="en-US" altLang="en-US" sz="1400" dirty="0" err="1">
                <a:latin typeface="Arial" panose="020B0604020202020204" pitchFamily="34" charset="0"/>
              </a:rPr>
              <a:t>leidus</a:t>
            </a:r>
            <a:r>
              <a:rPr lang="en-US" altLang="en-US" sz="1400" dirty="0">
                <a:latin typeface="Arial" panose="020B0604020202020204" pitchFamily="34" charset="0"/>
              </a:rPr>
              <a:t> Ingo Potrykus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1603375"/>
            <a:ext cx="4506913"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3"/>
          <p:cNvSpPr txBox="1">
            <a:spLocks noChangeArrowheads="1"/>
          </p:cNvSpPr>
          <p:nvPr/>
        </p:nvSpPr>
        <p:spPr bwMode="auto">
          <a:xfrm rot="10800000" flipH="1" flipV="1">
            <a:off x="6345933" y="6201212"/>
            <a:ext cx="25202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1400" dirty="0" err="1">
                <a:latin typeface="Arial" panose="020B0604020202020204" pitchFamily="34" charset="0"/>
              </a:rPr>
              <a:t>Rodoma</a:t>
            </a:r>
            <a:r>
              <a:rPr lang="en-US" altLang="en-US" sz="1400" dirty="0">
                <a:latin typeface="Arial" panose="020B0604020202020204" pitchFamily="34" charset="0"/>
              </a:rPr>
              <a:t> </a:t>
            </a:r>
            <a:r>
              <a:rPr lang="en-US" altLang="en-US" sz="1400" dirty="0" err="1">
                <a:latin typeface="Arial" panose="020B0604020202020204" pitchFamily="34" charset="0"/>
              </a:rPr>
              <a:t>leidus</a:t>
            </a:r>
            <a:r>
              <a:rPr lang="en-US" altLang="en-US" sz="1400" dirty="0">
                <a:latin typeface="Arial" panose="020B0604020202020204" pitchFamily="34" charset="0"/>
              </a:rPr>
              <a:t> Ingo Potrykus</a:t>
            </a:r>
          </a:p>
        </p:txBody>
      </p:sp>
      <p:sp>
        <p:nvSpPr>
          <p:cNvPr id="5" name="Title 4"/>
          <p:cNvSpPr>
            <a:spLocks noGrp="1"/>
          </p:cNvSpPr>
          <p:nvPr>
            <p:ph type="ctrTitle"/>
          </p:nvPr>
        </p:nvSpPr>
        <p:spPr>
          <a:xfrm>
            <a:off x="3279774" y="228600"/>
            <a:ext cx="3762375" cy="576263"/>
          </a:xfrm>
        </p:spPr>
        <p:txBody>
          <a:bodyPr>
            <a:normAutofit fontScale="90000"/>
          </a:bodyPr>
          <a:lstStyle/>
          <a:p>
            <a:pPr eaLnBrk="1" fontAlgn="auto" hangingPunct="1">
              <a:spcAft>
                <a:spcPts val="0"/>
              </a:spcAft>
              <a:defRPr/>
            </a:pPr>
            <a:r>
              <a:rPr lang="en-US" dirty="0" err="1"/>
              <a:t>Auksiniai</a:t>
            </a:r>
            <a:r>
              <a:rPr lang="en-US" dirty="0"/>
              <a:t> </a:t>
            </a:r>
            <a:r>
              <a:rPr lang="en-US" dirty="0" err="1"/>
              <a:t>Ryžiai</a:t>
            </a:r>
            <a:endParaRPr lang="en-US" dirty="0"/>
          </a:p>
        </p:txBody>
      </p:sp>
      <p:sp>
        <p:nvSpPr>
          <p:cNvPr id="6" name="Content Placeholder 5"/>
          <p:cNvSpPr>
            <a:spLocks noGrp="1"/>
          </p:cNvSpPr>
          <p:nvPr>
            <p:ph idx="10"/>
          </p:nvPr>
        </p:nvSpPr>
        <p:spPr>
          <a:xfrm>
            <a:off x="228601" y="1371600"/>
            <a:ext cx="3644900" cy="4189413"/>
          </a:xfrm>
        </p:spPr>
        <p:txBody>
          <a:bodyPr rtlCol="0">
            <a:normAutofit/>
          </a:bodyPr>
          <a:lstStyle/>
          <a:p>
            <a:pPr marL="0" indent="0" eaLnBrk="1" fontAlgn="auto" hangingPunct="1">
              <a:spcAft>
                <a:spcPts val="0"/>
              </a:spcAft>
              <a:buFont typeface="Arial"/>
              <a:buNone/>
              <a:defRPr/>
            </a:pPr>
            <a:r>
              <a:rPr lang="en-US" sz="2400" dirty="0">
                <a:solidFill>
                  <a:srgbClr val="3B3D3C"/>
                </a:solidFill>
              </a:rPr>
              <a:t>Naujas vitamino A šaltinis</a:t>
            </a:r>
          </a:p>
          <a:p>
            <a:pPr eaLnBrk="1" fontAlgn="auto" hangingPunct="1">
              <a:spcAft>
                <a:spcPts val="0"/>
              </a:spcAft>
              <a:buFont typeface="Arial"/>
              <a:buChar char="•"/>
              <a:defRPr/>
            </a:pPr>
            <a:r>
              <a:rPr lang="en-US" dirty="0"/>
              <a:t>Ingo Potrykus, ETH Zurich</a:t>
            </a:r>
          </a:p>
          <a:p>
            <a:pPr eaLnBrk="1" fontAlgn="auto" hangingPunct="1">
              <a:spcAft>
                <a:spcPts val="0"/>
              </a:spcAft>
              <a:buFont typeface="Arial"/>
              <a:buChar char="•"/>
              <a:defRPr/>
            </a:pPr>
            <a:r>
              <a:rPr lang="en-US" dirty="0"/>
              <a:t>Peter Beyer, U. Freiburg</a:t>
            </a:r>
          </a:p>
          <a:p>
            <a:pPr marL="0" indent="0" eaLnBrk="1" fontAlgn="auto" hangingPunct="1">
              <a:spcAft>
                <a:spcPts val="0"/>
              </a:spcAft>
              <a:buFont typeface="Arial"/>
              <a:buNone/>
              <a:defRPr/>
            </a:pPr>
            <a:endParaRPr lang="en-US" dirty="0">
              <a:solidFill>
                <a:srgbClr val="3B3D3C"/>
              </a:solidFill>
            </a:endParaRPr>
          </a:p>
          <a:p>
            <a:pPr eaLnBrk="1" fontAlgn="auto" hangingPunct="1">
              <a:spcAft>
                <a:spcPts val="0"/>
              </a:spcAft>
              <a:buFont typeface="Arial"/>
              <a:buChar char="•"/>
              <a:defRPr/>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8938" y="4227513"/>
            <a:ext cx="8331200" cy="1493837"/>
          </a:xfrm>
          <a:prstGeom prst="rect">
            <a:avLst/>
          </a:prstGeom>
        </p:spPr>
        <p:txBody>
          <a:bodyPr>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2800" dirty="0"/>
              <a:t>Marc van Montagu </a:t>
            </a:r>
            <a:r>
              <a:rPr lang="en-US" sz="2800" dirty="0" err="1"/>
              <a:t>ir</a:t>
            </a:r>
            <a:r>
              <a:rPr lang="en-US" sz="2800" dirty="0"/>
              <a:t> Jeff Schell</a:t>
            </a:r>
          </a:p>
          <a:p>
            <a:pPr fontAlgn="auto">
              <a:spcAft>
                <a:spcPts val="0"/>
              </a:spcAft>
              <a:defRPr/>
            </a:pPr>
            <a:endParaRPr lang="en-US" sz="2800" dirty="0"/>
          </a:p>
          <a:p>
            <a:pPr fontAlgn="auto">
              <a:spcAft>
                <a:spcPts val="0"/>
              </a:spcAft>
              <a:defRPr/>
            </a:pPr>
            <a:r>
              <a:rPr lang="en-US" sz="2800" dirty="0"/>
              <a:t>Ti plazmidės transformacijos atradėjai </a:t>
            </a:r>
          </a:p>
          <a:p>
            <a:pPr fontAlgn="auto">
              <a:spcAft>
                <a:spcPts val="0"/>
              </a:spcAft>
              <a:defRPr/>
            </a:pPr>
            <a:r>
              <a:rPr lang="en-US" sz="2800" dirty="0"/>
              <a:t>      kartu su Mary Dell Chilton</a:t>
            </a:r>
          </a:p>
          <a:p>
            <a:pPr marL="0" indent="0" fontAlgn="auto">
              <a:spcAft>
                <a:spcPts val="0"/>
              </a:spcAft>
              <a:buFont typeface="Arial"/>
              <a:buNone/>
              <a:defRPr/>
            </a:pPr>
            <a:endParaRPr lang="en-US" sz="3200" dirty="0"/>
          </a:p>
        </p:txBody>
      </p:sp>
      <p:sp>
        <p:nvSpPr>
          <p:cNvPr id="8" name="Rectangle 7"/>
          <p:cNvSpPr/>
          <p:nvPr/>
        </p:nvSpPr>
        <p:spPr>
          <a:xfrm>
            <a:off x="0" y="-63500"/>
            <a:ext cx="9144000" cy="10906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27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749300"/>
            <a:ext cx="22733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1425" y="749300"/>
            <a:ext cx="36068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Mary-Dell-Chil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700" y="4894263"/>
            <a:ext cx="2195513"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4503738" y="3048000"/>
            <a:ext cx="184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spcBef>
                <a:spcPct val="0"/>
              </a:spcBef>
              <a:buClrTx/>
              <a:buFontTx/>
              <a:buNone/>
            </a:pPr>
            <a:endParaRPr lang="de-CH" altLang="en-US" sz="4400">
              <a:solidFill>
                <a:srgbClr val="808000"/>
              </a:solidFill>
              <a:latin typeface="Times New Roman" panose="02020603050405020304" pitchFamily="18" charset="0"/>
              <a:ea typeface="ヒラギノ角ゴ Pro W3"/>
              <a:cs typeface="ヒラギノ角ゴ Pro W3"/>
            </a:endParaRPr>
          </a:p>
        </p:txBody>
      </p:sp>
      <p:sp>
        <p:nvSpPr>
          <p:cNvPr id="69635" name="Text Box 3"/>
          <p:cNvSpPr txBox="1">
            <a:spLocks noChangeArrowheads="1"/>
          </p:cNvSpPr>
          <p:nvPr/>
        </p:nvSpPr>
        <p:spPr bwMode="auto">
          <a:xfrm>
            <a:off x="1714500" y="114300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spcBef>
                <a:spcPct val="50000"/>
              </a:spcBef>
              <a:buClrTx/>
              <a:buFontTx/>
              <a:buNone/>
            </a:pPr>
            <a:endParaRPr lang="de-CH" altLang="en-US" sz="2800">
              <a:solidFill>
                <a:srgbClr val="000000"/>
              </a:solidFill>
              <a:latin typeface="Times New Roman" panose="02020603050405020304" pitchFamily="18" charset="0"/>
              <a:ea typeface="ヒラギノ角ゴ Pro W3"/>
              <a:cs typeface="ヒラギノ角ゴ Pro W3"/>
            </a:endParaRPr>
          </a:p>
        </p:txBody>
      </p:sp>
      <p:sp>
        <p:nvSpPr>
          <p:cNvPr id="69636" name="Text Box 4"/>
          <p:cNvSpPr txBox="1">
            <a:spLocks noChangeArrowheads="1"/>
          </p:cNvSpPr>
          <p:nvPr/>
        </p:nvSpPr>
        <p:spPr bwMode="auto">
          <a:xfrm>
            <a:off x="1600200" y="533400"/>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sz="2800">
              <a:solidFill>
                <a:srgbClr val="000000"/>
              </a:solidFill>
              <a:latin typeface="Times New Roman" panose="02020603050405020304" pitchFamily="18" charset="0"/>
              <a:ea typeface="ヒラギノ角ゴ Pro W3"/>
              <a:cs typeface="ヒラギノ角ゴ Pro W3"/>
            </a:endParaRPr>
          </a:p>
        </p:txBody>
      </p:sp>
      <p:sp>
        <p:nvSpPr>
          <p:cNvPr id="69637" name="Text Box 5"/>
          <p:cNvSpPr txBox="1">
            <a:spLocks noChangeArrowheads="1"/>
          </p:cNvSpPr>
          <p:nvPr/>
        </p:nvSpPr>
        <p:spPr bwMode="auto">
          <a:xfrm>
            <a:off x="2132013" y="274638"/>
            <a:ext cx="4743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sz="2800">
              <a:solidFill>
                <a:srgbClr val="000000"/>
              </a:solidFill>
              <a:latin typeface="Times New Roman" panose="02020603050405020304" pitchFamily="18" charset="0"/>
              <a:ea typeface="ヒラギノ角ゴ Pro W3"/>
              <a:cs typeface="ヒラギノ角ゴ Pro W3"/>
            </a:endParaRPr>
          </a:p>
        </p:txBody>
      </p:sp>
      <p:sp>
        <p:nvSpPr>
          <p:cNvPr id="69638" name="Text Box 6"/>
          <p:cNvSpPr txBox="1">
            <a:spLocks noChangeArrowheads="1"/>
          </p:cNvSpPr>
          <p:nvPr/>
        </p:nvSpPr>
        <p:spPr bwMode="auto">
          <a:xfrm>
            <a:off x="2171700" y="5470525"/>
            <a:ext cx="4914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b="1">
              <a:solidFill>
                <a:srgbClr val="FFFFCC"/>
              </a:solidFill>
              <a:latin typeface="Arial" panose="020B0604020202020204" pitchFamily="34" charset="0"/>
              <a:ea typeface="ヒラギノ角ゴ Pro W3"/>
              <a:cs typeface="ヒラギノ角ゴ Pro W3"/>
            </a:endParaRPr>
          </a:p>
        </p:txBody>
      </p:sp>
      <p:sp>
        <p:nvSpPr>
          <p:cNvPr id="69639" name="TextBox 1"/>
          <p:cNvSpPr txBox="1">
            <a:spLocks noChangeArrowheads="1"/>
          </p:cNvSpPr>
          <p:nvPr/>
        </p:nvSpPr>
        <p:spPr bwMode="auto">
          <a:xfrm>
            <a:off x="6231197" y="6170711"/>
            <a:ext cx="28130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1400" dirty="0">
                <a:latin typeface="Arial" panose="020B0604020202020204" pitchFamily="34" charset="0"/>
              </a:rPr>
              <a:t>* </a:t>
            </a:r>
            <a:r>
              <a:rPr lang="en-US" altLang="en-US" sz="1400" dirty="0" err="1">
                <a:latin typeface="Arial" panose="020B0604020202020204" pitchFamily="34" charset="0"/>
              </a:rPr>
              <a:t>Rodoma</a:t>
            </a:r>
            <a:r>
              <a:rPr lang="en-US" altLang="en-US" sz="1400" dirty="0">
                <a:latin typeface="Arial" panose="020B0604020202020204" pitchFamily="34" charset="0"/>
              </a:rPr>
              <a:t> </a:t>
            </a:r>
            <a:r>
              <a:rPr lang="en-US" altLang="en-US" sz="1400" dirty="0" err="1">
                <a:latin typeface="Arial" panose="020B0604020202020204" pitchFamily="34" charset="0"/>
              </a:rPr>
              <a:t>leidus</a:t>
            </a:r>
            <a:r>
              <a:rPr lang="en-US" altLang="en-US" sz="1400" dirty="0">
                <a:latin typeface="Arial" panose="020B0604020202020204" pitchFamily="34" charset="0"/>
              </a:rPr>
              <a:t> Ingo Potrykus</a:t>
            </a:r>
          </a:p>
        </p:txBody>
      </p:sp>
      <p:sp>
        <p:nvSpPr>
          <p:cNvPr id="4" name="Title 3"/>
          <p:cNvSpPr>
            <a:spLocks noGrp="1"/>
          </p:cNvSpPr>
          <p:nvPr>
            <p:ph type="ctrTitle"/>
          </p:nvPr>
        </p:nvSpPr>
        <p:spPr>
          <a:xfrm>
            <a:off x="2943224" y="214313"/>
            <a:ext cx="3413125" cy="576262"/>
          </a:xfrm>
        </p:spPr>
        <p:txBody>
          <a:bodyPr>
            <a:normAutofit fontScale="90000"/>
          </a:bodyPr>
          <a:lstStyle/>
          <a:p>
            <a:pPr eaLnBrk="1" fontAlgn="auto" hangingPunct="1">
              <a:spcAft>
                <a:spcPts val="0"/>
              </a:spcAft>
              <a:defRPr/>
            </a:pPr>
            <a:r>
              <a:rPr lang="en-US" dirty="0" err="1"/>
              <a:t>Auksiniai</a:t>
            </a:r>
            <a:r>
              <a:rPr lang="en-US" dirty="0"/>
              <a:t> ryžiai</a:t>
            </a:r>
          </a:p>
        </p:txBody>
      </p:sp>
      <p:sp>
        <p:nvSpPr>
          <p:cNvPr id="5" name="Content Placeholder 4"/>
          <p:cNvSpPr>
            <a:spLocks noGrp="1"/>
          </p:cNvSpPr>
          <p:nvPr>
            <p:ph idx="10"/>
          </p:nvPr>
        </p:nvSpPr>
        <p:spPr>
          <a:xfrm>
            <a:off x="525463" y="1403350"/>
            <a:ext cx="8207375" cy="4187825"/>
          </a:xfrm>
        </p:spPr>
        <p:txBody>
          <a:bodyPr rtlCol="0">
            <a:noAutofit/>
          </a:bodyPr>
          <a:lstStyle/>
          <a:p>
            <a:pPr marL="0" indent="0">
              <a:spcBef>
                <a:spcPct val="0"/>
              </a:spcBef>
              <a:buFont typeface="Arial"/>
              <a:buNone/>
              <a:defRPr/>
            </a:pPr>
            <a:endParaRPr lang="de-CH" sz="2200" dirty="0">
              <a:solidFill>
                <a:srgbClr val="3B3D3C"/>
              </a:solidFill>
            </a:endParaRPr>
          </a:p>
          <a:p>
            <a:pPr>
              <a:spcBef>
                <a:spcPct val="0"/>
              </a:spcBef>
              <a:defRPr/>
            </a:pPr>
            <a:r>
              <a:rPr lang="de-CH" sz="2200" dirty="0">
                <a:solidFill>
                  <a:srgbClr val="3B3D3C"/>
                </a:solidFill>
              </a:rPr>
              <a:t>Tapo </a:t>
            </a:r>
            <a:r>
              <a:rPr lang="de-CH" sz="2200" dirty="0" err="1">
                <a:solidFill>
                  <a:srgbClr val="3B3D3C"/>
                </a:solidFill>
              </a:rPr>
              <a:t>realybe</a:t>
            </a:r>
            <a:r>
              <a:rPr lang="de-CH" sz="2200" dirty="0">
                <a:solidFill>
                  <a:srgbClr val="3B3D3C"/>
                </a:solidFill>
              </a:rPr>
              <a:t> 1999 m. </a:t>
            </a:r>
            <a:r>
              <a:rPr lang="de-CH" sz="2200" dirty="0" err="1">
                <a:solidFill>
                  <a:srgbClr val="3B3D3C"/>
                </a:solidFill>
              </a:rPr>
              <a:t>Vasarį</a:t>
            </a:r>
            <a:r>
              <a:rPr lang="de-CH" sz="2200" dirty="0">
                <a:solidFill>
                  <a:srgbClr val="3B3D3C"/>
                </a:solidFill>
              </a:rPr>
              <a:t> </a:t>
            </a:r>
          </a:p>
          <a:p>
            <a:pPr marL="0" indent="0">
              <a:spcBef>
                <a:spcPct val="0"/>
              </a:spcBef>
              <a:buFont typeface="Arial"/>
              <a:buNone/>
              <a:defRPr/>
            </a:pPr>
            <a:endParaRPr lang="de-CH" sz="2200" dirty="0">
              <a:solidFill>
                <a:srgbClr val="3B3D3C"/>
              </a:solidFill>
            </a:endParaRPr>
          </a:p>
          <a:p>
            <a:pPr>
              <a:spcBef>
                <a:spcPct val="0"/>
              </a:spcBef>
              <a:defRPr/>
            </a:pPr>
            <a:r>
              <a:rPr lang="de-CH" sz="2200" dirty="0">
                <a:solidFill>
                  <a:srgbClr val="3B3D3C"/>
                </a:solidFill>
              </a:rPr>
              <a:t>Galėjo </a:t>
            </a:r>
            <a:r>
              <a:rPr lang="de-CH" sz="2200" dirty="0" err="1">
                <a:solidFill>
                  <a:srgbClr val="3B3D3C"/>
                </a:solidFill>
              </a:rPr>
              <a:t>būti</a:t>
            </a:r>
            <a:r>
              <a:rPr lang="de-CH" sz="2200" dirty="0">
                <a:solidFill>
                  <a:srgbClr val="3B3D3C"/>
                </a:solidFill>
              </a:rPr>
              <a:t> </a:t>
            </a:r>
            <a:r>
              <a:rPr lang="de-CH" sz="2200" dirty="0" err="1">
                <a:solidFill>
                  <a:srgbClr val="3B3D3C"/>
                </a:solidFill>
              </a:rPr>
              <a:t>įdiegta</a:t>
            </a:r>
            <a:r>
              <a:rPr lang="de-CH" sz="2200" dirty="0">
                <a:solidFill>
                  <a:srgbClr val="3B3D3C"/>
                </a:solidFill>
              </a:rPr>
              <a:t> </a:t>
            </a:r>
            <a:r>
              <a:rPr lang="de-CH" sz="2200" dirty="0" err="1">
                <a:solidFill>
                  <a:srgbClr val="3B3D3C"/>
                </a:solidFill>
              </a:rPr>
              <a:t>į</a:t>
            </a:r>
            <a:r>
              <a:rPr lang="de-CH" sz="2200" dirty="0">
                <a:solidFill>
                  <a:srgbClr val="3B3D3C"/>
                </a:solidFill>
              </a:rPr>
              <a:t> </a:t>
            </a:r>
            <a:r>
              <a:rPr lang="en-US" dirty="0" err="1">
                <a:solidFill>
                  <a:prstClr val="black"/>
                </a:solidFill>
              </a:rPr>
              <a:t>ž</a:t>
            </a:r>
            <a:r>
              <a:rPr lang="de-CH" sz="2200" dirty="0" err="1">
                <a:solidFill>
                  <a:srgbClr val="3B3D3C"/>
                </a:solidFill>
              </a:rPr>
              <a:t>emės</a:t>
            </a:r>
            <a:r>
              <a:rPr lang="de-CH" sz="2200" dirty="0">
                <a:solidFill>
                  <a:srgbClr val="3B3D3C"/>
                </a:solidFill>
              </a:rPr>
              <a:t> </a:t>
            </a:r>
            <a:r>
              <a:rPr lang="de-CH" sz="2200" dirty="0" err="1">
                <a:solidFill>
                  <a:srgbClr val="3B3D3C"/>
                </a:solidFill>
              </a:rPr>
              <a:t>ūkį</a:t>
            </a:r>
            <a:r>
              <a:rPr lang="de-CH" sz="2200" dirty="0">
                <a:solidFill>
                  <a:srgbClr val="3B3D3C"/>
                </a:solidFill>
              </a:rPr>
              <a:t> per 2-5 </a:t>
            </a:r>
            <a:r>
              <a:rPr lang="de-CH" sz="2200" dirty="0" err="1">
                <a:solidFill>
                  <a:srgbClr val="3B3D3C"/>
                </a:solidFill>
              </a:rPr>
              <a:t>metus</a:t>
            </a:r>
            <a:r>
              <a:rPr lang="de-CH" sz="2200" dirty="0">
                <a:solidFill>
                  <a:srgbClr val="3B3D3C"/>
                </a:solidFill>
              </a:rPr>
              <a:t>, </a:t>
            </a:r>
            <a:r>
              <a:rPr lang="de-CH" sz="2200" dirty="0" err="1">
                <a:solidFill>
                  <a:srgbClr val="3B3D3C"/>
                </a:solidFill>
              </a:rPr>
              <a:t>pradedant</a:t>
            </a:r>
            <a:r>
              <a:rPr lang="de-CH" sz="2200" dirty="0">
                <a:solidFill>
                  <a:srgbClr val="3B3D3C"/>
                </a:solidFill>
              </a:rPr>
              <a:t> gelb</a:t>
            </a:r>
            <a:r>
              <a:rPr lang="en-US" sz="2200" dirty="0" err="1">
                <a:solidFill>
                  <a:schemeClr val="accent5">
                    <a:lumMod val="75000"/>
                  </a:schemeClr>
                </a:solidFill>
              </a:rPr>
              <a:t>ė</a:t>
            </a:r>
            <a:r>
              <a:rPr lang="de-CH" sz="2200" dirty="0" err="1">
                <a:solidFill>
                  <a:srgbClr val="3B3D3C"/>
                </a:solidFill>
              </a:rPr>
              <a:t>ti</a:t>
            </a:r>
            <a:r>
              <a:rPr lang="de-CH" sz="2200" dirty="0">
                <a:solidFill>
                  <a:srgbClr val="3B3D3C"/>
                </a:solidFill>
              </a:rPr>
              <a:t> vaikus nuo aklumo ir mirties.</a:t>
            </a:r>
          </a:p>
          <a:p>
            <a:pPr marL="0" indent="0">
              <a:spcBef>
                <a:spcPct val="0"/>
              </a:spcBef>
              <a:buFont typeface="Arial"/>
              <a:buNone/>
              <a:defRPr/>
            </a:pPr>
            <a:endParaRPr lang="de-CH" sz="2200" dirty="0">
              <a:solidFill>
                <a:srgbClr val="3B3D3C"/>
              </a:solidFill>
            </a:endParaRPr>
          </a:p>
          <a:p>
            <a:pPr>
              <a:spcBef>
                <a:spcPct val="0"/>
              </a:spcBef>
              <a:defRPr/>
            </a:pPr>
            <a:r>
              <a:rPr lang="de-CH" sz="2200" dirty="0">
                <a:solidFill>
                  <a:srgbClr val="3B3D3C"/>
                </a:solidFill>
              </a:rPr>
              <a:t>Bet tai </a:t>
            </a:r>
            <a:r>
              <a:rPr lang="de-CH" sz="2200" dirty="0" err="1">
                <a:solidFill>
                  <a:srgbClr val="3B3D3C"/>
                </a:solidFill>
              </a:rPr>
              <a:t>yra</a:t>
            </a:r>
            <a:r>
              <a:rPr lang="de-CH" sz="2200" dirty="0">
                <a:solidFill>
                  <a:srgbClr val="3B3D3C"/>
                </a:solidFill>
              </a:rPr>
              <a:t> «</a:t>
            </a:r>
            <a:r>
              <a:rPr lang="de-CH" sz="2200" dirty="0">
                <a:solidFill>
                  <a:srgbClr val="3B3D3C"/>
                </a:solidFill>
                <a:latin typeface="Calibri" panose="020F0502020204030204" pitchFamily="34" charset="0"/>
                <a:cs typeface="Calibri" panose="020F0502020204030204" pitchFamily="34" charset="0"/>
              </a:rPr>
              <a:t>GMO»,</a:t>
            </a:r>
            <a:r>
              <a:rPr lang="de-CH" sz="1000" dirty="0">
                <a:solidFill>
                  <a:srgbClr val="3B3D3C"/>
                </a:solidFill>
                <a:latin typeface="Calibri" panose="020F0502020204030204" pitchFamily="34" charset="0"/>
                <a:cs typeface="Calibri" panose="020F0502020204030204" pitchFamily="34" charset="0"/>
              </a:rPr>
              <a:t> </a:t>
            </a:r>
            <a:r>
              <a:rPr lang="de-CH" sz="2200" dirty="0">
                <a:solidFill>
                  <a:srgbClr val="3B3D3C"/>
                </a:solidFill>
              </a:rPr>
              <a:t>ir tik </a:t>
            </a:r>
            <a:r>
              <a:rPr lang="de-CH" sz="2200" dirty="0" err="1">
                <a:solidFill>
                  <a:srgbClr val="3B3D3C"/>
                </a:solidFill>
              </a:rPr>
              <a:t>dabar</a:t>
            </a:r>
            <a:r>
              <a:rPr lang="de-CH" sz="2200" dirty="0">
                <a:solidFill>
                  <a:srgbClr val="3B3D3C"/>
                </a:solidFill>
              </a:rPr>
              <a:t> </a:t>
            </a:r>
            <a:r>
              <a:rPr lang="de-CH" sz="2200" dirty="0" err="1">
                <a:solidFill>
                  <a:srgbClr val="3B3D3C"/>
                </a:solidFill>
              </a:rPr>
              <a:t>jau</a:t>
            </a:r>
            <a:r>
              <a:rPr lang="de-CH" sz="2200" dirty="0">
                <a:solidFill>
                  <a:srgbClr val="3B3D3C"/>
                </a:solidFill>
              </a:rPr>
              <a:t> neu</a:t>
            </a:r>
            <a:r>
              <a:rPr lang="en-US" sz="2200" dirty="0" err="1">
                <a:solidFill>
                  <a:prstClr val="black"/>
                </a:solidFill>
              </a:rPr>
              <a:t>ž</a:t>
            </a:r>
            <a:r>
              <a:rPr lang="de-CH" sz="2200" dirty="0" err="1">
                <a:solidFill>
                  <a:srgbClr val="3B3D3C"/>
                </a:solidFill>
              </a:rPr>
              <a:t>ilgo</a:t>
            </a:r>
            <a:r>
              <a:rPr lang="de-CH" sz="2200" dirty="0">
                <a:solidFill>
                  <a:srgbClr val="3B3D3C"/>
                </a:solidFill>
              </a:rPr>
              <a:t> </a:t>
            </a:r>
            <a:r>
              <a:rPr lang="de-CH" sz="2200" dirty="0" err="1">
                <a:solidFill>
                  <a:srgbClr val="3B3D3C"/>
                </a:solidFill>
              </a:rPr>
              <a:t>ši</a:t>
            </a:r>
            <a:r>
              <a:rPr lang="de-CH" sz="2200" dirty="0">
                <a:solidFill>
                  <a:srgbClr val="3B3D3C"/>
                </a:solidFill>
              </a:rPr>
              <a:t> </a:t>
            </a:r>
            <a:r>
              <a:rPr lang="de-CH" sz="2200" dirty="0" err="1">
                <a:solidFill>
                  <a:srgbClr val="3B3D3C"/>
                </a:solidFill>
              </a:rPr>
              <a:t>kultūra</a:t>
            </a:r>
            <a:r>
              <a:rPr lang="de-CH" sz="2200" dirty="0">
                <a:solidFill>
                  <a:srgbClr val="3B3D3C"/>
                </a:solidFill>
              </a:rPr>
              <a:t> </a:t>
            </a:r>
            <a:r>
              <a:rPr lang="de-CH" sz="2200" dirty="0" err="1">
                <a:solidFill>
                  <a:srgbClr val="3B3D3C"/>
                </a:solidFill>
              </a:rPr>
              <a:t>bus</a:t>
            </a:r>
            <a:r>
              <a:rPr lang="de-CH" sz="2200" dirty="0">
                <a:solidFill>
                  <a:srgbClr val="3B3D3C"/>
                </a:solidFill>
              </a:rPr>
              <a:t> prieinama Bangladeše.</a:t>
            </a:r>
          </a:p>
          <a:p>
            <a:pPr marL="0" indent="0">
              <a:spcBef>
                <a:spcPct val="0"/>
              </a:spcBef>
              <a:buFont typeface="Arial"/>
              <a:buNone/>
              <a:defRPr/>
            </a:pPr>
            <a:endParaRPr lang="de-CH" sz="2200" dirty="0">
              <a:solidFill>
                <a:srgbClr val="3B3D3C"/>
              </a:solidFill>
            </a:endParaRPr>
          </a:p>
          <a:p>
            <a:pPr>
              <a:spcBef>
                <a:spcPct val="0"/>
              </a:spcBef>
              <a:defRPr/>
            </a:pPr>
            <a:r>
              <a:rPr lang="de-CH" sz="2200" dirty="0" err="1">
                <a:solidFill>
                  <a:srgbClr val="3B3D3C"/>
                </a:solidFill>
              </a:rPr>
              <a:t>Kodėl</a:t>
            </a:r>
            <a:r>
              <a:rPr lang="de-CH" sz="2200" dirty="0">
                <a:solidFill>
                  <a:srgbClr val="3B3D3C"/>
                </a:solidFill>
              </a:rPr>
              <a:t>? </a:t>
            </a:r>
          </a:p>
          <a:p>
            <a:pPr>
              <a:spcBef>
                <a:spcPct val="0"/>
              </a:spcBef>
              <a:defRPr/>
            </a:pPr>
            <a:endParaRPr lang="de-CH" sz="2200" dirty="0">
              <a:solidFill>
                <a:srgbClr val="3B3D3C"/>
              </a:solidFill>
            </a:endParaRPr>
          </a:p>
          <a:p>
            <a:pPr>
              <a:spcBef>
                <a:spcPct val="0"/>
              </a:spcBef>
              <a:defRPr/>
            </a:pPr>
            <a:r>
              <a:rPr lang="de-CH" sz="2200" dirty="0" err="1">
                <a:solidFill>
                  <a:srgbClr val="FF0000"/>
                </a:solidFill>
              </a:rPr>
              <a:t>Daugelį</a:t>
            </a:r>
            <a:r>
              <a:rPr lang="de-CH" sz="2200" dirty="0">
                <a:solidFill>
                  <a:srgbClr val="FF0000"/>
                </a:solidFill>
              </a:rPr>
              <a:t> </a:t>
            </a:r>
            <a:r>
              <a:rPr lang="de-CH" sz="2200" dirty="0" err="1">
                <a:solidFill>
                  <a:srgbClr val="FF0000"/>
                </a:solidFill>
              </a:rPr>
              <a:t>met</a:t>
            </a:r>
            <a:r>
              <a:rPr lang="en-US" sz="2200" dirty="0" err="1">
                <a:solidFill>
                  <a:srgbClr val="FF0000"/>
                </a:solidFill>
              </a:rPr>
              <a:t>ų</a:t>
            </a:r>
            <a:r>
              <a:rPr lang="de-CH" sz="2200" dirty="0">
                <a:solidFill>
                  <a:srgbClr val="FF0000"/>
                </a:solidFill>
              </a:rPr>
              <a:t> </a:t>
            </a:r>
            <a:r>
              <a:rPr lang="de-CH" sz="2200" dirty="0" err="1">
                <a:solidFill>
                  <a:srgbClr val="FF0000"/>
                </a:solidFill>
              </a:rPr>
              <a:t>buvo</a:t>
            </a:r>
            <a:r>
              <a:rPr lang="de-CH" sz="2200" dirty="0">
                <a:solidFill>
                  <a:srgbClr val="FF0000"/>
                </a:solidFill>
              </a:rPr>
              <a:t> </a:t>
            </a:r>
            <a:r>
              <a:rPr lang="de-CH" sz="2200" dirty="0" err="1">
                <a:solidFill>
                  <a:srgbClr val="FF0000"/>
                </a:solidFill>
              </a:rPr>
              <a:t>u</a:t>
            </a:r>
            <a:r>
              <a:rPr lang="en-US" sz="2200" dirty="0" err="1">
                <a:solidFill>
                  <a:srgbClr val="FF0000"/>
                </a:solidFill>
              </a:rPr>
              <a:t>ž</a:t>
            </a:r>
            <a:r>
              <a:rPr lang="de-CH" sz="2200" dirty="0" err="1">
                <a:solidFill>
                  <a:srgbClr val="FF0000"/>
                </a:solidFill>
              </a:rPr>
              <a:t>delsta</a:t>
            </a:r>
            <a:r>
              <a:rPr lang="de-CH" sz="2200" dirty="0">
                <a:solidFill>
                  <a:srgbClr val="FF0000"/>
                </a:solidFill>
              </a:rPr>
              <a:t> </a:t>
            </a:r>
            <a:r>
              <a:rPr lang="de-CH" sz="2200" dirty="0" err="1">
                <a:solidFill>
                  <a:srgbClr val="FF0000"/>
                </a:solidFill>
              </a:rPr>
              <a:t>dėl</a:t>
            </a:r>
            <a:r>
              <a:rPr lang="de-CH" sz="2200" dirty="0">
                <a:solidFill>
                  <a:srgbClr val="FF0000"/>
                </a:solidFill>
              </a:rPr>
              <a:t> </a:t>
            </a:r>
            <a:r>
              <a:rPr lang="de-CH" sz="2200" dirty="0" err="1">
                <a:solidFill>
                  <a:srgbClr val="FF0000"/>
                </a:solidFill>
              </a:rPr>
              <a:t>reguliacij</a:t>
            </a:r>
            <a:r>
              <a:rPr lang="en-US" sz="2200" dirty="0" err="1">
                <a:solidFill>
                  <a:srgbClr val="FF0000"/>
                </a:solidFill>
              </a:rPr>
              <a:t>ų</a:t>
            </a:r>
            <a:r>
              <a:rPr lang="de-CH" sz="2200" dirty="0">
                <a:solidFill>
                  <a:srgbClr val="FF0000"/>
                </a:solidFill>
              </a:rPr>
              <a:t> </a:t>
            </a:r>
            <a:r>
              <a:rPr lang="de-CH" sz="2200" dirty="0" err="1">
                <a:solidFill>
                  <a:srgbClr val="FF0000"/>
                </a:solidFill>
              </a:rPr>
              <a:t>ir</a:t>
            </a:r>
            <a:r>
              <a:rPr lang="de-CH" sz="2200" dirty="0">
                <a:solidFill>
                  <a:srgbClr val="FF0000"/>
                </a:solidFill>
              </a:rPr>
              <a:t> </a:t>
            </a:r>
            <a:r>
              <a:rPr lang="de-CH" sz="2200" dirty="0" err="1">
                <a:solidFill>
                  <a:srgbClr val="FF0000"/>
                </a:solidFill>
              </a:rPr>
              <a:t>opozicijos</a:t>
            </a:r>
            <a:endParaRPr lang="de-DE" sz="2200" dirty="0">
              <a:solidFill>
                <a:srgbClr val="3B3D3C"/>
              </a:solidFill>
              <a:effectLst>
                <a:outerShdw blurRad="38100" dist="38100" dir="2700000" algn="tl">
                  <a:srgbClr val="FFFFFF"/>
                </a:outerShdw>
              </a:effectLst>
            </a:endParaRPr>
          </a:p>
          <a:p>
            <a:pPr eaLnBrk="1" fontAlgn="auto" hangingPunct="1">
              <a:spcAft>
                <a:spcPts val="0"/>
              </a:spcAft>
              <a:buFont typeface="Arial"/>
              <a:buChar char="•"/>
              <a:defRPr/>
            </a:pPr>
            <a:endParaRPr lang="en-US" sz="2200" dirty="0">
              <a:solidFill>
                <a:srgbClr val="3B3D3C"/>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813" y="1062038"/>
            <a:ext cx="3900487"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5"/>
          <p:cNvSpPr txBox="1">
            <a:spLocks noChangeArrowheads="1"/>
          </p:cNvSpPr>
          <p:nvPr/>
        </p:nvSpPr>
        <p:spPr bwMode="auto">
          <a:xfrm>
            <a:off x="1707357" y="0"/>
            <a:ext cx="494947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4800" dirty="0" err="1">
                <a:solidFill>
                  <a:schemeClr val="bg1"/>
                </a:solidFill>
                <a:latin typeface="Arial" panose="020B0604020202020204" pitchFamily="34" charset="0"/>
              </a:rPr>
              <a:t>Mokslinė</a:t>
            </a:r>
            <a:r>
              <a:rPr lang="en-US" altLang="en-US" sz="4800" dirty="0">
                <a:solidFill>
                  <a:schemeClr val="bg1"/>
                </a:solidFill>
                <a:latin typeface="Arial" panose="020B0604020202020204" pitchFamily="34" charset="0"/>
              </a:rPr>
              <a:t> </a:t>
            </a:r>
            <a:r>
              <a:rPr lang="en-US" altLang="en-US" sz="4800" dirty="0" err="1">
                <a:solidFill>
                  <a:schemeClr val="bg1"/>
                </a:solidFill>
                <a:latin typeface="Arial" panose="020B0604020202020204" pitchFamily="34" charset="0"/>
              </a:rPr>
              <a:t>Fikcija</a:t>
            </a:r>
            <a:endParaRPr lang="en-US" altLang="en-US" sz="4800" dirty="0">
              <a:solidFill>
                <a:schemeClr val="bg1"/>
              </a:solidFill>
              <a:latin typeface="Arial" panose="020B0604020202020204" pitchFamily="34" charset="0"/>
            </a:endParaRPr>
          </a:p>
        </p:txBody>
      </p:sp>
      <p:sp>
        <p:nvSpPr>
          <p:cNvPr id="71684" name="TextBox 6"/>
          <p:cNvSpPr txBox="1">
            <a:spLocks noChangeArrowheads="1"/>
          </p:cNvSpPr>
          <p:nvPr/>
        </p:nvSpPr>
        <p:spPr bwMode="auto">
          <a:xfrm>
            <a:off x="4595813" y="2095500"/>
            <a:ext cx="4467225"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1800" dirty="0">
                <a:solidFill>
                  <a:srgbClr val="FF0000"/>
                </a:solidFill>
                <a:latin typeface="Arial" panose="020B0604020202020204" pitchFamily="34" charset="0"/>
              </a:rPr>
              <a:t>"Greenpeace" </a:t>
            </a:r>
            <a:r>
              <a:rPr lang="en-US" altLang="en-US" sz="1800" dirty="0" err="1">
                <a:solidFill>
                  <a:srgbClr val="FF0000"/>
                </a:solidFill>
                <a:latin typeface="Arial" panose="020B0604020202020204" pitchFamily="34" charset="0"/>
              </a:rPr>
              <a:t>blokuoja</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įdiegimą</a:t>
            </a:r>
            <a:endParaRPr lang="en-US" altLang="en-US" sz="1800" dirty="0">
              <a:solidFill>
                <a:srgbClr val="FF0000"/>
              </a:solidFill>
              <a:latin typeface="Arial" panose="020B0604020202020204" pitchFamily="34" charset="0"/>
            </a:endParaRPr>
          </a:p>
          <a:p>
            <a:pPr eaLnBrk="1" hangingPunct="1">
              <a:spcBef>
                <a:spcPct val="0"/>
              </a:spcBef>
              <a:buClrTx/>
              <a:buFontTx/>
              <a:buNone/>
            </a:pPr>
            <a:endParaRPr lang="en-US" altLang="en-US" sz="1800" dirty="0">
              <a:latin typeface="Arial" panose="020B0604020202020204" pitchFamily="34" charset="0"/>
            </a:endParaRPr>
          </a:p>
          <a:p>
            <a:pPr eaLnBrk="1" hangingPunct="1">
              <a:spcBef>
                <a:spcPct val="0"/>
              </a:spcBef>
              <a:buClrTx/>
              <a:buFontTx/>
              <a:buNone/>
            </a:pPr>
            <a:endParaRPr lang="en-US" altLang="en-US" sz="1800" dirty="0">
              <a:solidFill>
                <a:srgbClr val="FF0000"/>
              </a:solidFill>
              <a:latin typeface="Arial" panose="020B0604020202020204" pitchFamily="34" charset="0"/>
            </a:endParaRPr>
          </a:p>
          <a:p>
            <a:pPr eaLnBrk="1" hangingPunct="1">
              <a:spcBef>
                <a:spcPct val="0"/>
              </a:spcBef>
              <a:buClrTx/>
              <a:buFontTx/>
              <a:buNone/>
            </a:pPr>
            <a:r>
              <a:rPr lang="en-US" altLang="en-US" sz="1800" dirty="0">
                <a:solidFill>
                  <a:srgbClr val="FF0000"/>
                </a:solidFill>
                <a:latin typeface="Arial" panose="020B0604020202020204" pitchFamily="34" charset="0"/>
              </a:rPr>
              <a:t>Tada </a:t>
            </a:r>
            <a:r>
              <a:rPr lang="en-US" altLang="en-US" sz="1800" dirty="0" err="1">
                <a:solidFill>
                  <a:srgbClr val="FF0000"/>
                </a:solidFill>
                <a:latin typeface="Arial" panose="020B0604020202020204" pitchFamily="34" charset="0"/>
              </a:rPr>
              <a:t>tvirtina</a:t>
            </a:r>
            <a:endParaRPr lang="en-US" altLang="en-US" sz="1800" dirty="0">
              <a:solidFill>
                <a:srgbClr val="FF0000"/>
              </a:solidFill>
              <a:latin typeface="Arial" panose="020B0604020202020204" pitchFamily="34" charset="0"/>
            </a:endParaRPr>
          </a:p>
          <a:p>
            <a:pPr eaLnBrk="1" hangingPunct="1">
              <a:spcBef>
                <a:spcPct val="0"/>
              </a:spcBef>
              <a:buClrTx/>
              <a:buFontTx/>
              <a:buNone/>
            </a:pPr>
            <a:endParaRPr lang="en-US" altLang="en-US" sz="1800" dirty="0">
              <a:solidFill>
                <a:srgbClr val="FF0000"/>
              </a:solidFill>
              <a:latin typeface="Arial" panose="020B0604020202020204" pitchFamily="34" charset="0"/>
            </a:endParaRPr>
          </a:p>
          <a:p>
            <a:pPr eaLnBrk="1" hangingPunct="1">
              <a:spcBef>
                <a:spcPct val="0"/>
              </a:spcBef>
              <a:buClrTx/>
              <a:buFontTx/>
              <a:buNone/>
            </a:pPr>
            <a:endParaRPr lang="en-US" altLang="en-US" sz="1800" dirty="0">
              <a:solidFill>
                <a:srgbClr val="FF0000"/>
              </a:solidFill>
              <a:latin typeface="Arial" panose="020B0604020202020204" pitchFamily="34" charset="0"/>
            </a:endParaRPr>
          </a:p>
          <a:p>
            <a:pPr eaLnBrk="1" hangingPunct="1">
              <a:spcBef>
                <a:spcPct val="0"/>
              </a:spcBef>
              <a:buClrTx/>
              <a:buFontTx/>
              <a:buNone/>
            </a:pPr>
            <a:r>
              <a:rPr lang="en-US" altLang="en-US" sz="1800" dirty="0">
                <a:solidFill>
                  <a:srgbClr val="FF0000"/>
                </a:solidFill>
                <a:latin typeface="Arial" panose="020B0604020202020204" pitchFamily="34" charset="0"/>
              </a:rPr>
              <a:t>Tai </a:t>
            </a:r>
            <a:r>
              <a:rPr lang="en-US" altLang="en-US" sz="1800" dirty="0" err="1">
                <a:solidFill>
                  <a:srgbClr val="FF0000"/>
                </a:solidFill>
                <a:latin typeface="Arial" panose="020B0604020202020204" pitchFamily="34" charset="0"/>
              </a:rPr>
              <a:t>užtruko</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taip</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ilgai</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greičiausiai</a:t>
            </a:r>
            <a:r>
              <a:rPr lang="en-US" altLang="en-US" sz="1800" dirty="0">
                <a:solidFill>
                  <a:srgbClr val="FF0000"/>
                </a:solidFill>
                <a:latin typeface="Arial" panose="020B0604020202020204" pitchFamily="34" charset="0"/>
              </a:rPr>
              <a:t> d</a:t>
            </a:r>
            <a:r>
              <a:rPr lang="de-CH" sz="1800" dirty="0" err="1">
                <a:solidFill>
                  <a:srgbClr val="FF0000"/>
                </a:solidFill>
              </a:rPr>
              <a:t>ė</a:t>
            </a:r>
            <a:r>
              <a:rPr lang="en-US" altLang="en-US" sz="1800" dirty="0">
                <a:solidFill>
                  <a:srgbClr val="FF0000"/>
                </a:solidFill>
                <a:latin typeface="Arial" panose="020B0604020202020204" pitchFamily="34" charset="0"/>
              </a:rPr>
              <a:t>l to, </a:t>
            </a:r>
            <a:r>
              <a:rPr lang="en-US" altLang="en-US" sz="1800" dirty="0" err="1">
                <a:solidFill>
                  <a:srgbClr val="FF0000"/>
                </a:solidFill>
                <a:latin typeface="Arial" panose="020B0604020202020204" pitchFamily="34" charset="0"/>
              </a:rPr>
              <a:t>kad</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jie</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neveiksmingi</a:t>
            </a:r>
            <a:endParaRPr lang="en-US" altLang="en-US" sz="1800" dirty="0">
              <a:solidFill>
                <a:srgbClr val="FF0000"/>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2"/>
          <p:cNvSpPr txBox="1">
            <a:spLocks noChangeArrowheads="1"/>
          </p:cNvSpPr>
          <p:nvPr/>
        </p:nvSpPr>
        <p:spPr bwMode="auto">
          <a:xfrm>
            <a:off x="442912" y="993775"/>
            <a:ext cx="804703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eaLnBrk="1" hangingPunct="1">
              <a:spcBef>
                <a:spcPct val="0"/>
              </a:spcBef>
              <a:buClrTx/>
              <a:buFontTx/>
              <a:buNone/>
            </a:pPr>
            <a:r>
              <a:rPr lang="en-US" altLang="en-US" sz="3200" b="1" dirty="0" err="1">
                <a:solidFill>
                  <a:srgbClr val="FF0000"/>
                </a:solidFill>
                <a:latin typeface="Arial" panose="020B0604020202020204" pitchFamily="34" charset="0"/>
              </a:rPr>
              <a:t>Nuo</a:t>
            </a:r>
            <a:r>
              <a:rPr lang="en-US" altLang="en-US" sz="3200" b="1" dirty="0">
                <a:solidFill>
                  <a:srgbClr val="FF0000"/>
                </a:solidFill>
                <a:latin typeface="Arial" panose="020B0604020202020204" pitchFamily="34" charset="0"/>
              </a:rPr>
              <a:t> 2002 </a:t>
            </a:r>
            <a:r>
              <a:rPr lang="en-US" altLang="en-US" sz="3200" b="1" dirty="0" err="1">
                <a:solidFill>
                  <a:srgbClr val="FF0000"/>
                </a:solidFill>
                <a:latin typeface="Arial" panose="020B0604020202020204" pitchFamily="34" charset="0"/>
              </a:rPr>
              <a:t>daugiau</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kaip</a:t>
            </a:r>
            <a:r>
              <a:rPr lang="en-US" altLang="en-US" sz="3200" b="1" dirty="0">
                <a:solidFill>
                  <a:srgbClr val="FF0000"/>
                </a:solidFill>
                <a:latin typeface="Arial" panose="020B0604020202020204" pitchFamily="34" charset="0"/>
              </a:rPr>
              <a:t> 15 </a:t>
            </a:r>
            <a:r>
              <a:rPr lang="en-US" altLang="en-US" sz="3200" b="1" dirty="0" err="1">
                <a:solidFill>
                  <a:srgbClr val="FF0000"/>
                </a:solidFill>
                <a:latin typeface="Arial" panose="020B0604020202020204" pitchFamily="34" charset="0"/>
              </a:rPr>
              <a:t>milijonų</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vaikų</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mirė</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arba</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nukentėjo</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dėl</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vitamino</a:t>
            </a:r>
            <a:r>
              <a:rPr lang="en-US" altLang="en-US" sz="3200" b="1" dirty="0">
                <a:solidFill>
                  <a:srgbClr val="FF0000"/>
                </a:solidFill>
                <a:latin typeface="Arial" panose="020B0604020202020204" pitchFamily="34" charset="0"/>
              </a:rPr>
              <a:t> A </a:t>
            </a:r>
            <a:r>
              <a:rPr lang="en-US" altLang="en-US" sz="3200" b="1" dirty="0" err="1">
                <a:solidFill>
                  <a:srgbClr val="FF0000"/>
                </a:solidFill>
                <a:latin typeface="Arial" panose="020B0604020202020204" pitchFamily="34" charset="0"/>
              </a:rPr>
              <a:t>trūkumo</a:t>
            </a:r>
            <a:endParaRPr lang="en-US" altLang="en-US" sz="3200" b="1" dirty="0">
              <a:solidFill>
                <a:srgbClr val="FF0000"/>
              </a:solidFill>
              <a:latin typeface="Arial" panose="020B0604020202020204" pitchFamily="34" charset="0"/>
            </a:endParaRPr>
          </a:p>
          <a:p>
            <a:pPr algn="ctr" eaLnBrk="1" hangingPunct="1">
              <a:spcBef>
                <a:spcPct val="0"/>
              </a:spcBef>
              <a:buClrTx/>
              <a:buFontTx/>
              <a:buNone/>
            </a:pPr>
            <a:endParaRPr lang="en-US" altLang="en-US" sz="3200" dirty="0">
              <a:solidFill>
                <a:srgbClr val="000000"/>
              </a:solidFill>
              <a:latin typeface="Arial" panose="020B0604020202020204" pitchFamily="34" charset="0"/>
            </a:endParaRPr>
          </a:p>
          <a:p>
            <a:pPr algn="ctr" eaLnBrk="1" hangingPunct="1">
              <a:spcBef>
                <a:spcPct val="0"/>
              </a:spcBef>
              <a:buClrTx/>
              <a:buFontTx/>
              <a:buNone/>
            </a:pPr>
            <a:endParaRPr lang="en-US" altLang="en-US" sz="3200" dirty="0">
              <a:solidFill>
                <a:srgbClr val="000000"/>
              </a:solidFill>
              <a:latin typeface="Arial" panose="020B0604020202020204" pitchFamily="34" charset="0"/>
            </a:endParaRPr>
          </a:p>
          <a:p>
            <a:pPr algn="ctr" eaLnBrk="1" hangingPunct="1">
              <a:spcBef>
                <a:spcPct val="0"/>
              </a:spcBef>
              <a:buClrTx/>
              <a:buFontTx/>
              <a:buNone/>
            </a:pPr>
            <a:endParaRPr lang="en-US" altLang="en-US" sz="3200" dirty="0">
              <a:solidFill>
                <a:srgbClr val="000000"/>
              </a:solidFill>
              <a:latin typeface="Arial" panose="020B0604020202020204" pitchFamily="34" charset="0"/>
            </a:endParaRPr>
          </a:p>
          <a:p>
            <a:pPr algn="ctr" eaLnBrk="1" hangingPunct="1">
              <a:spcBef>
                <a:spcPct val="0"/>
              </a:spcBef>
              <a:buClrTx/>
              <a:buFontTx/>
              <a:buNone/>
            </a:pPr>
            <a:r>
              <a:rPr lang="en-US" altLang="en-US" sz="3200" dirty="0" err="1">
                <a:solidFill>
                  <a:srgbClr val="000000"/>
                </a:solidFill>
                <a:latin typeface="Arial" panose="020B0604020202020204" pitchFamily="34" charset="0"/>
              </a:rPr>
              <a:t>Kiek</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dar</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turi</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numirti</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kol</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mes</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suvoksime</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kad</a:t>
            </a:r>
            <a:r>
              <a:rPr lang="en-US" altLang="en-US" sz="3200" dirty="0">
                <a:solidFill>
                  <a:srgbClr val="000000"/>
                </a:solidFill>
                <a:latin typeface="Arial" panose="020B0604020202020204" pitchFamily="34" charset="0"/>
              </a:rPr>
              <a:t> tai </a:t>
            </a:r>
            <a:r>
              <a:rPr lang="en-US" altLang="en-US" sz="3200" dirty="0" err="1">
                <a:solidFill>
                  <a:srgbClr val="000000"/>
                </a:solidFill>
                <a:latin typeface="Arial" panose="020B0604020202020204" pitchFamily="34" charset="0"/>
              </a:rPr>
              <a:t>yra</a:t>
            </a:r>
            <a:r>
              <a:rPr lang="en-US" altLang="en-US" sz="3200" dirty="0">
                <a:solidFill>
                  <a:srgbClr val="000000"/>
                </a:solidFill>
                <a:latin typeface="Arial" panose="020B0604020202020204" pitchFamily="34" charset="0"/>
              </a:rPr>
              <a:t> "</a:t>
            </a:r>
            <a:r>
              <a:rPr lang="en-US" altLang="en-US" sz="3200" b="1" dirty="0" err="1">
                <a:solidFill>
                  <a:srgbClr val="000000"/>
                </a:solidFill>
                <a:latin typeface="Arial" panose="020B0604020202020204" pitchFamily="34" charset="0"/>
              </a:rPr>
              <a:t>nusikaltimas</a:t>
            </a:r>
            <a:r>
              <a:rPr lang="en-US" altLang="en-US" sz="3200" b="1" dirty="0">
                <a:solidFill>
                  <a:srgbClr val="000000"/>
                </a:solidFill>
                <a:latin typeface="Arial" panose="020B0604020202020204" pitchFamily="34" charset="0"/>
              </a:rPr>
              <a:t> </a:t>
            </a:r>
            <a:r>
              <a:rPr lang="en-US" altLang="en-US" sz="3200" b="1" dirty="0" err="1">
                <a:solidFill>
                  <a:srgbClr val="000000"/>
                </a:solidFill>
                <a:latin typeface="Arial" panose="020B0604020202020204" pitchFamily="34" charset="0"/>
              </a:rPr>
              <a:t>žmoniškumui</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kuris</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turėtų</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būti</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baudžiamas</a:t>
            </a:r>
            <a:r>
              <a:rPr lang="en-US" altLang="en-US" sz="3200" dirty="0">
                <a:solidFill>
                  <a:srgbClr val="000000"/>
                </a:solidFill>
                <a:latin typeface="Arial" panose="020B0604020202020204" pitchFamily="34" charset="0"/>
              </a:rPr>
              <a:t>?</a:t>
            </a:r>
          </a:p>
        </p:txBody>
      </p:sp>
      <p:sp>
        <p:nvSpPr>
          <p:cNvPr id="4" name="Rectangle 3"/>
          <p:cNvSpPr/>
          <p:nvPr/>
        </p:nvSpPr>
        <p:spPr>
          <a:xfrm>
            <a:off x="0" y="-63500"/>
            <a:ext cx="9144000" cy="10906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8363" y="998538"/>
            <a:ext cx="26003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descr="A map of Af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074738"/>
            <a:ext cx="21240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3"/>
          <p:cNvSpPr txBox="1">
            <a:spLocks noChangeArrowheads="1"/>
          </p:cNvSpPr>
          <p:nvPr/>
        </p:nvSpPr>
        <p:spPr bwMode="auto">
          <a:xfrm>
            <a:off x="2549525" y="1646238"/>
            <a:ext cx="32051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eaLnBrk="1" hangingPunct="1">
              <a:spcBef>
                <a:spcPct val="0"/>
              </a:spcBef>
              <a:buClrTx/>
              <a:buFontTx/>
              <a:buNone/>
            </a:pPr>
            <a:r>
              <a:rPr lang="en-US" altLang="en-US" sz="2400" b="1" i="1" dirty="0">
                <a:latin typeface="Arial" panose="020B0604020202020204" pitchFamily="34" charset="0"/>
              </a:rPr>
              <a:t>Xanthomonas</a:t>
            </a:r>
            <a:r>
              <a:rPr lang="en-US" altLang="en-US" sz="2400" b="1" dirty="0">
                <a:latin typeface="Arial" panose="020B0604020202020204" pitchFamily="34" charset="0"/>
              </a:rPr>
              <a:t> </a:t>
            </a:r>
            <a:r>
              <a:rPr lang="en-US" altLang="en-US" sz="2400" b="1" dirty="0" err="1">
                <a:latin typeface="Arial" panose="020B0604020202020204" pitchFamily="34" charset="0"/>
              </a:rPr>
              <a:t>Vytulys</a:t>
            </a:r>
            <a:endParaRPr lang="en-US" altLang="en-US" sz="2400" b="1" dirty="0">
              <a:latin typeface="Arial" panose="020B0604020202020204" pitchFamily="34" charset="0"/>
            </a:endParaRPr>
          </a:p>
          <a:p>
            <a:pPr algn="ctr" eaLnBrk="1" hangingPunct="1">
              <a:spcBef>
                <a:spcPct val="0"/>
              </a:spcBef>
              <a:buClrTx/>
              <a:buFontTx/>
              <a:buNone/>
            </a:pPr>
            <a:endParaRPr lang="en-US" altLang="en-US" sz="2400" dirty="0">
              <a:latin typeface="Arial" panose="020B0604020202020204" pitchFamily="34" charset="0"/>
            </a:endParaRPr>
          </a:p>
        </p:txBody>
      </p:sp>
      <p:sp>
        <p:nvSpPr>
          <p:cNvPr id="5" name="TextBox 4"/>
          <p:cNvSpPr txBox="1"/>
          <p:nvPr/>
        </p:nvSpPr>
        <p:spPr>
          <a:xfrm>
            <a:off x="153988" y="3421063"/>
            <a:ext cx="8394700" cy="3147015"/>
          </a:xfrm>
          <a:prstGeom prst="rect">
            <a:avLst/>
          </a:prstGeom>
          <a:noFill/>
        </p:spPr>
        <p:txBody>
          <a:bodyPr>
            <a:spAutoFit/>
          </a:bodyPr>
          <a:lstStyle/>
          <a:p>
            <a:pPr eaLnBrk="1" fontAlgn="auto" hangingPunct="1">
              <a:spcBef>
                <a:spcPts val="0"/>
              </a:spcBef>
              <a:spcAft>
                <a:spcPts val="0"/>
              </a:spcAft>
              <a:defRPr/>
            </a:pPr>
            <a:r>
              <a:rPr lang="en-US" sz="2400" b="1" dirty="0" err="1">
                <a:solidFill>
                  <a:srgbClr val="FF0000"/>
                </a:solidFill>
                <a:latin typeface="Calibri" panose="020F0502020204030204" pitchFamily="34" charset="0"/>
              </a:rPr>
              <a:t>Nėra</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natūraliai</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atsparių</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veislių</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todėl</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netinka</a:t>
            </a:r>
            <a:r>
              <a:rPr lang="en-US" sz="2400" b="1" dirty="0">
                <a:solidFill>
                  <a:srgbClr val="FF0000"/>
                </a:solidFill>
                <a:latin typeface="Calibri" panose="020F0502020204030204" pitchFamily="34" charset="0"/>
              </a:rPr>
              <a:t> </a:t>
            </a:r>
          </a:p>
          <a:p>
            <a:pPr eaLnBrk="1" fontAlgn="auto" hangingPunct="1">
              <a:spcBef>
                <a:spcPts val="0"/>
              </a:spcBef>
              <a:spcAft>
                <a:spcPts val="0"/>
              </a:spcAft>
              <a:defRPr/>
            </a:pPr>
            <a:r>
              <a:rPr lang="en-US" sz="2400" b="1" dirty="0" err="1">
                <a:solidFill>
                  <a:srgbClr val="FF0000"/>
                </a:solidFill>
                <a:latin typeface="Calibri" panose="020F0502020204030204" pitchFamily="34" charset="0"/>
              </a:rPr>
              <a:t>tradicinės</a:t>
            </a:r>
            <a:r>
              <a:rPr lang="en-US" sz="2400" b="1" dirty="0">
                <a:solidFill>
                  <a:srgbClr val="FF0000"/>
                </a:solidFill>
                <a:latin typeface="Calibri" panose="020F0502020204030204" pitchFamily="34" charset="0"/>
              </a:rPr>
              <a:t> </a:t>
            </a:r>
            <a:r>
              <a:rPr lang="en-US" sz="2400" b="1" dirty="0" err="1">
                <a:solidFill>
                  <a:srgbClr val="FF0000"/>
                </a:solidFill>
                <a:latin typeface="Calibri" panose="020F0502020204030204" pitchFamily="34" charset="0"/>
              </a:rPr>
              <a:t>veislininkystės</a:t>
            </a:r>
            <a:r>
              <a:rPr lang="en-US" sz="2400" b="1" dirty="0">
                <a:solidFill>
                  <a:srgbClr val="FF0000"/>
                </a:solidFill>
                <a:latin typeface="Calibri" panose="020F0502020204030204" pitchFamily="34" charset="0"/>
              </a:rPr>
              <a:t> sprendimas       </a:t>
            </a:r>
          </a:p>
          <a:p>
            <a:pPr algn="ctr" eaLnBrk="1" fontAlgn="auto" hangingPunct="1">
              <a:spcBef>
                <a:spcPts val="0"/>
              </a:spcBef>
              <a:spcAft>
                <a:spcPts val="0"/>
              </a:spcAft>
              <a:defRPr/>
            </a:pPr>
            <a:endParaRPr lang="en-US" sz="1350" dirty="0">
              <a:latin typeface="Calibri" panose="020F0502020204030204" pitchFamily="34" charset="0"/>
            </a:endParaRPr>
          </a:p>
          <a:p>
            <a:pPr eaLnBrk="1" fontAlgn="auto" hangingPunct="1">
              <a:spcBef>
                <a:spcPts val="0"/>
              </a:spcBef>
              <a:spcAft>
                <a:spcPts val="0"/>
              </a:spcAft>
              <a:defRPr/>
            </a:pPr>
            <a:r>
              <a:rPr lang="en-US" sz="3000" b="1" dirty="0" err="1">
                <a:solidFill>
                  <a:srgbClr val="00B050"/>
                </a:solidFill>
                <a:latin typeface="Calibri" panose="020F0502020204030204" pitchFamily="34" charset="0"/>
              </a:rPr>
              <a:t>Ta</a:t>
            </a:r>
            <a:r>
              <a:rPr lang="en-US" sz="3000" b="1" dirty="0" err="1">
                <a:solidFill>
                  <a:srgbClr val="00B050"/>
                </a:solidFill>
                <a:latin typeface="Calibri" panose="020F0502020204030204" pitchFamily="34" charset="0"/>
                <a:cs typeface="Calibri" panose="020F0502020204030204" pitchFamily="34" charset="0"/>
              </a:rPr>
              <a:t>č</a:t>
            </a:r>
            <a:r>
              <a:rPr lang="en-US" sz="3000" b="1" dirty="0" err="1">
                <a:solidFill>
                  <a:srgbClr val="00B050"/>
                </a:solidFill>
                <a:latin typeface="Calibri" panose="020F0502020204030204" pitchFamily="34" charset="0"/>
              </a:rPr>
              <a:t>iau</a:t>
            </a:r>
            <a:endParaRPr lang="en-US" sz="3000" b="1" dirty="0">
              <a:solidFill>
                <a:srgbClr val="00B050"/>
              </a:solidFill>
              <a:latin typeface="Calibri" panose="020F0502020204030204" pitchFamily="34" charset="0"/>
            </a:endParaRPr>
          </a:p>
          <a:p>
            <a:pPr eaLnBrk="1" fontAlgn="auto" hangingPunct="1">
              <a:spcBef>
                <a:spcPts val="0"/>
              </a:spcBef>
              <a:spcAft>
                <a:spcPts val="0"/>
              </a:spcAft>
              <a:defRPr/>
            </a:pPr>
            <a:endParaRPr lang="en-US" sz="2100" b="1" dirty="0">
              <a:solidFill>
                <a:srgbClr val="00B050"/>
              </a:solidFill>
              <a:latin typeface="Calibri" panose="020F0502020204030204" pitchFamily="34" charset="0"/>
            </a:endParaRPr>
          </a:p>
          <a:p>
            <a:pPr eaLnBrk="1" fontAlgn="auto" hangingPunct="1">
              <a:spcBef>
                <a:spcPts val="0"/>
              </a:spcBef>
              <a:spcAft>
                <a:spcPts val="0"/>
              </a:spcAft>
              <a:defRPr/>
            </a:pPr>
            <a:r>
              <a:rPr lang="en-US" sz="2100" b="1" dirty="0" err="1">
                <a:solidFill>
                  <a:srgbClr val="00B050"/>
                </a:solidFill>
                <a:latin typeface="Calibri" panose="020F0502020204030204" pitchFamily="34" charset="0"/>
              </a:rPr>
              <a:t>Saldieji</a:t>
            </a:r>
            <a:r>
              <a:rPr lang="en-US" sz="2100" b="1" dirty="0">
                <a:solidFill>
                  <a:srgbClr val="00B050"/>
                </a:solidFill>
                <a:latin typeface="Calibri" panose="020F0502020204030204" pitchFamily="34" charset="0"/>
              </a:rPr>
              <a:t> pipirai yra </a:t>
            </a:r>
            <a:r>
              <a:rPr lang="en-US" sz="2100" b="1" dirty="0" err="1">
                <a:solidFill>
                  <a:srgbClr val="00B050"/>
                </a:solidFill>
                <a:latin typeface="Calibri" panose="020F0502020204030204" pitchFamily="34" charset="0"/>
              </a:rPr>
              <a:t>atsparūs</a:t>
            </a:r>
            <a:r>
              <a:rPr lang="en-US" sz="2100" b="1" dirty="0">
                <a:solidFill>
                  <a:srgbClr val="00B050"/>
                </a:solidFill>
                <a:latin typeface="Calibri" panose="020F0502020204030204" pitchFamily="34" charset="0"/>
              </a:rPr>
              <a:t> </a:t>
            </a:r>
            <a:r>
              <a:rPr lang="en-US" altLang="en-US" sz="2000" b="1" i="1" dirty="0">
                <a:solidFill>
                  <a:srgbClr val="00B050"/>
                </a:solidFill>
              </a:rPr>
              <a:t>Xanthomonas campestris,</a:t>
            </a:r>
            <a:r>
              <a:rPr lang="en-US" sz="2100" b="1" i="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ir</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yra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žinomi</a:t>
            </a:r>
            <a:r>
              <a:rPr lang="en-US" sz="2100" b="1" dirty="0">
                <a:solidFill>
                  <a:srgbClr val="00B050"/>
                </a:solidFill>
                <a:latin typeface="Calibri" panose="020F0502020204030204" pitchFamily="34" charset="0"/>
              </a:rPr>
              <a:t> du </a:t>
            </a:r>
            <a:r>
              <a:rPr lang="en-US" sz="2100" b="1" dirty="0" err="1">
                <a:solidFill>
                  <a:srgbClr val="00B050"/>
                </a:solidFill>
                <a:latin typeface="Calibri" panose="020F0502020204030204" pitchFamily="34" charset="0"/>
              </a:rPr>
              <a:t>genai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kurie</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yra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atsakingi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už</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atsparum</a:t>
            </a:r>
            <a:r>
              <a:rPr lang="en-US" altLang="en-US" sz="2100" b="1" dirty="0" err="1">
                <a:solidFill>
                  <a:srgbClr val="00B050"/>
                </a:solidFill>
                <a:latin typeface="Calibri" panose="020F0502020204030204" pitchFamily="34" charset="0"/>
                <a:cs typeface="Calibri" panose="020F0502020204030204" pitchFamily="34" charset="0"/>
              </a:rPr>
              <a:t>ą</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Naudojant</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tikslinius</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metodus</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šie</a:t>
            </a:r>
            <a:r>
              <a:rPr lang="en-US" sz="2100" b="1" dirty="0">
                <a:solidFill>
                  <a:srgbClr val="00B050"/>
                </a:solidFill>
                <a:latin typeface="Calibri" panose="020F0502020204030204" pitchFamily="34" charset="0"/>
              </a:rPr>
              <a:t> genai buvo perkelti </a:t>
            </a:r>
            <a:r>
              <a:rPr lang="en-US" sz="2100" b="1" dirty="0" err="1">
                <a:solidFill>
                  <a:srgbClr val="00B050"/>
                </a:solidFill>
                <a:latin typeface="Calibri" panose="020F0502020204030204" pitchFamily="34" charset="0"/>
              </a:rPr>
              <a:t>į</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bananus</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ir</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modifikuoti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bananai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dabar</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jau</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yra</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išbandomi</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lauko</a:t>
            </a:r>
            <a:r>
              <a:rPr lang="en-US" sz="2100" b="1" dirty="0">
                <a:solidFill>
                  <a:srgbClr val="00B050"/>
                </a:solidFill>
                <a:latin typeface="Calibri" panose="020F0502020204030204" pitchFamily="34" charset="0"/>
              </a:rPr>
              <a:t> </a:t>
            </a:r>
            <a:r>
              <a:rPr lang="en-US" sz="2100" b="1" dirty="0" err="1">
                <a:solidFill>
                  <a:srgbClr val="00B050"/>
                </a:solidFill>
                <a:latin typeface="Calibri" panose="020F0502020204030204" pitchFamily="34" charset="0"/>
              </a:rPr>
              <a:t>s</a:t>
            </a:r>
            <a:r>
              <a:rPr lang="en-US" altLang="en-US" sz="2100" b="1" dirty="0" err="1">
                <a:solidFill>
                  <a:srgbClr val="00B050"/>
                </a:solidFill>
                <a:latin typeface="Calibri" panose="020F0502020204030204" pitchFamily="34" charset="0"/>
                <a:cs typeface="Calibri" panose="020F0502020204030204" pitchFamily="34" charset="0"/>
              </a:rPr>
              <a:t>ą</a:t>
            </a:r>
            <a:r>
              <a:rPr lang="en-US" sz="2100" b="1" dirty="0" err="1">
                <a:solidFill>
                  <a:srgbClr val="00B050"/>
                </a:solidFill>
                <a:latin typeface="Calibri" panose="020F0502020204030204" pitchFamily="34" charset="0"/>
              </a:rPr>
              <a:t>lygomis</a:t>
            </a:r>
            <a:r>
              <a:rPr lang="en-US" sz="2100" b="1" dirty="0">
                <a:solidFill>
                  <a:srgbClr val="00B050"/>
                </a:solidFill>
                <a:latin typeface="Calibri" panose="020F0502020204030204" pitchFamily="34" charset="0"/>
              </a:rPr>
              <a:t>.</a:t>
            </a:r>
          </a:p>
        </p:txBody>
      </p:sp>
      <p:sp>
        <p:nvSpPr>
          <p:cNvPr id="75782" name="TextBox 5"/>
          <p:cNvSpPr txBox="1">
            <a:spLocks noChangeArrowheads="1"/>
          </p:cNvSpPr>
          <p:nvPr/>
        </p:nvSpPr>
        <p:spPr bwMode="auto">
          <a:xfrm>
            <a:off x="2641600" y="222250"/>
            <a:ext cx="4978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3200">
                <a:solidFill>
                  <a:schemeClr val="bg1"/>
                </a:solidFill>
                <a:latin typeface="Arial" panose="020B0604020202020204" pitchFamily="34" charset="0"/>
              </a:rPr>
              <a:t>Bananų problema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 y="742950"/>
            <a:ext cx="8432800" cy="54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0349BC8D-EE68-D047-B556-A65F9A035D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150" y="742950"/>
            <a:ext cx="8432800" cy="54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altLang="en-US" dirty="0" err="1"/>
              <a:t>Bangladešas</a:t>
            </a:r>
            <a:r>
              <a:rPr lang="en-US" altLang="en-US" dirty="0"/>
              <a:t>: </a:t>
            </a:r>
            <a:r>
              <a:rPr lang="en-US" altLang="en-US" dirty="0" err="1"/>
              <a:t>Bt</a:t>
            </a:r>
            <a:r>
              <a:rPr lang="en-US" altLang="en-US" dirty="0"/>
              <a:t> </a:t>
            </a:r>
            <a:r>
              <a:rPr lang="en-US" altLang="en-US" dirty="0" err="1"/>
              <a:t>baklažanai</a:t>
            </a:r>
            <a:endParaRPr lang="en-US" altLang="en-US" dirty="0"/>
          </a:p>
        </p:txBody>
      </p:sp>
      <p:pic>
        <p:nvPicPr>
          <p:cNvPr id="7987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79876" name="TextBox 2"/>
          <p:cNvSpPr txBox="1">
            <a:spLocks noChangeArrowheads="1"/>
          </p:cNvSpPr>
          <p:nvPr/>
        </p:nvSpPr>
        <p:spPr bwMode="auto">
          <a:xfrm>
            <a:off x="6044511" y="6526440"/>
            <a:ext cx="28073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dirty="0" err="1">
                <a:solidFill>
                  <a:srgbClr val="000000"/>
                </a:solidFill>
              </a:rPr>
              <a:t>Skaidre</a:t>
            </a:r>
            <a:r>
              <a:rPr lang="en-US" altLang="en-US" sz="800" dirty="0">
                <a:solidFill>
                  <a:srgbClr val="000000"/>
                </a:solidFill>
              </a:rPr>
              <a:t> </a:t>
            </a:r>
            <a:r>
              <a:rPr lang="en-US" altLang="en-US" sz="800" dirty="0" err="1">
                <a:solidFill>
                  <a:srgbClr val="000000"/>
                </a:solidFill>
              </a:rPr>
              <a:t>rodoma</a:t>
            </a:r>
            <a:r>
              <a:rPr lang="en-US" altLang="en-US" sz="800" dirty="0">
                <a:solidFill>
                  <a:srgbClr val="000000"/>
                </a:solidFill>
              </a:rPr>
              <a:t> </a:t>
            </a:r>
            <a:r>
              <a:rPr lang="en-US" altLang="en-US" sz="800" dirty="0" err="1">
                <a:solidFill>
                  <a:srgbClr val="000000"/>
                </a:solidFill>
              </a:rPr>
              <a:t>leidus</a:t>
            </a:r>
            <a:r>
              <a:rPr lang="en-US" altLang="en-US" sz="800" dirty="0">
                <a:solidFill>
                  <a:srgbClr val="000000"/>
                </a:solidFill>
              </a:rPr>
              <a:t>  </a:t>
            </a:r>
            <a:r>
              <a:rPr lang="en-US" altLang="en-US" sz="800" dirty="0" err="1">
                <a:solidFill>
                  <a:srgbClr val="000000"/>
                </a:solidFill>
              </a:rPr>
              <a:t>Arif</a:t>
            </a:r>
            <a:r>
              <a:rPr lang="en-US" altLang="en-US" sz="800" dirty="0">
                <a:solidFill>
                  <a:srgbClr val="000000"/>
                </a:solidFill>
              </a:rPr>
              <a:t> Hossain/Cornell </a:t>
            </a:r>
            <a:r>
              <a:rPr lang="en-US" altLang="en-US" sz="800" dirty="0" err="1">
                <a:solidFill>
                  <a:srgbClr val="000000"/>
                </a:solidFill>
              </a:rPr>
              <a:t>Alliace</a:t>
            </a:r>
            <a:r>
              <a:rPr lang="en-US" altLang="en-US" sz="800" dirty="0">
                <a:solidFill>
                  <a:srgbClr val="000000"/>
                </a:solidFill>
              </a:rPr>
              <a:t> for Science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1"/>
          <p:cNvSpPr txBox="1">
            <a:spLocks noChangeArrowheads="1"/>
          </p:cNvSpPr>
          <p:nvPr/>
        </p:nvSpPr>
        <p:spPr bwMode="auto">
          <a:xfrm>
            <a:off x="2271713" y="857250"/>
            <a:ext cx="487203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300" b="1" dirty="0" err="1">
                <a:solidFill>
                  <a:srgbClr val="000000"/>
                </a:solidFill>
                <a:latin typeface="Times New Roman" panose="02020603050405020304" pitchFamily="18" charset="0"/>
              </a:rPr>
              <a:t>Havajieti</a:t>
            </a:r>
            <a:r>
              <a:rPr lang="en-US" altLang="en-US" sz="3300" b="1" dirty="0" err="1">
                <a:solidFill>
                  <a:schemeClr val="bg2"/>
                </a:solidFill>
                <a:latin typeface="+mj-lt"/>
              </a:rPr>
              <a:t>š</a:t>
            </a:r>
            <a:r>
              <a:rPr lang="en-US" altLang="en-US" sz="3300" b="1" dirty="0" err="1">
                <a:solidFill>
                  <a:srgbClr val="000000"/>
                </a:solidFill>
                <a:latin typeface="Times New Roman" panose="02020603050405020304" pitchFamily="18" charset="0"/>
              </a:rPr>
              <a:t>kos</a:t>
            </a:r>
            <a:r>
              <a:rPr lang="en-US" altLang="en-US" sz="3300" b="1" dirty="0">
                <a:solidFill>
                  <a:srgbClr val="000000"/>
                </a:solidFill>
                <a:latin typeface="Times New Roman" panose="02020603050405020304" pitchFamily="18" charset="0"/>
              </a:rPr>
              <a:t> </a:t>
            </a:r>
            <a:r>
              <a:rPr lang="en-US" altLang="en-US" sz="3300" b="1" dirty="0" err="1">
                <a:solidFill>
                  <a:srgbClr val="000000"/>
                </a:solidFill>
                <a:latin typeface="Times New Roman" panose="02020603050405020304" pitchFamily="18" charset="0"/>
              </a:rPr>
              <a:t>Papajos</a:t>
            </a:r>
            <a:endParaRPr lang="en-US" altLang="en-US" sz="3300" b="1" dirty="0">
              <a:solidFill>
                <a:srgbClr val="000000"/>
              </a:solidFill>
              <a:latin typeface="Times New Roman" panose="02020603050405020304" pitchFamily="18" charset="0"/>
            </a:endParaRPr>
          </a:p>
          <a:p>
            <a:pPr eaLnBrk="1" hangingPunct="1"/>
            <a:r>
              <a:rPr lang="en-US" altLang="en-US" sz="3300" dirty="0">
                <a:solidFill>
                  <a:srgbClr val="000000"/>
                </a:solidFill>
                <a:latin typeface="Times New Roman" panose="02020603050405020304" pitchFamily="18" charset="0"/>
              </a:rPr>
              <a:t>     </a:t>
            </a:r>
            <a:r>
              <a:rPr lang="en-US" altLang="en-US" sz="2700" dirty="0" err="1">
                <a:solidFill>
                  <a:srgbClr val="000000"/>
                </a:solidFill>
                <a:latin typeface="Times New Roman" panose="02020603050405020304" pitchFamily="18" charset="0"/>
              </a:rPr>
              <a:t>Beveik</a:t>
            </a:r>
            <a:r>
              <a:rPr lang="en-US" altLang="en-US" sz="2700" dirty="0">
                <a:solidFill>
                  <a:srgbClr val="000000"/>
                </a:solidFill>
                <a:latin typeface="Times New Roman" panose="02020603050405020304" pitchFamily="18" charset="0"/>
              </a:rPr>
              <a:t> </a:t>
            </a:r>
            <a:r>
              <a:rPr lang="en-US" altLang="en-US" sz="2700" dirty="0" err="1">
                <a:solidFill>
                  <a:srgbClr val="000000"/>
                </a:solidFill>
                <a:latin typeface="Times New Roman" panose="02020603050405020304" pitchFamily="18" charset="0"/>
              </a:rPr>
              <a:t>tragedija</a:t>
            </a:r>
            <a:endParaRPr lang="en-US" altLang="en-US" sz="2700" dirty="0">
              <a:solidFill>
                <a:srgbClr val="000000"/>
              </a:solidFill>
              <a:latin typeface="Times New Roman" panose="02020603050405020304" pitchFamily="18" charset="0"/>
            </a:endParaRPr>
          </a:p>
        </p:txBody>
      </p:sp>
      <p:pic>
        <p:nvPicPr>
          <p:cNvPr id="81923" name="Picture 2" descr="Image result for Hawaii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005013"/>
            <a:ext cx="4451350"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8675" y="1549400"/>
            <a:ext cx="23114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5" name="Group 8"/>
          <p:cNvGrpSpPr>
            <a:grpSpLocks/>
          </p:cNvGrpSpPr>
          <p:nvPr/>
        </p:nvGrpSpPr>
        <p:grpSpPr bwMode="auto">
          <a:xfrm>
            <a:off x="4919663" y="3898900"/>
            <a:ext cx="4289425" cy="1457325"/>
            <a:chOff x="1280202" y="2457450"/>
            <a:chExt cx="5718876" cy="1943100"/>
          </a:xfrm>
        </p:grpSpPr>
        <p:pic>
          <p:nvPicPr>
            <p:cNvPr id="8192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80202" y="2457450"/>
              <a:ext cx="3051876" cy="19431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1927"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32078" y="2457450"/>
              <a:ext cx="2667000" cy="19431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1168400" y="717546"/>
            <a:ext cx="748665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700" b="1" dirty="0">
                <a:solidFill>
                  <a:srgbClr val="0000FF"/>
                </a:solidFill>
                <a:latin typeface="Times New Roman" panose="02020603050405020304" pitchFamily="18" charset="0"/>
              </a:rPr>
              <a:t>    GMO </a:t>
            </a:r>
            <a:r>
              <a:rPr lang="en-US" altLang="en-US" sz="2700" b="1" dirty="0" err="1">
                <a:solidFill>
                  <a:srgbClr val="0000FF"/>
                </a:solidFill>
                <a:latin typeface="Times New Roman" panose="02020603050405020304" pitchFamily="18" charset="0"/>
              </a:rPr>
              <a:t>Papajos</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i</a:t>
            </a:r>
            <a:r>
              <a:rPr lang="en-US" altLang="en-US" sz="2700" b="1" dirty="0" err="1">
                <a:solidFill>
                  <a:schemeClr val="bg1">
                    <a:lumMod val="60000"/>
                    <a:lumOff val="40000"/>
                  </a:schemeClr>
                </a:solidFill>
                <a:latin typeface="Times New Roman" panose="02020603050405020304" pitchFamily="18" charset="0"/>
              </a:rPr>
              <a:t>š</a:t>
            </a:r>
            <a:r>
              <a:rPr lang="en-US" altLang="en-US" sz="2700" b="1" dirty="0" err="1">
                <a:solidFill>
                  <a:srgbClr val="0000FF"/>
                </a:solidFill>
                <a:latin typeface="Times New Roman" panose="02020603050405020304" pitchFamily="18" charset="0"/>
              </a:rPr>
              <a:t>saugojo</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Havajų</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pasėlius</a:t>
            </a:r>
            <a:endParaRPr lang="en-US" altLang="en-US" sz="2700" b="1" dirty="0">
              <a:solidFill>
                <a:srgbClr val="0000FF"/>
              </a:solidFill>
              <a:latin typeface="Times New Roman" panose="02020603050405020304" pitchFamily="18" charset="0"/>
            </a:endParaRPr>
          </a:p>
          <a:p>
            <a:pPr eaLnBrk="1" hangingPunct="1"/>
            <a:endParaRPr lang="en-US" altLang="en-US" sz="2700" b="1" dirty="0">
              <a:solidFill>
                <a:srgbClr val="000000"/>
              </a:solidFill>
              <a:latin typeface="Times New Roman" panose="02020603050405020304" pitchFamily="18" charset="0"/>
            </a:endParaRPr>
          </a:p>
          <a:p>
            <a:pPr eaLnBrk="1" hangingPunct="1"/>
            <a:r>
              <a:rPr lang="en-US" altLang="en-US" sz="2100" dirty="0" err="1">
                <a:solidFill>
                  <a:srgbClr val="000000"/>
                </a:solidFill>
                <a:latin typeface="Times New Roman" panose="02020603050405020304" pitchFamily="18" charset="0"/>
              </a:rPr>
              <a:t>Dešimtajame</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dešimtmetyje</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Havajietiški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Papajų</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medžiai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nukentėjo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nuo</a:t>
            </a:r>
            <a:r>
              <a:rPr lang="en-US" altLang="en-US" sz="2100" dirty="0">
                <a:solidFill>
                  <a:srgbClr val="000000"/>
                </a:solidFill>
                <a:latin typeface="Times New Roman" panose="02020603050405020304" pitchFamily="18" charset="0"/>
              </a:rPr>
              <a:t> </a:t>
            </a:r>
            <a:r>
              <a:rPr lang="en-US" altLang="en-US" sz="2100" dirty="0">
                <a:solidFill>
                  <a:srgbClr val="000000"/>
                </a:solidFill>
                <a:latin typeface="Times New Roman" panose="02020603050405020304" pitchFamily="18" charset="0"/>
                <a:hlinkClick r:id="rId3"/>
              </a:rPr>
              <a:t>žieduotosios dėmėtligės </a:t>
            </a:r>
            <a:r>
              <a:rPr lang="en-US" altLang="en-US" sz="2100" dirty="0" err="1">
                <a:solidFill>
                  <a:srgbClr val="000000"/>
                </a:solidFill>
                <a:latin typeface="Times New Roman" panose="02020603050405020304" pitchFamily="18" charset="0"/>
                <a:hlinkClick r:id="rId3"/>
              </a:rPr>
              <a:t>virus</a:t>
            </a:r>
            <a:r>
              <a:rPr lang="en-US" altLang="en-US" sz="2100" u="sng" dirty="0" err="1">
                <a:solidFill>
                  <a:srgbClr val="FF0000"/>
                </a:solidFill>
                <a:latin typeface="Times New Roman" panose="02020603050405020304" pitchFamily="18" charset="0"/>
              </a:rPr>
              <a:t>o</a:t>
            </a:r>
            <a:r>
              <a:rPr lang="en-US" altLang="en-US" sz="2100" dirty="0">
                <a:solidFill>
                  <a:schemeClr val="bg2"/>
                </a:solidFill>
                <a:latin typeface="Times New Roman" panose="02020603050405020304" pitchFamily="18" charset="0"/>
              </a:rPr>
              <a:t>,</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kuris</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išnaikino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pusę</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valstijos</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pasėlių</a:t>
            </a:r>
            <a:r>
              <a:rPr lang="en-US" altLang="en-US" sz="2100" dirty="0">
                <a:solidFill>
                  <a:srgbClr val="000000"/>
                </a:solidFill>
                <a:latin typeface="Times New Roman" panose="02020603050405020304" pitchFamily="18" charset="0"/>
              </a:rPr>
              <a:t>.</a:t>
            </a:r>
          </a:p>
          <a:p>
            <a:pPr eaLnBrk="1" hangingPunct="1"/>
            <a:r>
              <a:rPr lang="en-US" altLang="en-US" sz="2100" dirty="0">
                <a:solidFill>
                  <a:srgbClr val="000000"/>
                </a:solidFill>
                <a:latin typeface="Times New Roman" panose="02020603050405020304" pitchFamily="18" charset="0"/>
              </a:rPr>
              <a:t> </a:t>
            </a:r>
          </a:p>
          <a:p>
            <a:pPr eaLnBrk="1" hangingPunct="1"/>
            <a:r>
              <a:rPr lang="en-US" altLang="en-US" sz="2100" dirty="0">
                <a:solidFill>
                  <a:srgbClr val="000000"/>
                </a:solidFill>
                <a:latin typeface="Times New Roman" panose="02020603050405020304" pitchFamily="18" charset="0"/>
              </a:rPr>
              <a:t>1998 m. Dennis Gonzales </a:t>
            </a:r>
            <a:r>
              <a:rPr lang="en-US" altLang="en-US" sz="2100" dirty="0" err="1">
                <a:solidFill>
                  <a:srgbClr val="000000"/>
                </a:solidFill>
                <a:latin typeface="Times New Roman" panose="02020603050405020304" pitchFamily="18" charset="0"/>
              </a:rPr>
              <a:t>iš</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Havajų</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Universiteto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sukūrė</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transgenin</a:t>
            </a:r>
            <a:r>
              <a:rPr lang="en-US" sz="2100" dirty="0" err="1">
                <a:solidFill>
                  <a:schemeClr val="bg2"/>
                </a:solidFill>
                <a:latin typeface="+mj-lt"/>
              </a:rPr>
              <a:t>į</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vaisių</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pavadinimu</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Vaivorykštinė</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Papaja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kuris</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yra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atsparus</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virusui</a:t>
            </a:r>
            <a:r>
              <a:rPr lang="en-US" altLang="en-US" sz="2100" dirty="0">
                <a:solidFill>
                  <a:srgbClr val="000000"/>
                </a:solidFill>
                <a:latin typeface="Times New Roman" panose="02020603050405020304" pitchFamily="18" charset="0"/>
              </a:rPr>
              <a:t>. </a:t>
            </a:r>
          </a:p>
          <a:p>
            <a:pPr eaLnBrk="1" hangingPunct="1"/>
            <a:endParaRPr lang="en-US" altLang="en-US" sz="2100" dirty="0">
              <a:solidFill>
                <a:srgbClr val="000000"/>
              </a:solidFill>
              <a:latin typeface="Times New Roman" panose="02020603050405020304" pitchFamily="18" charset="0"/>
            </a:endParaRPr>
          </a:p>
          <a:p>
            <a:pPr eaLnBrk="1" hangingPunct="1"/>
            <a:r>
              <a:rPr lang="en-US" altLang="en-US" sz="2100" dirty="0" err="1">
                <a:solidFill>
                  <a:srgbClr val="000000"/>
                </a:solidFill>
                <a:latin typeface="Times New Roman" panose="02020603050405020304" pitchFamily="18" charset="0"/>
              </a:rPr>
              <a:t>Dabar</a:t>
            </a:r>
            <a:r>
              <a:rPr lang="en-US" altLang="en-US" sz="2100" dirty="0">
                <a:solidFill>
                  <a:srgbClr val="000000"/>
                </a:solidFill>
                <a:latin typeface="Times New Roman" panose="02020603050405020304" pitchFamily="18" charset="0"/>
              </a:rPr>
              <a:t> </a:t>
            </a:r>
            <a:r>
              <a:rPr lang="en-US" altLang="en-US" sz="2100" dirty="0">
                <a:solidFill>
                  <a:srgbClr val="000000"/>
                </a:solidFill>
                <a:latin typeface="Times New Roman" panose="02020603050405020304" pitchFamily="18" charset="0"/>
                <a:hlinkClick r:id="rId4"/>
              </a:rPr>
              <a:t>77 proc. </a:t>
            </a:r>
            <a:r>
              <a:rPr lang="en-US" altLang="en-US" sz="2100" dirty="0" err="1">
                <a:solidFill>
                  <a:srgbClr val="000000"/>
                </a:solidFill>
                <a:latin typeface="Times New Roman" panose="02020603050405020304" pitchFamily="18" charset="0"/>
              </a:rPr>
              <a:t>Havajuose</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auginamų</a:t>
            </a:r>
            <a:r>
              <a:rPr lang="en-US" altLang="en-US" sz="2100" dirty="0">
                <a:solidFill>
                  <a:srgbClr val="000000"/>
                </a:solidFill>
                <a:latin typeface="Times New Roman" panose="02020603050405020304" pitchFamily="18" charset="0"/>
              </a:rPr>
              <a:t> </a:t>
            </a:r>
            <a:r>
              <a:rPr lang="en-US" altLang="en-US" sz="2100" dirty="0">
                <a:solidFill>
                  <a:srgbClr val="000000"/>
                </a:solidFill>
                <a:latin typeface="Times New Roman" panose="02020603050405020304" pitchFamily="18" charset="0"/>
                <a:hlinkClick r:id="rId4"/>
              </a:rPr>
              <a:t>pasėlių</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yra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genetiškai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modifikuoti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ir</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yra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naudojami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maistui</a:t>
            </a:r>
            <a:r>
              <a:rPr lang="en-US" altLang="en-US" sz="2100" dirty="0">
                <a:solidFill>
                  <a:srgbClr val="000000"/>
                </a:solidFill>
                <a:latin typeface="Times New Roman" panose="02020603050405020304" pitchFamily="18" charset="0"/>
              </a:rPr>
              <a:t> JAV.</a:t>
            </a:r>
          </a:p>
          <a:p>
            <a:pPr eaLnBrk="1" hangingPunct="1"/>
            <a:endParaRPr lang="en-US" altLang="en-US" sz="2100" dirty="0">
              <a:solidFill>
                <a:srgbClr val="000000"/>
              </a:solidFill>
              <a:latin typeface="Times New Roman" panose="02020603050405020304" pitchFamily="18" charset="0"/>
            </a:endParaRPr>
          </a:p>
          <a:p>
            <a:pPr eaLnBrk="1" hangingPunct="1"/>
            <a:r>
              <a:rPr lang="en-US" altLang="en-US" sz="2800" b="1" dirty="0" err="1">
                <a:solidFill>
                  <a:srgbClr val="FF0000"/>
                </a:solidFill>
                <a:latin typeface="Times New Roman" panose="02020603050405020304" pitchFamily="18" charset="0"/>
              </a:rPr>
              <a:t>Tačiau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Tailande</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šis</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sprendimas</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yra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uždraustas</a:t>
            </a:r>
            <a:endParaRPr lang="en-US" altLang="en-US" sz="2800" b="1" dirty="0">
              <a:solidFill>
                <a:srgbClr val="FF0000"/>
              </a:solidFill>
              <a:latin typeface="Times New Roman" panose="02020603050405020304" pitchFamily="18"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
          <p:cNvSpPr txBox="1">
            <a:spLocks noChangeArrowheads="1"/>
          </p:cNvSpPr>
          <p:nvPr/>
        </p:nvSpPr>
        <p:spPr bwMode="auto">
          <a:xfrm>
            <a:off x="342900" y="1214438"/>
            <a:ext cx="7461250"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42900">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defTabSz="3429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defTabSz="3429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defTabSz="3429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defTabSz="3429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eaLnBrk="1" hangingPunct="1">
              <a:spcBef>
                <a:spcPct val="0"/>
              </a:spcBef>
              <a:buClrTx/>
              <a:buFontTx/>
              <a:buNone/>
            </a:pPr>
            <a:r>
              <a:rPr lang="en-US" altLang="en-US" sz="2100" dirty="0" err="1">
                <a:solidFill>
                  <a:srgbClr val="FF0000"/>
                </a:solidFill>
                <a:latin typeface="Arial" panose="020B0604020202020204" pitchFamily="34" charset="0"/>
              </a:rPr>
              <a:t>Jei</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nenorite</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valgyti</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maisto</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produktų</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pagamintų</a:t>
            </a:r>
            <a:r>
              <a:rPr lang="en-US" altLang="en-US" sz="2100" dirty="0">
                <a:solidFill>
                  <a:srgbClr val="FF0000"/>
                </a:solidFill>
                <a:latin typeface="Arial" panose="020B0604020202020204" pitchFamily="34" charset="0"/>
              </a:rPr>
              <a:t> GM </a:t>
            </a:r>
            <a:r>
              <a:rPr lang="en-US" altLang="en-US" sz="2100" dirty="0" err="1">
                <a:solidFill>
                  <a:srgbClr val="FF0000"/>
                </a:solidFill>
                <a:latin typeface="Arial" panose="020B0604020202020204" pitchFamily="34" charset="0"/>
              </a:rPr>
              <a:t>metodais</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tada</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nevalgykite</a:t>
            </a:r>
            <a:r>
              <a:rPr lang="en-US" altLang="en-US" sz="2100" dirty="0">
                <a:solidFill>
                  <a:srgbClr val="FF0000"/>
                </a:solidFill>
                <a:latin typeface="Arial" panose="020B0604020202020204" pitchFamily="34" charset="0"/>
              </a:rPr>
              <a:t>. Tai </a:t>
            </a:r>
            <a:r>
              <a:rPr lang="en-US" altLang="en-US" sz="2100" dirty="0" err="1">
                <a:solidFill>
                  <a:srgbClr val="FF0000"/>
                </a:solidFill>
                <a:latin typeface="Arial" panose="020B0604020202020204" pitchFamily="34" charset="0"/>
              </a:rPr>
              <a:t>jūsų</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pasirinkimas</a:t>
            </a:r>
            <a:endParaRPr lang="en-US" altLang="en-US" sz="2100" dirty="0">
              <a:solidFill>
                <a:srgbClr val="FF0000"/>
              </a:solidFill>
              <a:latin typeface="Arial" panose="020B0604020202020204" pitchFamily="34" charset="0"/>
            </a:endParaRPr>
          </a:p>
          <a:p>
            <a:pPr algn="ctr" eaLnBrk="1" hangingPunct="1">
              <a:spcBef>
                <a:spcPct val="0"/>
              </a:spcBef>
              <a:buClrTx/>
              <a:buFontTx/>
              <a:buNone/>
            </a:pPr>
            <a:endParaRPr lang="en-US" altLang="en-US" sz="2100" dirty="0">
              <a:solidFill>
                <a:srgbClr val="3B3D3C"/>
              </a:solidFill>
              <a:latin typeface="Arial" panose="020B0604020202020204" pitchFamily="34" charset="0"/>
            </a:endParaRPr>
          </a:p>
          <a:p>
            <a:pPr algn="ctr" eaLnBrk="1" hangingPunct="1">
              <a:spcBef>
                <a:spcPct val="0"/>
              </a:spcBef>
              <a:buClrTx/>
              <a:buFontTx/>
              <a:buNone/>
            </a:pPr>
            <a:r>
              <a:rPr lang="en-US" altLang="en-US" sz="2100" dirty="0" err="1">
                <a:solidFill>
                  <a:srgbClr val="FF0000"/>
                </a:solidFill>
                <a:latin typeface="Arial" panose="020B0604020202020204" pitchFamily="34" charset="0"/>
              </a:rPr>
              <a:t>Tačiau</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negalima</a:t>
            </a:r>
            <a:r>
              <a:rPr lang="en-US" altLang="en-US" sz="2100" dirty="0">
                <a:solidFill>
                  <a:srgbClr val="FF0000"/>
                </a:solidFill>
                <a:latin typeface="Arial" panose="020B0604020202020204" pitchFamily="34" charset="0"/>
              </a:rPr>
              <a:t> </a:t>
            </a:r>
            <a:r>
              <a:rPr lang="en-US" altLang="en-US" sz="2100" u="sng" dirty="0" err="1">
                <a:solidFill>
                  <a:srgbClr val="FF0000"/>
                </a:solidFill>
                <a:latin typeface="Arial" panose="020B0604020202020204" pitchFamily="34" charset="0"/>
              </a:rPr>
              <a:t>veidmainiauti</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kad</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tokie</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maisto</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produktai</a:t>
            </a:r>
            <a:r>
              <a:rPr lang="en-US" altLang="en-US" sz="2100" dirty="0">
                <a:solidFill>
                  <a:srgbClr val="FF0000"/>
                </a:solidFill>
                <a:latin typeface="Arial" panose="020B0604020202020204" pitchFamily="34" charset="0"/>
              </a:rPr>
              <a:t> </a:t>
            </a:r>
          </a:p>
          <a:p>
            <a:pPr algn="ctr" eaLnBrk="1" hangingPunct="1">
              <a:spcBef>
                <a:spcPct val="0"/>
              </a:spcBef>
              <a:buClrTx/>
              <a:buFontTx/>
              <a:buNone/>
            </a:pPr>
            <a:r>
              <a:rPr lang="en-US" altLang="en-US" sz="2100" u="sng" dirty="0" err="1">
                <a:solidFill>
                  <a:srgbClr val="FF0000"/>
                </a:solidFill>
                <a:latin typeface="Arial" panose="020B0604020202020204" pitchFamily="34" charset="0"/>
              </a:rPr>
              <a:t>yra</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pavojingi</a:t>
            </a:r>
            <a:endParaRPr lang="en-US" altLang="en-US" sz="2100" dirty="0">
              <a:solidFill>
                <a:srgbClr val="FF0000"/>
              </a:solidFill>
              <a:latin typeface="Arial" panose="020B0604020202020204" pitchFamily="34" charset="0"/>
            </a:endParaRPr>
          </a:p>
          <a:p>
            <a:pPr algn="ctr" eaLnBrk="1" hangingPunct="1">
              <a:spcBef>
                <a:spcPct val="0"/>
              </a:spcBef>
              <a:buClrTx/>
              <a:buFontTx/>
              <a:buNone/>
            </a:pPr>
            <a:endParaRPr lang="en-US" altLang="en-US" sz="2100" dirty="0">
              <a:solidFill>
                <a:srgbClr val="FF0000"/>
              </a:solidFill>
              <a:latin typeface="Arial" panose="020B0604020202020204" pitchFamily="34" charset="0"/>
            </a:endParaRPr>
          </a:p>
          <a:p>
            <a:pPr algn="ctr" eaLnBrk="1" hangingPunct="1">
              <a:spcBef>
                <a:spcPct val="0"/>
              </a:spcBef>
              <a:buClrTx/>
              <a:buFontTx/>
              <a:buNone/>
            </a:pPr>
            <a:endParaRPr lang="en-US" altLang="en-US" sz="2100" dirty="0">
              <a:solidFill>
                <a:srgbClr val="3B3D3C"/>
              </a:solidFill>
              <a:latin typeface="Arial" panose="020B0604020202020204" pitchFamily="34" charset="0"/>
            </a:endParaRPr>
          </a:p>
          <a:p>
            <a:pPr algn="ctr" eaLnBrk="1" hangingPunct="1">
              <a:spcBef>
                <a:spcPct val="0"/>
              </a:spcBef>
              <a:buClrTx/>
              <a:buFontTx/>
              <a:buNone/>
            </a:pPr>
            <a:r>
              <a:rPr lang="en-US" altLang="en-US" sz="2700" b="1" dirty="0" err="1">
                <a:solidFill>
                  <a:srgbClr val="00B050"/>
                </a:solidFill>
                <a:latin typeface="Arial" panose="020B0604020202020204" pitchFamily="34" charset="0"/>
              </a:rPr>
              <a:t>Jei</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jau</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taip</a:t>
            </a:r>
            <a:r>
              <a:rPr lang="en-US" altLang="en-US" sz="2700" b="1" dirty="0">
                <a:solidFill>
                  <a:srgbClr val="00B050"/>
                </a:solidFill>
                <a:latin typeface="Arial" panose="020B0604020202020204" pitchFamily="34" charset="0"/>
              </a:rPr>
              <a:t>,</a:t>
            </a:r>
          </a:p>
          <a:p>
            <a:pPr algn="ctr" eaLnBrk="1" hangingPunct="1">
              <a:spcBef>
                <a:spcPct val="0"/>
              </a:spcBef>
              <a:buClrTx/>
              <a:buFontTx/>
              <a:buNone/>
            </a:pPr>
            <a:endParaRPr lang="en-US" altLang="en-US" sz="2700" dirty="0">
              <a:solidFill>
                <a:srgbClr val="3B3D3C"/>
              </a:solidFill>
              <a:latin typeface="Arial" panose="020B0604020202020204" pitchFamily="34" charset="0"/>
            </a:endParaRPr>
          </a:p>
          <a:p>
            <a:pPr algn="ctr" eaLnBrk="1" hangingPunct="1">
              <a:spcBef>
                <a:spcPct val="0"/>
              </a:spcBef>
              <a:buClrTx/>
              <a:buFontTx/>
              <a:buNone/>
            </a:pPr>
            <a:r>
              <a:rPr lang="en-US" altLang="en-US" sz="2700" b="1" dirty="0" err="1">
                <a:solidFill>
                  <a:srgbClr val="00B050"/>
                </a:solidFill>
                <a:latin typeface="Arial" panose="020B0604020202020204" pitchFamily="34" charset="0"/>
              </a:rPr>
              <a:t>Jie</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tikriausiai</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yra</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saugesni</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nei</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tradiciniai</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maisto</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produktai</a:t>
            </a:r>
            <a:endParaRPr lang="en-US" altLang="en-US" sz="2700" b="1" dirty="0">
              <a:solidFill>
                <a:srgbClr val="00B050"/>
              </a:solidFill>
              <a:latin typeface="Arial" panose="020B0604020202020204" pitchFamily="34" charset="0"/>
            </a:endParaRPr>
          </a:p>
        </p:txBody>
      </p:sp>
      <p:sp>
        <p:nvSpPr>
          <p:cNvPr id="84995" name="TextBox 2"/>
          <p:cNvSpPr txBox="1">
            <a:spLocks noChangeArrowheads="1"/>
          </p:cNvSpPr>
          <p:nvPr/>
        </p:nvSpPr>
        <p:spPr bwMode="auto">
          <a:xfrm>
            <a:off x="0" y="176141"/>
            <a:ext cx="882491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2700" dirty="0" err="1">
                <a:solidFill>
                  <a:schemeClr val="bg1"/>
                </a:solidFill>
                <a:latin typeface="Arial" panose="020B0604020202020204" pitchFamily="34" charset="0"/>
              </a:rPr>
              <a:t>Maisto</a:t>
            </a:r>
            <a:r>
              <a:rPr lang="en-US" altLang="en-US" sz="2700" dirty="0">
                <a:solidFill>
                  <a:schemeClr val="bg1"/>
                </a:solidFill>
                <a:latin typeface="Arial" panose="020B0604020202020204" pitchFamily="34" charset="0"/>
              </a:rPr>
              <a:t> </a:t>
            </a:r>
            <a:r>
              <a:rPr lang="en-US" altLang="en-US" sz="2700" dirty="0" err="1">
                <a:solidFill>
                  <a:schemeClr val="bg1"/>
                </a:solidFill>
                <a:latin typeface="Arial" panose="020B0604020202020204" pitchFamily="34" charset="0"/>
              </a:rPr>
              <a:t>pasirinkimas</a:t>
            </a:r>
            <a:r>
              <a:rPr lang="en-US" altLang="en-US" sz="2700" dirty="0">
                <a:solidFill>
                  <a:schemeClr val="bg1"/>
                </a:solidFill>
                <a:latin typeface="Arial" panose="020B0604020202020204" pitchFamily="34" charset="0"/>
              </a:rPr>
              <a:t> </a:t>
            </a:r>
            <a:r>
              <a:rPr lang="en-US" altLang="en-US" sz="2700" dirty="0" err="1">
                <a:solidFill>
                  <a:schemeClr val="bg1"/>
                </a:solidFill>
                <a:latin typeface="Arial" panose="020B0604020202020204" pitchFamily="34" charset="0"/>
              </a:rPr>
              <a:t>yra</a:t>
            </a:r>
            <a:r>
              <a:rPr lang="en-US" altLang="en-US" sz="2700" dirty="0">
                <a:solidFill>
                  <a:schemeClr val="bg1"/>
                </a:solidFill>
                <a:latin typeface="Arial" panose="020B0604020202020204" pitchFamily="34" charset="0"/>
              </a:rPr>
              <a:t> </a:t>
            </a:r>
            <a:r>
              <a:rPr lang="en-US" altLang="en-US" sz="2700" dirty="0" err="1">
                <a:solidFill>
                  <a:schemeClr val="bg1"/>
                </a:solidFill>
                <a:latin typeface="Arial" panose="020B0604020202020204" pitchFamily="34" charset="0"/>
              </a:rPr>
              <a:t>išsivysčiusio</a:t>
            </a:r>
            <a:r>
              <a:rPr lang="en-US" altLang="en-US" sz="2700" dirty="0">
                <a:solidFill>
                  <a:schemeClr val="bg1"/>
                </a:solidFill>
                <a:latin typeface="Arial" panose="020B0604020202020204" pitchFamily="34" charset="0"/>
              </a:rPr>
              <a:t> </a:t>
            </a:r>
            <a:r>
              <a:rPr lang="en-US" altLang="en-US" sz="2700" dirty="0" err="1">
                <a:solidFill>
                  <a:schemeClr val="bg1"/>
                </a:solidFill>
                <a:latin typeface="Arial" panose="020B0604020202020204" pitchFamily="34" charset="0"/>
              </a:rPr>
              <a:t>pasaulio</a:t>
            </a:r>
            <a:r>
              <a:rPr lang="en-US" altLang="en-US" sz="2700" dirty="0">
                <a:solidFill>
                  <a:schemeClr val="bg1"/>
                </a:solidFill>
                <a:latin typeface="Arial" panose="020B0604020202020204" pitchFamily="34" charset="0"/>
              </a:rPr>
              <a:t> </a:t>
            </a:r>
            <a:r>
              <a:rPr lang="en-US" altLang="en-US" sz="2700" dirty="0" err="1">
                <a:solidFill>
                  <a:schemeClr val="bg1"/>
                </a:solidFill>
                <a:latin typeface="Arial" panose="020B0604020202020204" pitchFamily="34" charset="0"/>
              </a:rPr>
              <a:t>prabanga</a:t>
            </a:r>
            <a:endParaRPr lang="en-US" altLang="en-US" sz="2700" dirty="0">
              <a:solidFill>
                <a:schemeClr val="bg1"/>
              </a:solidFill>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325" y="228600"/>
            <a:ext cx="3868738" cy="576263"/>
          </a:xfrm>
        </p:spPr>
        <p:txBody>
          <a:bodyPr>
            <a:normAutofit fontScale="90000"/>
          </a:bodyPr>
          <a:lstStyle/>
          <a:p>
            <a:pPr algn="ctr" eaLnBrk="1" fontAlgn="auto" hangingPunct="1">
              <a:spcAft>
                <a:spcPts val="0"/>
              </a:spcAft>
              <a:defRPr/>
            </a:pPr>
            <a:r>
              <a:rPr lang="en-US" dirty="0" err="1">
                <a:solidFill>
                  <a:schemeClr val="bg1">
                    <a:lumMod val="95000"/>
                  </a:schemeClr>
                </a:solidFill>
              </a:rPr>
              <a:t>Moksliniai</a:t>
            </a:r>
            <a:r>
              <a:rPr lang="en-US" dirty="0">
                <a:solidFill>
                  <a:schemeClr val="bg1">
                    <a:lumMod val="95000"/>
                  </a:schemeClr>
                </a:solidFill>
              </a:rPr>
              <a:t> </a:t>
            </a:r>
            <a:r>
              <a:rPr lang="en-US" dirty="0" err="1">
                <a:solidFill>
                  <a:schemeClr val="bg1">
                    <a:lumMod val="95000"/>
                  </a:schemeClr>
                </a:solidFill>
              </a:rPr>
              <a:t>Faktai</a:t>
            </a:r>
            <a:endParaRPr lang="en-US" dirty="0">
              <a:solidFill>
                <a:schemeClr val="bg1">
                  <a:lumMod val="95000"/>
                </a:schemeClr>
              </a:solidFill>
            </a:endParaRPr>
          </a:p>
        </p:txBody>
      </p:sp>
      <p:sp>
        <p:nvSpPr>
          <p:cNvPr id="4" name="Content Placeholder 3"/>
          <p:cNvSpPr>
            <a:spLocks noGrp="1"/>
          </p:cNvSpPr>
          <p:nvPr>
            <p:ph idx="10"/>
          </p:nvPr>
        </p:nvSpPr>
        <p:spPr>
          <a:xfrm>
            <a:off x="850899" y="1402080"/>
            <a:ext cx="7669645" cy="4610100"/>
          </a:xfrm>
        </p:spPr>
        <p:txBody>
          <a:bodyPr rtlCol="0">
            <a:normAutofit fontScale="92500"/>
          </a:bodyPr>
          <a:lstStyle/>
          <a:p>
            <a:pPr eaLnBrk="1" fontAlgn="auto" hangingPunct="1">
              <a:spcAft>
                <a:spcPts val="0"/>
              </a:spcAft>
              <a:buFont typeface="Arial"/>
              <a:buChar char="•"/>
              <a:defRPr/>
            </a:pPr>
            <a:endParaRPr lang="en-US" sz="2100" dirty="0">
              <a:latin typeface="Calibri" panose="020F0502020204030204" pitchFamily="34" charset="0"/>
            </a:endParaRPr>
          </a:p>
          <a:p>
            <a:pPr marL="0" indent="0" algn="ctr" eaLnBrk="1" fontAlgn="auto" hangingPunct="1">
              <a:spcAft>
                <a:spcPts val="0"/>
              </a:spcAft>
              <a:buClr>
                <a:schemeClr val="tx1"/>
              </a:buClr>
              <a:buFont typeface="Arial"/>
              <a:buNone/>
              <a:defRPr/>
            </a:pPr>
            <a:r>
              <a:rPr lang="en-US" sz="2800" b="1" dirty="0" err="1">
                <a:solidFill>
                  <a:srgbClr val="FF0000"/>
                </a:solidFill>
                <a:latin typeface="Calibri" panose="020F0502020204030204" pitchFamily="34" charset="0"/>
              </a:rPr>
              <a:t>Išsivysčiusios</a:t>
            </a:r>
            <a:r>
              <a:rPr lang="en-US" sz="2800" b="1" dirty="0">
                <a:solidFill>
                  <a:srgbClr val="FF0000"/>
                </a:solidFill>
                <a:latin typeface="Calibri" panose="020F0502020204030204" pitchFamily="34" charset="0"/>
              </a:rPr>
              <a:t> </a:t>
            </a:r>
            <a:r>
              <a:rPr lang="en-US" sz="2800" b="1" dirty="0" err="1">
                <a:solidFill>
                  <a:srgbClr val="FF0000"/>
                </a:solidFill>
                <a:latin typeface="Calibri" panose="020F0502020204030204" pitchFamily="34" charset="0"/>
              </a:rPr>
              <a:t>šalys</a:t>
            </a:r>
            <a:r>
              <a:rPr lang="en-US" sz="2800" b="1" dirty="0">
                <a:solidFill>
                  <a:srgbClr val="FF0000"/>
                </a:solidFill>
                <a:latin typeface="Calibri" panose="020F0502020204030204" pitchFamily="34" charset="0"/>
              </a:rPr>
              <a:t> </a:t>
            </a:r>
            <a:r>
              <a:rPr lang="en-US" sz="2800" b="1" dirty="0" err="1">
                <a:solidFill>
                  <a:srgbClr val="FF0000"/>
                </a:solidFill>
                <a:latin typeface="Calibri" panose="020F0502020204030204" pitchFamily="34" charset="0"/>
              </a:rPr>
              <a:t>neturi</a:t>
            </a:r>
            <a:r>
              <a:rPr lang="en-US" sz="2800" b="1" dirty="0">
                <a:solidFill>
                  <a:srgbClr val="FF0000"/>
                </a:solidFill>
                <a:latin typeface="Calibri" panose="020F0502020204030204" pitchFamily="34" charset="0"/>
              </a:rPr>
              <a:t> </a:t>
            </a:r>
            <a:r>
              <a:rPr lang="en-US" sz="2800" b="1" dirty="0" err="1">
                <a:solidFill>
                  <a:srgbClr val="FF0000"/>
                </a:solidFill>
                <a:latin typeface="Calibri" panose="020F0502020204030204" pitchFamily="34" charset="0"/>
              </a:rPr>
              <a:t>maisto</a:t>
            </a:r>
            <a:r>
              <a:rPr lang="en-US" sz="2800" b="1" dirty="0">
                <a:solidFill>
                  <a:srgbClr val="FF0000"/>
                </a:solidFill>
                <a:latin typeface="Calibri" panose="020F0502020204030204" pitchFamily="34" charset="0"/>
              </a:rPr>
              <a:t> </a:t>
            </a:r>
            <a:r>
              <a:rPr lang="en-US" sz="2800" b="1" dirty="0" err="1">
                <a:solidFill>
                  <a:srgbClr val="FF0000"/>
                </a:solidFill>
                <a:latin typeface="Calibri" panose="020F0502020204030204" pitchFamily="34" charset="0"/>
              </a:rPr>
              <a:t>problemos</a:t>
            </a:r>
            <a:r>
              <a:rPr lang="en-US" sz="2800" b="1" dirty="0">
                <a:solidFill>
                  <a:srgbClr val="FF0000"/>
                </a:solidFill>
                <a:latin typeface="Calibri" panose="020F0502020204030204" pitchFamily="34" charset="0"/>
              </a:rPr>
              <a:t>.</a:t>
            </a:r>
          </a:p>
          <a:p>
            <a:pPr marL="0" indent="0" algn="ctr" eaLnBrk="1" fontAlgn="auto" hangingPunct="1">
              <a:spcAft>
                <a:spcPts val="0"/>
              </a:spcAft>
              <a:buClr>
                <a:schemeClr val="tx1"/>
              </a:buClr>
              <a:buFont typeface="Arial"/>
              <a:buNone/>
              <a:defRPr/>
            </a:pPr>
            <a:endParaRPr lang="en-US" sz="2100" b="1" dirty="0">
              <a:solidFill>
                <a:srgbClr val="FF0000"/>
              </a:solidFill>
              <a:latin typeface="Calibri" panose="020F0502020204030204" pitchFamily="34" charset="0"/>
            </a:endParaRPr>
          </a:p>
          <a:p>
            <a:pPr marL="0" indent="0" algn="ctr" eaLnBrk="1" fontAlgn="auto" hangingPunct="1">
              <a:spcAft>
                <a:spcPts val="0"/>
              </a:spcAft>
              <a:buClr>
                <a:schemeClr val="tx1"/>
              </a:buClr>
              <a:buFont typeface="Arial"/>
              <a:buNone/>
              <a:defRPr/>
            </a:pPr>
            <a:endParaRPr lang="en-US" sz="2100" b="1" dirty="0">
              <a:solidFill>
                <a:srgbClr val="FF0000"/>
              </a:solidFill>
              <a:latin typeface="Calibri" panose="020F0502020204030204" pitchFamily="34" charset="0"/>
            </a:endParaRPr>
          </a:p>
          <a:p>
            <a:pPr marL="0" indent="0" algn="ctr" eaLnBrk="1" fontAlgn="auto" hangingPunct="1">
              <a:spcAft>
                <a:spcPts val="0"/>
              </a:spcAft>
              <a:buClr>
                <a:schemeClr val="tx1"/>
              </a:buClr>
              <a:buFont typeface="Arial"/>
              <a:buNone/>
              <a:defRPr/>
            </a:pPr>
            <a:r>
              <a:rPr lang="en-US" sz="2800" b="1" dirty="0" err="1">
                <a:solidFill>
                  <a:schemeClr val="accent1">
                    <a:lumMod val="75000"/>
                    <a:lumOff val="25000"/>
                  </a:schemeClr>
                </a:solidFill>
                <a:latin typeface="Calibri" panose="020F0502020204030204" pitchFamily="34" charset="0"/>
              </a:rPr>
              <a:t>Mes</a:t>
            </a:r>
            <a:r>
              <a:rPr lang="en-US" sz="2800" b="1" dirty="0">
                <a:solidFill>
                  <a:schemeClr val="accent1">
                    <a:lumMod val="75000"/>
                    <a:lumOff val="25000"/>
                  </a:schemeClr>
                </a:solidFill>
                <a:latin typeface="Calibri" panose="020F0502020204030204" pitchFamily="34" charset="0"/>
              </a:rPr>
              <a:t> </a:t>
            </a:r>
            <a:r>
              <a:rPr lang="en-US" sz="2800" b="1" dirty="0" err="1">
                <a:solidFill>
                  <a:schemeClr val="accent1">
                    <a:lumMod val="75000"/>
                    <a:lumOff val="25000"/>
                  </a:schemeClr>
                </a:solidFill>
                <a:latin typeface="Calibri" panose="020F0502020204030204" pitchFamily="34" charset="0"/>
              </a:rPr>
              <a:t>privalome</a:t>
            </a:r>
            <a:r>
              <a:rPr lang="en-US" sz="2800" b="1" dirty="0">
                <a:solidFill>
                  <a:schemeClr val="accent1">
                    <a:lumMod val="75000"/>
                    <a:lumOff val="25000"/>
                  </a:schemeClr>
                </a:solidFill>
                <a:latin typeface="Calibri" panose="020F0502020204030204" pitchFamily="34" charset="0"/>
              </a:rPr>
              <a:t> </a:t>
            </a:r>
            <a:r>
              <a:rPr lang="en-US" sz="2800" b="1" dirty="0" err="1">
                <a:solidFill>
                  <a:schemeClr val="accent1">
                    <a:lumMod val="75000"/>
                    <a:lumOff val="25000"/>
                  </a:schemeClr>
                </a:solidFill>
                <a:latin typeface="Calibri" panose="020F0502020204030204" pitchFamily="34" charset="0"/>
              </a:rPr>
              <a:t>niekada</a:t>
            </a:r>
            <a:r>
              <a:rPr lang="en-US" sz="2800" b="1" dirty="0">
                <a:solidFill>
                  <a:schemeClr val="accent1">
                    <a:lumMod val="75000"/>
                    <a:lumOff val="25000"/>
                  </a:schemeClr>
                </a:solidFill>
                <a:latin typeface="Calibri" panose="020F0502020204030204" pitchFamily="34" charset="0"/>
              </a:rPr>
              <a:t> </a:t>
            </a:r>
            <a:r>
              <a:rPr lang="en-US" sz="2800" b="1" dirty="0" err="1">
                <a:solidFill>
                  <a:schemeClr val="accent1">
                    <a:lumMod val="75000"/>
                    <a:lumOff val="25000"/>
                  </a:schemeClr>
                </a:solidFill>
                <a:latin typeface="Calibri" panose="020F0502020204030204" pitchFamily="34" charset="0"/>
              </a:rPr>
              <a:t>nepamiršti</a:t>
            </a:r>
            <a:r>
              <a:rPr lang="en-US" sz="2800" b="1" dirty="0">
                <a:solidFill>
                  <a:schemeClr val="accent1">
                    <a:lumMod val="75000"/>
                    <a:lumOff val="25000"/>
                  </a:schemeClr>
                </a:solidFill>
                <a:latin typeface="Calibri" panose="020F0502020204030204" pitchFamily="34" charset="0"/>
              </a:rPr>
              <a:t>, </a:t>
            </a:r>
            <a:r>
              <a:rPr lang="en-US" sz="2800" b="1" dirty="0" err="1">
                <a:solidFill>
                  <a:schemeClr val="accent1">
                    <a:lumMod val="75000"/>
                    <a:lumOff val="25000"/>
                  </a:schemeClr>
                </a:solidFill>
                <a:latin typeface="Calibri" panose="020F0502020204030204" pitchFamily="34" charset="0"/>
              </a:rPr>
              <a:t>kokias</a:t>
            </a:r>
            <a:r>
              <a:rPr lang="en-US" sz="2800" b="1" dirty="0">
                <a:solidFill>
                  <a:schemeClr val="accent1">
                    <a:lumMod val="75000"/>
                    <a:lumOff val="25000"/>
                  </a:schemeClr>
                </a:solidFill>
                <a:latin typeface="Calibri" panose="020F0502020204030204" pitchFamily="34" charset="0"/>
              </a:rPr>
              <a:t> </a:t>
            </a:r>
            <a:r>
              <a:rPr lang="en-US" sz="2800" b="1" dirty="0" err="1">
                <a:solidFill>
                  <a:schemeClr val="accent1">
                    <a:lumMod val="75000"/>
                    <a:lumOff val="25000"/>
                  </a:schemeClr>
                </a:solidFill>
                <a:latin typeface="Calibri" panose="020F0502020204030204" pitchFamily="34" charset="0"/>
              </a:rPr>
              <a:t>pasekmes</a:t>
            </a:r>
            <a:r>
              <a:rPr lang="en-US" sz="2800" b="1" dirty="0">
                <a:solidFill>
                  <a:schemeClr val="accent1">
                    <a:lumMod val="75000"/>
                    <a:lumOff val="25000"/>
                  </a:schemeClr>
                </a:solidFill>
                <a:latin typeface="Calibri" panose="020F0502020204030204" pitchFamily="34" charset="0"/>
              </a:rPr>
              <a:t>  </a:t>
            </a:r>
            <a:r>
              <a:rPr lang="en-US" sz="2800" b="1" dirty="0" err="1">
                <a:solidFill>
                  <a:schemeClr val="accent1">
                    <a:lumMod val="75000"/>
                    <a:lumOff val="25000"/>
                  </a:schemeClr>
                </a:solidFill>
                <a:latin typeface="Calibri" panose="020F0502020204030204" pitchFamily="34" charset="0"/>
              </a:rPr>
              <a:t>m</a:t>
            </a:r>
            <a:r>
              <a:rPr lang="en-US" altLang="en-US" sz="2800" b="1" dirty="0" err="1">
                <a:solidFill>
                  <a:schemeClr val="accent1">
                    <a:lumMod val="75000"/>
                    <a:lumOff val="25000"/>
                  </a:schemeClr>
                </a:solidFill>
                <a:latin typeface="Calibri" panose="020F0502020204030204" pitchFamily="34" charset="0"/>
                <a:cs typeface="Calibri" panose="020F0502020204030204" pitchFamily="34" charset="0"/>
              </a:rPr>
              <a:t>ū</a:t>
            </a:r>
            <a:r>
              <a:rPr lang="en-US" sz="2800" b="1" dirty="0" err="1">
                <a:solidFill>
                  <a:schemeClr val="accent1">
                    <a:lumMod val="75000"/>
                    <a:lumOff val="25000"/>
                  </a:schemeClr>
                </a:solidFill>
                <a:latin typeface="Calibri" panose="020F0502020204030204" pitchFamily="34" charset="0"/>
              </a:rPr>
              <a:t>sų</a:t>
            </a:r>
            <a:r>
              <a:rPr lang="en-US" sz="2800" b="1" dirty="0">
                <a:solidFill>
                  <a:schemeClr val="accent1">
                    <a:lumMod val="75000"/>
                    <a:lumOff val="25000"/>
                  </a:schemeClr>
                </a:solidFill>
                <a:latin typeface="Calibri" panose="020F0502020204030204" pitchFamily="34" charset="0"/>
              </a:rPr>
              <a:t> </a:t>
            </a:r>
            <a:r>
              <a:rPr lang="en-US" sz="2800" b="1" dirty="0" err="1">
                <a:solidFill>
                  <a:schemeClr val="accent1">
                    <a:lumMod val="75000"/>
                    <a:lumOff val="25000"/>
                  </a:schemeClr>
                </a:solidFill>
                <a:latin typeface="Calibri" panose="020F0502020204030204" pitchFamily="34" charset="0"/>
              </a:rPr>
              <a:t>veiksmai</a:t>
            </a:r>
            <a:r>
              <a:rPr lang="en-US" sz="2800" b="1" dirty="0">
                <a:solidFill>
                  <a:schemeClr val="accent1">
                    <a:lumMod val="75000"/>
                    <a:lumOff val="25000"/>
                  </a:schemeClr>
                </a:solidFill>
                <a:latin typeface="Calibri" panose="020F0502020204030204" pitchFamily="34" charset="0"/>
              </a:rPr>
              <a:t> </a:t>
            </a:r>
            <a:r>
              <a:rPr lang="en-US" sz="2800" b="1" dirty="0" err="1">
                <a:solidFill>
                  <a:schemeClr val="accent1">
                    <a:lumMod val="75000"/>
                    <a:lumOff val="25000"/>
                  </a:schemeClr>
                </a:solidFill>
                <a:latin typeface="Calibri" panose="020F0502020204030204" pitchFamily="34" charset="0"/>
              </a:rPr>
              <a:t>tur</a:t>
            </a:r>
            <a:r>
              <a:rPr lang="en-US" altLang="en-US" sz="2800" b="1" dirty="0" err="1">
                <a:solidFill>
                  <a:schemeClr val="accent1">
                    <a:lumMod val="75000"/>
                    <a:lumOff val="25000"/>
                  </a:schemeClr>
                </a:solidFill>
                <a:latin typeface="Calibri" panose="020F0502020204030204" pitchFamily="34" charset="0"/>
                <a:cs typeface="Calibri" panose="020F0502020204030204" pitchFamily="34" charset="0"/>
              </a:rPr>
              <a:t>ė</a:t>
            </a:r>
            <a:r>
              <a:rPr lang="en-US" sz="2800" b="1" dirty="0" err="1">
                <a:solidFill>
                  <a:schemeClr val="accent1">
                    <a:lumMod val="75000"/>
                    <a:lumOff val="25000"/>
                  </a:schemeClr>
                </a:solidFill>
                <a:latin typeface="Calibri" panose="020F0502020204030204" pitchFamily="34" charset="0"/>
              </a:rPr>
              <a:t>s</a:t>
            </a:r>
            <a:r>
              <a:rPr lang="en-US" sz="2800" b="1" dirty="0">
                <a:solidFill>
                  <a:schemeClr val="accent1">
                    <a:lumMod val="75000"/>
                    <a:lumOff val="25000"/>
                  </a:schemeClr>
                </a:solidFill>
                <a:latin typeface="Calibri" panose="020F0502020204030204" pitchFamily="34" charset="0"/>
              </a:rPr>
              <a:t> </a:t>
            </a:r>
            <a:r>
              <a:rPr lang="en-US" sz="2800" b="1" u="sng" dirty="0" err="1">
                <a:solidFill>
                  <a:schemeClr val="accent1">
                    <a:lumMod val="75000"/>
                    <a:lumOff val="25000"/>
                  </a:schemeClr>
                </a:solidFill>
                <a:latin typeface="Calibri" panose="020F0502020204030204" pitchFamily="34" charset="0"/>
              </a:rPr>
              <a:t>besivystančioms</a:t>
            </a:r>
            <a:r>
              <a:rPr lang="en-US" sz="2800" b="1" dirty="0">
                <a:solidFill>
                  <a:schemeClr val="accent1">
                    <a:lumMod val="75000"/>
                    <a:lumOff val="25000"/>
                  </a:schemeClr>
                </a:solidFill>
                <a:latin typeface="Calibri" panose="020F0502020204030204" pitchFamily="34" charset="0"/>
              </a:rPr>
              <a:t> </a:t>
            </a:r>
            <a:r>
              <a:rPr lang="en-US" sz="2800" b="1" dirty="0" err="1">
                <a:solidFill>
                  <a:schemeClr val="accent1">
                    <a:lumMod val="75000"/>
                    <a:lumOff val="25000"/>
                  </a:schemeClr>
                </a:solidFill>
                <a:latin typeface="Calibri" panose="020F0502020204030204" pitchFamily="34" charset="0"/>
              </a:rPr>
              <a:t>šalims</a:t>
            </a:r>
            <a:endParaRPr lang="en-US" sz="2800" b="1" dirty="0">
              <a:solidFill>
                <a:schemeClr val="accent1">
                  <a:lumMod val="75000"/>
                  <a:lumOff val="25000"/>
                </a:schemeClr>
              </a:solidFill>
              <a:latin typeface="Calibri" panose="020F0502020204030204" pitchFamily="34" charset="0"/>
            </a:endParaRPr>
          </a:p>
          <a:p>
            <a:pPr marL="0" indent="0" algn="ctr" eaLnBrk="1" fontAlgn="auto" hangingPunct="1">
              <a:spcAft>
                <a:spcPts val="0"/>
              </a:spcAft>
              <a:buClr>
                <a:schemeClr val="tx1"/>
              </a:buClr>
              <a:buFont typeface="Arial"/>
              <a:buNone/>
              <a:defRPr/>
            </a:pPr>
            <a:endParaRPr lang="en-US" sz="2800" b="1" dirty="0">
              <a:solidFill>
                <a:schemeClr val="accent1">
                  <a:lumMod val="75000"/>
                  <a:lumOff val="25000"/>
                </a:schemeClr>
              </a:solidFill>
              <a:latin typeface="Calibri" panose="020F0502020204030204" pitchFamily="34" charset="0"/>
            </a:endParaRPr>
          </a:p>
          <a:p>
            <a:pPr marL="0" indent="0" algn="ctr" eaLnBrk="1" fontAlgn="auto" hangingPunct="1">
              <a:spcAft>
                <a:spcPts val="0"/>
              </a:spcAft>
              <a:buClr>
                <a:schemeClr val="tx1"/>
              </a:buClr>
              <a:buFont typeface="Arial"/>
              <a:buNone/>
              <a:defRPr/>
            </a:pPr>
            <a:endParaRPr lang="en-US" sz="2100" b="1" dirty="0">
              <a:latin typeface="Calibri" panose="020F0502020204030204" pitchFamily="34" charset="0"/>
            </a:endParaRPr>
          </a:p>
          <a:p>
            <a:pPr marL="0" indent="0" algn="ctr" eaLnBrk="1" fontAlgn="auto" hangingPunct="1">
              <a:spcAft>
                <a:spcPts val="0"/>
              </a:spcAft>
              <a:buClr>
                <a:schemeClr val="tx1"/>
              </a:buClr>
              <a:buFont typeface="Arial"/>
              <a:buNone/>
              <a:defRPr/>
            </a:pPr>
            <a:r>
              <a:rPr lang="en-US" sz="3000" b="1" dirty="0">
                <a:solidFill>
                  <a:srgbClr val="00B050"/>
                </a:solidFill>
                <a:latin typeface="Calibri" panose="020F0502020204030204" pitchFamily="34" charset="0"/>
              </a:rPr>
              <a:t>Mums reikia daugiau mokslo politikoje</a:t>
            </a:r>
          </a:p>
          <a:p>
            <a:pPr marL="0" indent="0" algn="ctr" eaLnBrk="1" fontAlgn="auto" hangingPunct="1">
              <a:spcAft>
                <a:spcPts val="0"/>
              </a:spcAft>
              <a:buClr>
                <a:schemeClr val="tx1"/>
              </a:buClr>
              <a:buFont typeface="Arial"/>
              <a:buNone/>
              <a:defRPr/>
            </a:pPr>
            <a:r>
              <a:rPr lang="en-US" sz="3000" b="1" dirty="0">
                <a:solidFill>
                  <a:srgbClr val="00B050"/>
                </a:solidFill>
                <a:latin typeface="Calibri" panose="020F0502020204030204" pitchFamily="34" charset="0"/>
              </a:rPr>
              <a:t>Ir mažiau </a:t>
            </a:r>
            <a:r>
              <a:rPr lang="en-US" sz="3000" b="1" dirty="0" err="1">
                <a:solidFill>
                  <a:srgbClr val="00B050"/>
                </a:solidFill>
                <a:latin typeface="Calibri" panose="020F0502020204030204" pitchFamily="34" charset="0"/>
              </a:rPr>
              <a:t>politikos</a:t>
            </a:r>
            <a:r>
              <a:rPr lang="en-US" sz="3000" b="1" dirty="0">
                <a:solidFill>
                  <a:srgbClr val="00B050"/>
                </a:solidFill>
                <a:latin typeface="Calibri" panose="020F0502020204030204" pitchFamily="34" charset="0"/>
              </a:rPr>
              <a:t> </a:t>
            </a:r>
            <a:r>
              <a:rPr lang="en-US" sz="3000" b="1" dirty="0" err="1">
                <a:solidFill>
                  <a:srgbClr val="00B050"/>
                </a:solidFill>
                <a:latin typeface="Calibri" panose="020F0502020204030204" pitchFamily="34" charset="0"/>
              </a:rPr>
              <a:t>moksle</a:t>
            </a:r>
            <a:endParaRPr lang="en-US" sz="3000" b="1" dirty="0">
              <a:solidFill>
                <a:srgbClr val="00B050"/>
              </a:solidFill>
              <a:latin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038" y="1317625"/>
            <a:ext cx="6510337" cy="3477875"/>
          </a:xfrm>
          <a:prstGeom prst="rect">
            <a:avLst/>
          </a:prstGeom>
          <a:noFill/>
        </p:spPr>
        <p:txBody>
          <a:bodyPr>
            <a:spAutoFit/>
          </a:bodyPr>
          <a:lstStyle/>
          <a:p>
            <a:pPr algn="ctr" eaLnBrk="1" fontAlgn="auto" hangingPunct="1">
              <a:spcBef>
                <a:spcPts val="0"/>
              </a:spcBef>
              <a:spcAft>
                <a:spcPts val="0"/>
              </a:spcAft>
              <a:defRPr/>
            </a:pPr>
            <a:r>
              <a:rPr lang="en-US" sz="3200" b="1" dirty="0">
                <a:latin typeface="+mn-lt"/>
              </a:rPr>
              <a:t>Atminkite, </a:t>
            </a:r>
            <a:r>
              <a:rPr lang="en-US" sz="3200" b="1" dirty="0" err="1">
                <a:latin typeface="+mn-lt"/>
              </a:rPr>
              <a:t>kad</a:t>
            </a:r>
            <a:r>
              <a:rPr lang="en-US" sz="3200" b="1" dirty="0">
                <a:latin typeface="+mn-lt"/>
              </a:rPr>
              <a:t> 800-ams </a:t>
            </a:r>
            <a:r>
              <a:rPr lang="en-US" sz="3200" b="1" dirty="0" err="1">
                <a:latin typeface="+mn-lt"/>
              </a:rPr>
              <a:t>milijon</a:t>
            </a:r>
            <a:r>
              <a:rPr lang="en-US" altLang="en-US" sz="3200" b="1" dirty="0" err="1">
                <a:solidFill>
                  <a:srgbClr val="000000"/>
                </a:solidFill>
                <a:latin typeface="Times New Roman" panose="02020603050405020304" pitchFamily="18" charset="0"/>
              </a:rPr>
              <a:t>ų</a:t>
            </a:r>
            <a:r>
              <a:rPr lang="en-US" sz="3200" b="1" dirty="0">
                <a:latin typeface="+mn-lt"/>
              </a:rPr>
              <a:t>, </a:t>
            </a:r>
            <a:r>
              <a:rPr lang="en-US" sz="3200" b="1" dirty="0" err="1">
                <a:latin typeface="+mn-lt"/>
              </a:rPr>
              <a:t>kurie</a:t>
            </a:r>
            <a:r>
              <a:rPr lang="en-US" sz="3200" b="1" dirty="0">
                <a:latin typeface="+mn-lt"/>
              </a:rPr>
              <a:t> </a:t>
            </a:r>
            <a:r>
              <a:rPr lang="en-US" sz="3200" b="1" dirty="0" err="1">
                <a:latin typeface="+mn-lt"/>
              </a:rPr>
              <a:t>eina</a:t>
            </a:r>
            <a:r>
              <a:rPr lang="en-US" sz="3200" b="1" dirty="0">
                <a:latin typeface="+mn-lt"/>
              </a:rPr>
              <a:t> </a:t>
            </a:r>
            <a:r>
              <a:rPr lang="en-US" sz="3200" b="1" dirty="0" err="1">
                <a:latin typeface="+mn-lt"/>
              </a:rPr>
              <a:t>miegoti</a:t>
            </a:r>
            <a:r>
              <a:rPr lang="en-US" sz="3200" b="1" dirty="0">
                <a:latin typeface="+mn-lt"/>
              </a:rPr>
              <a:t> </a:t>
            </a:r>
            <a:r>
              <a:rPr lang="en-US" sz="3200" b="1" dirty="0" err="1">
                <a:latin typeface="+mn-lt"/>
              </a:rPr>
              <a:t>alkani</a:t>
            </a:r>
            <a:endParaRPr lang="en-US" sz="3200" b="1" dirty="0">
              <a:latin typeface="+mn-lt"/>
            </a:endParaRPr>
          </a:p>
          <a:p>
            <a:pPr eaLnBrk="1" fontAlgn="auto" hangingPunct="1">
              <a:spcBef>
                <a:spcPts val="0"/>
              </a:spcBef>
              <a:spcAft>
                <a:spcPts val="0"/>
              </a:spcAft>
              <a:defRPr/>
            </a:pPr>
            <a:endParaRPr lang="en-US" dirty="0">
              <a:latin typeface="+mn-lt"/>
            </a:endParaRPr>
          </a:p>
          <a:p>
            <a:pPr eaLnBrk="1" fontAlgn="auto" hangingPunct="1">
              <a:spcBef>
                <a:spcPts val="0"/>
              </a:spcBef>
              <a:spcAft>
                <a:spcPts val="0"/>
              </a:spcAft>
              <a:defRPr/>
            </a:pPr>
            <a:endParaRPr lang="en-US" dirty="0">
              <a:latin typeface="+mn-lt"/>
            </a:endParaRPr>
          </a:p>
          <a:p>
            <a:pPr algn="ctr" eaLnBrk="1" fontAlgn="auto" hangingPunct="1">
              <a:spcBef>
                <a:spcPts val="0"/>
              </a:spcBef>
              <a:spcAft>
                <a:spcPts val="0"/>
              </a:spcAft>
              <a:defRPr/>
            </a:pPr>
            <a:r>
              <a:rPr lang="en-US" dirty="0">
                <a:latin typeface="+mn-lt"/>
              </a:rPr>
              <a:t> </a:t>
            </a:r>
            <a:r>
              <a:rPr lang="en-US" sz="6000" b="1" dirty="0">
                <a:solidFill>
                  <a:schemeClr val="accent1">
                    <a:lumMod val="75000"/>
                  </a:schemeClr>
                </a:solidFill>
                <a:latin typeface="+mn-lt"/>
              </a:rPr>
              <a:t>MAISTAS YRA VAISTAI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66700" y="215348"/>
            <a:ext cx="8801100" cy="576263"/>
          </a:xfrm>
        </p:spPr>
        <p:txBody>
          <a:bodyPr>
            <a:normAutofit/>
          </a:bodyPr>
          <a:lstStyle/>
          <a:p>
            <a:pPr eaLnBrk="1" fontAlgn="auto" hangingPunct="1">
              <a:spcAft>
                <a:spcPts val="0"/>
              </a:spcAft>
              <a:defRPr/>
            </a:pPr>
            <a:r>
              <a:rPr lang="en-US" sz="3100" dirty="0"/>
              <a:t>Veiksmai, kurių reikia </a:t>
            </a:r>
            <a:r>
              <a:rPr lang="en-US" sz="3100" dirty="0" err="1"/>
              <a:t>imtis</a:t>
            </a:r>
            <a:r>
              <a:rPr lang="en-US" sz="3100" dirty="0"/>
              <a:t> </a:t>
            </a:r>
            <a:r>
              <a:rPr lang="en-US" sz="3100" dirty="0" err="1"/>
              <a:t>visame</a:t>
            </a:r>
            <a:r>
              <a:rPr lang="en-US" sz="3100" dirty="0"/>
              <a:t> </a:t>
            </a:r>
            <a:r>
              <a:rPr lang="en-US" sz="3100" dirty="0" err="1"/>
              <a:t>pasaulyje</a:t>
            </a:r>
            <a:endParaRPr lang="en-US" sz="3100" dirty="0"/>
          </a:p>
        </p:txBody>
      </p:sp>
      <p:sp>
        <p:nvSpPr>
          <p:cNvPr id="4" name="Content Placeholder 3"/>
          <p:cNvSpPr>
            <a:spLocks noGrp="1"/>
          </p:cNvSpPr>
          <p:nvPr>
            <p:ph idx="10"/>
          </p:nvPr>
        </p:nvSpPr>
        <p:spPr>
          <a:xfrm>
            <a:off x="527050" y="1704975"/>
            <a:ext cx="8089900" cy="3448050"/>
          </a:xfrm>
        </p:spPr>
        <p:txBody>
          <a:bodyPr rtlCol="0">
            <a:normAutofit fontScale="55000" lnSpcReduction="20000"/>
          </a:bodyPr>
          <a:lstStyle/>
          <a:p>
            <a:pPr marL="0" indent="0" algn="ctr" eaLnBrk="1" fontAlgn="auto" hangingPunct="1">
              <a:spcAft>
                <a:spcPts val="0"/>
              </a:spcAft>
              <a:buFont typeface="Arial"/>
              <a:buNone/>
              <a:defRPr/>
            </a:pPr>
            <a:r>
              <a:rPr lang="en-US" sz="5100" b="1" dirty="0">
                <a:solidFill>
                  <a:srgbClr val="0070C0"/>
                </a:solidFill>
                <a:latin typeface="Calibri" panose="020F0502020204030204" pitchFamily="34" charset="0"/>
              </a:rPr>
              <a:t>Politikai </a:t>
            </a:r>
            <a:r>
              <a:rPr lang="en-US" sz="5100" b="1" dirty="0" err="1">
                <a:solidFill>
                  <a:srgbClr val="0070C0"/>
                </a:solidFill>
                <a:latin typeface="Calibri" panose="020F0502020204030204" pitchFamily="34" charset="0"/>
              </a:rPr>
              <a:t>turėtų</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klausytis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mokslininkų</a:t>
            </a:r>
            <a:r>
              <a:rPr lang="en-US" sz="5100" b="1" dirty="0">
                <a:solidFill>
                  <a:srgbClr val="0070C0"/>
                </a:solidFill>
                <a:latin typeface="Calibri" panose="020F0502020204030204" pitchFamily="34" charset="0"/>
              </a:rPr>
              <a:t>, kuriuos jie finansuoja</a:t>
            </a:r>
          </a:p>
          <a:p>
            <a:pPr marL="0" indent="0" algn="ctr" eaLnBrk="1" fontAlgn="auto" hangingPunct="1">
              <a:spcAft>
                <a:spcPts val="0"/>
              </a:spcAft>
              <a:buFont typeface="Arial"/>
              <a:buNone/>
              <a:defRPr/>
            </a:pPr>
            <a:endParaRPr lang="en-US" sz="5100" b="1" dirty="0">
              <a:solidFill>
                <a:srgbClr val="0070C0"/>
              </a:solidFill>
              <a:latin typeface="Calibri" panose="020F0502020204030204" pitchFamily="34" charset="0"/>
            </a:endParaRPr>
          </a:p>
          <a:p>
            <a:pPr marL="0" indent="0" algn="ctr" eaLnBrk="1" fontAlgn="auto" hangingPunct="1">
              <a:spcAft>
                <a:spcPts val="0"/>
              </a:spcAft>
              <a:buFont typeface="Arial"/>
              <a:buNone/>
              <a:defRPr/>
            </a:pPr>
            <a:endParaRPr lang="en-US" sz="3825" b="1" dirty="0">
              <a:latin typeface="Calibri" panose="020F0502020204030204" pitchFamily="34" charset="0"/>
            </a:endParaRPr>
          </a:p>
          <a:p>
            <a:pPr marL="0" indent="0" algn="ctr" eaLnBrk="1" fontAlgn="auto" hangingPunct="1">
              <a:spcAft>
                <a:spcPts val="0"/>
              </a:spcAft>
              <a:buFont typeface="Arial"/>
              <a:buNone/>
              <a:defRPr/>
            </a:pPr>
            <a:r>
              <a:rPr lang="en-US" sz="5100" b="1" dirty="0">
                <a:solidFill>
                  <a:srgbClr val="0070C0"/>
                </a:solidFill>
                <a:latin typeface="Calibri" panose="020F0502020204030204" pitchFamily="34" charset="0"/>
              </a:rPr>
              <a:t>Nustoti </a:t>
            </a:r>
            <a:r>
              <a:rPr lang="en-US" sz="5100" b="1" dirty="0" err="1">
                <a:solidFill>
                  <a:srgbClr val="0070C0"/>
                </a:solidFill>
                <a:latin typeface="Calibri" panose="020F0502020204030204" pitchFamily="34" charset="0"/>
              </a:rPr>
              <a:t>remti</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idėj</a:t>
            </a:r>
            <a:r>
              <a:rPr lang="en-US" altLang="en-US" sz="5100" b="1" dirty="0" err="1">
                <a:solidFill>
                  <a:srgbClr val="0070C0"/>
                </a:solidFill>
                <a:latin typeface="Calibri" panose="020F0502020204030204" pitchFamily="34" charset="0"/>
                <a:cs typeface="Calibri" panose="020F0502020204030204" pitchFamily="34" charset="0"/>
              </a:rPr>
              <a:t>as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kad</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tiksliniais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veislininkystės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metodais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sukurtas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maistas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iš</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prigimties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yra</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labiau</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pavojingas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nei</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tradiciniais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metodais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sukurtas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maistas</a:t>
            </a:r>
            <a:r>
              <a:rPr lang="en-US" sz="5100" b="1" dirty="0">
                <a:solidFill>
                  <a:srgbClr val="0070C0"/>
                </a:solidFill>
                <a:latin typeface="Calibri" panose="020F0502020204030204" pitchFamily="34" charset="0"/>
              </a:rPr>
              <a:t>, kai </a:t>
            </a:r>
            <a:r>
              <a:rPr lang="en-US" sz="5100" b="1" dirty="0" err="1">
                <a:solidFill>
                  <a:srgbClr val="0070C0"/>
                </a:solidFill>
                <a:latin typeface="Calibri" panose="020F0502020204030204" pitchFamily="34" charset="0"/>
              </a:rPr>
              <a:t>mokslas</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tvirtina</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kad</a:t>
            </a:r>
            <a:r>
              <a:rPr 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taip</a:t>
            </a:r>
            <a:r>
              <a:rPr lang="en-US" sz="5100" b="1" dirty="0">
                <a:solidFill>
                  <a:srgbClr val="0070C0"/>
                </a:solidFill>
                <a:latin typeface="Calibri" panose="020F0502020204030204" pitchFamily="34" charset="0"/>
              </a:rPr>
              <a:t> nėra</a:t>
            </a:r>
          </a:p>
          <a:p>
            <a:pPr marL="0" indent="0" algn="ctr" eaLnBrk="1" fontAlgn="auto" hangingPunct="1">
              <a:spcAft>
                <a:spcPts val="0"/>
              </a:spcAft>
              <a:buFont typeface="Arial"/>
              <a:buNone/>
              <a:defRPr/>
            </a:pPr>
            <a:endParaRPr lang="en-US" sz="3825" b="1" dirty="0">
              <a:latin typeface="Calibri" panose="020F0502020204030204" pitchFamily="34" charset="0"/>
            </a:endParaRPr>
          </a:p>
          <a:p>
            <a:pPr algn="ctr" eaLnBrk="1" fontAlgn="auto" hangingPunct="1">
              <a:spcAft>
                <a:spcPts val="0"/>
              </a:spcAft>
              <a:buFont typeface="Arial"/>
              <a:buChar char="•"/>
              <a:defRPr/>
            </a:pPr>
            <a:endParaRPr lang="en-US"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a:spAutoFit/>
          </a:bodyPr>
          <a:lstStyle/>
          <a:p>
            <a:pPr algn="ctr" eaLnBrk="1" fontAlgn="auto" hangingPunct="1">
              <a:spcBef>
                <a:spcPts val="0"/>
              </a:spcBef>
              <a:spcAft>
                <a:spcPts val="0"/>
              </a:spcAft>
              <a:defRPr/>
            </a:pPr>
            <a:r>
              <a:rPr lang="en-US" sz="3600" b="1" dirty="0">
                <a:solidFill>
                  <a:schemeClr val="accent5">
                    <a:lumMod val="75000"/>
                  </a:schemeClr>
                </a:solidFill>
                <a:latin typeface="+mn-lt"/>
              </a:rPr>
              <a:t>Pilietinė </a:t>
            </a:r>
            <a:r>
              <a:rPr lang="en-US" sz="3600" b="1" dirty="0" err="1">
                <a:solidFill>
                  <a:schemeClr val="accent5">
                    <a:lumMod val="75000"/>
                  </a:schemeClr>
                </a:solidFill>
                <a:latin typeface="+mn-lt"/>
              </a:rPr>
              <a:t>visuomenė</a:t>
            </a:r>
            <a:r>
              <a:rPr lang="en-US" sz="3600" b="1" dirty="0">
                <a:solidFill>
                  <a:schemeClr val="accent5">
                    <a:lumMod val="75000"/>
                  </a:schemeClr>
                </a:solidFill>
                <a:latin typeface="+mn-lt"/>
              </a:rPr>
              <a:t> </a:t>
            </a:r>
            <a:r>
              <a:rPr lang="en-US" sz="3600" b="1" dirty="0" err="1">
                <a:solidFill>
                  <a:schemeClr val="accent5">
                    <a:lumMod val="75000"/>
                  </a:schemeClr>
                </a:solidFill>
                <a:latin typeface="+mn-lt"/>
              </a:rPr>
              <a:t>taip</a:t>
            </a:r>
            <a:r>
              <a:rPr lang="en-US" sz="3600" b="1" dirty="0">
                <a:solidFill>
                  <a:schemeClr val="accent5">
                    <a:lumMod val="75000"/>
                  </a:schemeClr>
                </a:solidFill>
                <a:latin typeface="+mn-lt"/>
              </a:rPr>
              <a:t> pat </a:t>
            </a:r>
            <a:r>
              <a:rPr lang="en-US" sz="3600" b="1" dirty="0" err="1">
                <a:solidFill>
                  <a:schemeClr val="accent5">
                    <a:lumMod val="75000"/>
                  </a:schemeClr>
                </a:solidFill>
                <a:latin typeface="+mn-lt"/>
              </a:rPr>
              <a:t>turi</a:t>
            </a:r>
            <a:r>
              <a:rPr lang="en-US" sz="3600" b="1" dirty="0">
                <a:solidFill>
                  <a:schemeClr val="accent5">
                    <a:lumMod val="75000"/>
                  </a:schemeClr>
                </a:solidFill>
                <a:latin typeface="+mn-lt"/>
              </a:rPr>
              <a:t> atlikti </a:t>
            </a:r>
            <a:r>
              <a:rPr lang="en-US" sz="3600" b="1" dirty="0" err="1">
                <a:solidFill>
                  <a:schemeClr val="accent5">
                    <a:lumMod val="75000"/>
                  </a:schemeClr>
                </a:solidFill>
                <a:latin typeface="+mn-lt"/>
              </a:rPr>
              <a:t>savo</a:t>
            </a:r>
            <a:r>
              <a:rPr lang="en-US" sz="3600" b="1" dirty="0">
                <a:solidFill>
                  <a:schemeClr val="accent5">
                    <a:lumMod val="75000"/>
                  </a:schemeClr>
                </a:solidFill>
                <a:latin typeface="+mn-lt"/>
              </a:rPr>
              <a:t> </a:t>
            </a:r>
            <a:r>
              <a:rPr lang="en-US" sz="3600" b="1" dirty="0" err="1">
                <a:solidFill>
                  <a:schemeClr val="accent5">
                    <a:lumMod val="75000"/>
                  </a:schemeClr>
                </a:solidFill>
                <a:latin typeface="+mn-lt"/>
              </a:rPr>
              <a:t>pareigą</a:t>
            </a:r>
            <a:endParaRPr lang="en-US" sz="3600" b="1" dirty="0">
              <a:solidFill>
                <a:schemeClr val="accent5">
                  <a:lumMod val="75000"/>
                </a:schemeClr>
              </a:solidFill>
              <a:latin typeface="+mn-lt"/>
            </a:endParaRPr>
          </a:p>
          <a:p>
            <a:pPr eaLnBrk="1" fontAlgn="auto" hangingPunct="1">
              <a:spcBef>
                <a:spcPts val="0"/>
              </a:spcBef>
              <a:spcAft>
                <a:spcPts val="0"/>
              </a:spcAft>
              <a:defRPr/>
            </a:pPr>
            <a:endParaRPr lang="en-US" dirty="0">
              <a:latin typeface="+mn-lt"/>
            </a:endParaRPr>
          </a:p>
          <a:p>
            <a:pPr algn="ctr" eaLnBrk="1" fontAlgn="auto" hangingPunct="1">
              <a:spcBef>
                <a:spcPts val="0"/>
              </a:spcBef>
              <a:spcAft>
                <a:spcPts val="0"/>
              </a:spcAft>
              <a:defRPr/>
            </a:pPr>
            <a:r>
              <a:rPr lang="en-US" sz="2400" b="1" dirty="0">
                <a:solidFill>
                  <a:srgbClr val="00B050"/>
                </a:solidFill>
                <a:latin typeface="+mn-lt"/>
              </a:rPr>
              <a:t>Pagrindiniai religiniai lyderiai </a:t>
            </a:r>
            <a:r>
              <a:rPr lang="en-US" sz="2400" b="1" dirty="0" err="1">
                <a:solidFill>
                  <a:srgbClr val="00B050"/>
                </a:solidFill>
                <a:latin typeface="+mn-lt"/>
              </a:rPr>
              <a:t>turėtų</a:t>
            </a:r>
            <a:r>
              <a:rPr lang="en-US" sz="2400" b="1" dirty="0">
                <a:solidFill>
                  <a:srgbClr val="00B050"/>
                </a:solidFill>
                <a:latin typeface="+mn-lt"/>
              </a:rPr>
              <a:t> </a:t>
            </a:r>
            <a:r>
              <a:rPr lang="en-US" sz="2400" b="1" dirty="0" err="1">
                <a:solidFill>
                  <a:srgbClr val="00B050"/>
                </a:solidFill>
                <a:latin typeface="+mn-lt"/>
              </a:rPr>
              <a:t>apie</a:t>
            </a:r>
            <a:r>
              <a:rPr lang="en-US" sz="2400" b="1" dirty="0">
                <a:solidFill>
                  <a:srgbClr val="00B050"/>
                </a:solidFill>
                <a:latin typeface="+mn-lt"/>
              </a:rPr>
              <a:t> tai </a:t>
            </a:r>
            <a:r>
              <a:rPr lang="en-US" sz="2400" b="1" dirty="0" err="1">
                <a:solidFill>
                  <a:srgbClr val="00B050"/>
                </a:solidFill>
                <a:latin typeface="+mn-lt"/>
              </a:rPr>
              <a:t>kalbėti</a:t>
            </a:r>
            <a:endParaRPr lang="en-US" sz="2400" b="1" dirty="0">
              <a:solidFill>
                <a:srgbClr val="00B050"/>
              </a:solidFill>
              <a:latin typeface="+mn-lt"/>
            </a:endParaRPr>
          </a:p>
          <a:p>
            <a:pPr algn="ctr" eaLnBrk="1" fontAlgn="auto" hangingPunct="1">
              <a:spcBef>
                <a:spcPts val="0"/>
              </a:spcBef>
              <a:spcAft>
                <a:spcPts val="0"/>
              </a:spcAft>
              <a:defRPr/>
            </a:pPr>
            <a:endParaRPr lang="en-US" sz="2400" b="1" dirty="0">
              <a:solidFill>
                <a:srgbClr val="00B050"/>
              </a:solidFill>
              <a:latin typeface="+mn-lt"/>
            </a:endParaRPr>
          </a:p>
          <a:p>
            <a:pPr algn="ctr" eaLnBrk="1" fontAlgn="auto" hangingPunct="1">
              <a:spcBef>
                <a:spcPts val="0"/>
              </a:spcBef>
              <a:spcAft>
                <a:spcPts val="0"/>
              </a:spcAft>
              <a:defRPr/>
            </a:pPr>
            <a:r>
              <a:rPr lang="en-US" sz="2400" b="1" dirty="0">
                <a:solidFill>
                  <a:srgbClr val="00B050"/>
                </a:solidFill>
                <a:latin typeface="+mn-lt"/>
              </a:rPr>
              <a:t>Grupės, </a:t>
            </a:r>
            <a:r>
              <a:rPr lang="en-US" sz="2400" b="1" dirty="0" err="1">
                <a:solidFill>
                  <a:srgbClr val="00B050"/>
                </a:solidFill>
                <a:latin typeface="+mn-lt"/>
              </a:rPr>
              <a:t>pavyzdžiui</a:t>
            </a:r>
            <a:r>
              <a:rPr lang="en-US" sz="2400" b="1" dirty="0">
                <a:solidFill>
                  <a:srgbClr val="00B050"/>
                </a:solidFill>
                <a:latin typeface="+mn-lt"/>
              </a:rPr>
              <a:t> Rotary </a:t>
            </a:r>
            <a:r>
              <a:rPr lang="en-US" sz="2400" b="1" dirty="0" err="1">
                <a:solidFill>
                  <a:srgbClr val="00B050"/>
                </a:solidFill>
                <a:latin typeface="+mn-lt"/>
              </a:rPr>
              <a:t>klubai</a:t>
            </a:r>
            <a:r>
              <a:rPr lang="en-US" sz="2400" b="1" dirty="0">
                <a:solidFill>
                  <a:srgbClr val="00B050"/>
                </a:solidFill>
                <a:latin typeface="+mn-lt"/>
              </a:rPr>
              <a:t>, </a:t>
            </a:r>
            <a:r>
              <a:rPr lang="en-US" sz="2400" b="1" dirty="0" err="1">
                <a:solidFill>
                  <a:srgbClr val="00B050"/>
                </a:solidFill>
                <a:latin typeface="+mn-lt"/>
              </a:rPr>
              <a:t>turėtų</a:t>
            </a:r>
            <a:r>
              <a:rPr lang="en-US" sz="2400" b="1" dirty="0">
                <a:solidFill>
                  <a:srgbClr val="00B050"/>
                </a:solidFill>
                <a:latin typeface="+mn-lt"/>
              </a:rPr>
              <a:t> </a:t>
            </a:r>
            <a:r>
              <a:rPr lang="en-US" sz="2400" b="1" dirty="0" err="1">
                <a:solidFill>
                  <a:srgbClr val="00B050"/>
                </a:solidFill>
                <a:latin typeface="+mn-lt"/>
              </a:rPr>
              <a:t>apie</a:t>
            </a:r>
            <a:r>
              <a:rPr lang="en-US" sz="2400" b="1" dirty="0">
                <a:solidFill>
                  <a:srgbClr val="00B050"/>
                </a:solidFill>
                <a:latin typeface="+mn-lt"/>
              </a:rPr>
              <a:t> tai </a:t>
            </a:r>
            <a:r>
              <a:rPr lang="en-US" sz="2400" b="1" dirty="0" err="1">
                <a:solidFill>
                  <a:srgbClr val="00B050"/>
                </a:solidFill>
                <a:latin typeface="+mn-lt"/>
              </a:rPr>
              <a:t>kalbėti</a:t>
            </a:r>
            <a:endParaRPr lang="en-US" sz="2400" b="1" dirty="0">
              <a:solidFill>
                <a:srgbClr val="00B050"/>
              </a:solidFill>
              <a:latin typeface="+mn-lt"/>
            </a:endParaRPr>
          </a:p>
          <a:p>
            <a:pPr algn="ctr" eaLnBrk="1" fontAlgn="auto" hangingPunct="1">
              <a:spcBef>
                <a:spcPts val="0"/>
              </a:spcBef>
              <a:spcAft>
                <a:spcPts val="0"/>
              </a:spcAft>
              <a:defRPr/>
            </a:pPr>
            <a:endParaRPr lang="en-US" sz="2400" b="1" dirty="0">
              <a:solidFill>
                <a:srgbClr val="00B050"/>
              </a:solidFill>
              <a:latin typeface="+mn-lt"/>
            </a:endParaRPr>
          </a:p>
          <a:p>
            <a:pPr algn="ctr" eaLnBrk="1" fontAlgn="auto" hangingPunct="1">
              <a:spcBef>
                <a:spcPts val="0"/>
              </a:spcBef>
              <a:spcAft>
                <a:spcPts val="0"/>
              </a:spcAft>
              <a:defRPr/>
            </a:pPr>
            <a:r>
              <a:rPr lang="en-US" sz="2400" b="1" dirty="0" err="1">
                <a:solidFill>
                  <a:srgbClr val="00B050"/>
                </a:solidFill>
                <a:latin typeface="+mn-lt"/>
              </a:rPr>
              <a:t>Įtakingos</a:t>
            </a:r>
            <a:r>
              <a:rPr lang="en-US" sz="2400" b="1" dirty="0">
                <a:solidFill>
                  <a:srgbClr val="00B050"/>
                </a:solidFill>
                <a:latin typeface="+mn-lt"/>
              </a:rPr>
              <a:t> įžymybės </a:t>
            </a:r>
            <a:r>
              <a:rPr lang="en-US" sz="2400" b="1" dirty="0" err="1">
                <a:solidFill>
                  <a:srgbClr val="00B050"/>
                </a:solidFill>
                <a:latin typeface="+mn-lt"/>
              </a:rPr>
              <a:t>turėtų</a:t>
            </a:r>
            <a:r>
              <a:rPr lang="en-US" sz="2400" b="1" dirty="0">
                <a:solidFill>
                  <a:srgbClr val="00B050"/>
                </a:solidFill>
                <a:latin typeface="+mn-lt"/>
              </a:rPr>
              <a:t> </a:t>
            </a:r>
            <a:r>
              <a:rPr lang="en-US" sz="2400" b="1" dirty="0" err="1">
                <a:solidFill>
                  <a:srgbClr val="00B050"/>
                </a:solidFill>
                <a:latin typeface="+mn-lt"/>
              </a:rPr>
              <a:t>apie</a:t>
            </a:r>
            <a:r>
              <a:rPr lang="en-US" sz="2400" b="1" dirty="0">
                <a:solidFill>
                  <a:srgbClr val="00B050"/>
                </a:solidFill>
                <a:latin typeface="+mn-lt"/>
              </a:rPr>
              <a:t> tai </a:t>
            </a:r>
            <a:r>
              <a:rPr lang="en-US" sz="2400" b="1" dirty="0" err="1">
                <a:solidFill>
                  <a:srgbClr val="00B050"/>
                </a:solidFill>
                <a:latin typeface="+mn-lt"/>
              </a:rPr>
              <a:t>kalbėti</a:t>
            </a:r>
            <a:endParaRPr lang="en-US" sz="2400" b="1" dirty="0">
              <a:solidFill>
                <a:srgbClr val="00B050"/>
              </a:solidFill>
              <a:latin typeface="+mn-lt"/>
            </a:endParaRPr>
          </a:p>
          <a:p>
            <a:pPr algn="ctr" eaLnBrk="1" fontAlgn="auto" hangingPunct="1">
              <a:spcBef>
                <a:spcPts val="0"/>
              </a:spcBef>
              <a:spcAft>
                <a:spcPts val="0"/>
              </a:spcAft>
              <a:defRPr/>
            </a:pPr>
            <a:endParaRPr lang="en-US" sz="2400" b="1" dirty="0">
              <a:solidFill>
                <a:srgbClr val="00B050"/>
              </a:solidFill>
              <a:latin typeface="+mn-lt"/>
            </a:endParaRPr>
          </a:p>
          <a:p>
            <a:pPr algn="ctr" eaLnBrk="1" fontAlgn="auto" hangingPunct="1">
              <a:spcBef>
                <a:spcPts val="0"/>
              </a:spcBef>
              <a:spcAft>
                <a:spcPts val="0"/>
              </a:spcAft>
              <a:defRPr/>
            </a:pPr>
            <a:r>
              <a:rPr lang="en-US" sz="2400" b="1" dirty="0">
                <a:solidFill>
                  <a:srgbClr val="00B050"/>
                </a:solidFill>
                <a:latin typeface="+mn-lt"/>
              </a:rPr>
              <a:t>Žiniasklaida </a:t>
            </a:r>
            <a:r>
              <a:rPr lang="en-US" sz="2400" b="1" dirty="0" err="1">
                <a:solidFill>
                  <a:srgbClr val="00B050"/>
                </a:solidFill>
                <a:latin typeface="+mn-lt"/>
              </a:rPr>
              <a:t>turėtų</a:t>
            </a:r>
            <a:r>
              <a:rPr lang="en-US" sz="2400" b="1" dirty="0">
                <a:solidFill>
                  <a:srgbClr val="00B050"/>
                </a:solidFill>
                <a:latin typeface="+mn-lt"/>
              </a:rPr>
              <a:t> </a:t>
            </a:r>
            <a:r>
              <a:rPr lang="en-US" sz="2400" b="1" dirty="0" err="1">
                <a:solidFill>
                  <a:srgbClr val="00B050"/>
                </a:solidFill>
                <a:latin typeface="+mn-lt"/>
              </a:rPr>
              <a:t>skelbti</a:t>
            </a:r>
            <a:r>
              <a:rPr lang="en-US" sz="2400" b="1" dirty="0">
                <a:solidFill>
                  <a:srgbClr val="00B050"/>
                </a:solidFill>
                <a:latin typeface="+mn-lt"/>
              </a:rPr>
              <a:t> </a:t>
            </a:r>
            <a:r>
              <a:rPr lang="en-US" sz="2400" b="1" dirty="0" err="1">
                <a:solidFill>
                  <a:srgbClr val="0070C0"/>
                </a:solidFill>
                <a:latin typeface="+mn-lt"/>
              </a:rPr>
              <a:t>mokslinius</a:t>
            </a:r>
            <a:r>
              <a:rPr lang="en-US" sz="2400" b="1" dirty="0">
                <a:solidFill>
                  <a:srgbClr val="0070C0"/>
                </a:solidFill>
                <a:latin typeface="+mn-lt"/>
              </a:rPr>
              <a:t> </a:t>
            </a:r>
            <a:r>
              <a:rPr lang="en-US" sz="2400" b="1" dirty="0" err="1">
                <a:solidFill>
                  <a:srgbClr val="0070C0"/>
                </a:solidFill>
                <a:latin typeface="+mn-lt"/>
              </a:rPr>
              <a:t>faktus</a:t>
            </a:r>
            <a:r>
              <a:rPr lang="en-US" sz="2400" b="1" dirty="0">
                <a:solidFill>
                  <a:schemeClr val="accent1">
                    <a:lumMod val="75000"/>
                  </a:schemeClr>
                </a:solidFill>
                <a:latin typeface="+mn-lt"/>
              </a:rPr>
              <a:t>,</a:t>
            </a:r>
            <a:r>
              <a:rPr lang="en-US" sz="2400" b="1" dirty="0">
                <a:solidFill>
                  <a:srgbClr val="00B050"/>
                </a:solidFill>
                <a:latin typeface="+mn-lt"/>
              </a:rPr>
              <a:t> o</a:t>
            </a:r>
            <a:r>
              <a:rPr lang="en-US" sz="2400" b="1" dirty="0">
                <a:solidFill>
                  <a:srgbClr val="0070C0"/>
                </a:solidFill>
                <a:latin typeface="+mn-lt"/>
              </a:rPr>
              <a:t> </a:t>
            </a:r>
            <a:r>
              <a:rPr lang="en-US" sz="2400" b="1" dirty="0">
                <a:solidFill>
                  <a:srgbClr val="00B050"/>
                </a:solidFill>
                <a:latin typeface="+mn-lt"/>
              </a:rPr>
              <a:t>ne</a:t>
            </a:r>
            <a:r>
              <a:rPr lang="en-US" sz="2400" b="1" dirty="0">
                <a:solidFill>
                  <a:srgbClr val="FF0000"/>
                </a:solidFill>
                <a:latin typeface="+mn-lt"/>
              </a:rPr>
              <a:t> </a:t>
            </a:r>
          </a:p>
          <a:p>
            <a:pPr algn="ctr" eaLnBrk="1" fontAlgn="auto" hangingPunct="1">
              <a:spcBef>
                <a:spcPts val="0"/>
              </a:spcBef>
              <a:spcAft>
                <a:spcPts val="0"/>
              </a:spcAft>
              <a:defRPr/>
            </a:pPr>
            <a:r>
              <a:rPr lang="en-US" sz="2400" b="1" dirty="0" err="1">
                <a:solidFill>
                  <a:srgbClr val="FF0000"/>
                </a:solidFill>
                <a:latin typeface="+mn-lt"/>
              </a:rPr>
              <a:t>mokslin</a:t>
            </a:r>
            <a:r>
              <a:rPr lang="en-US" altLang="en-US" sz="2400" b="1" dirty="0" err="1">
                <a:solidFill>
                  <a:srgbClr val="FF0000"/>
                </a:solidFill>
                <a:latin typeface="+mn-lt"/>
              </a:rPr>
              <a:t>ę</a:t>
            </a:r>
            <a:r>
              <a:rPr lang="en-US" sz="2400" b="1" dirty="0">
                <a:solidFill>
                  <a:srgbClr val="FF0000"/>
                </a:solidFill>
                <a:latin typeface="+mn-lt"/>
              </a:rPr>
              <a:t> </a:t>
            </a:r>
            <a:r>
              <a:rPr lang="en-US" sz="2400" b="1" dirty="0" err="1">
                <a:solidFill>
                  <a:srgbClr val="FF0000"/>
                </a:solidFill>
                <a:latin typeface="+mn-lt"/>
              </a:rPr>
              <a:t>fikciją</a:t>
            </a:r>
            <a:endParaRPr lang="en-US" sz="2400" b="1" dirty="0">
              <a:solidFill>
                <a:srgbClr val="FF0000"/>
              </a:solidFill>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1"/>
          <p:cNvSpPr txBox="1">
            <a:spLocks noChangeArrowheads="1"/>
          </p:cNvSpPr>
          <p:nvPr/>
        </p:nvSpPr>
        <p:spPr bwMode="auto">
          <a:xfrm>
            <a:off x="991394" y="939742"/>
            <a:ext cx="7161212"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lt-LT" dirty="0"/>
              <a:t>DIEVO KULTO IR SAKRAMENTŲ</a:t>
            </a:r>
            <a:br>
              <a:rPr lang="lt-LT" dirty="0"/>
            </a:br>
            <a:r>
              <a:rPr lang="lt-LT" dirty="0"/>
              <a:t>TVARKOS KONGREGACIJA</a:t>
            </a:r>
          </a:p>
          <a:p>
            <a:pPr algn="ctr"/>
            <a:r>
              <a:rPr lang="lt-LT" dirty="0"/>
              <a:t> </a:t>
            </a:r>
          </a:p>
          <a:p>
            <a:r>
              <a:rPr lang="lt-LT" sz="1400" dirty="0"/>
              <a:t>Prot. Nr. 320/17</a:t>
            </a:r>
          </a:p>
          <a:p>
            <a:endParaRPr lang="lt-LT" dirty="0"/>
          </a:p>
          <a:p>
            <a:pPr algn="ctr"/>
            <a:r>
              <a:rPr lang="lt-LT" dirty="0"/>
              <a:t>Aplinkraštis vyskupams</a:t>
            </a:r>
            <a:br>
              <a:rPr lang="lt-LT" dirty="0"/>
            </a:br>
            <a:r>
              <a:rPr lang="lt-LT" dirty="0"/>
              <a:t>dėl Eucharistijai skirtos duonos ir vyno</a:t>
            </a:r>
          </a:p>
          <a:p>
            <a:r>
              <a:rPr lang="lt-LT" dirty="0"/>
              <a:t>.</a:t>
            </a:r>
          </a:p>
          <a:p>
            <a:r>
              <a:rPr lang="lt-LT" dirty="0"/>
              <a:t>.</a:t>
            </a:r>
          </a:p>
          <a:p>
            <a:r>
              <a:rPr lang="lt-LT" dirty="0"/>
              <a:t>.</a:t>
            </a:r>
          </a:p>
          <a:p>
            <a:r>
              <a:rPr lang="lt-LT" dirty="0"/>
              <a:t>.</a:t>
            </a:r>
          </a:p>
          <a:p>
            <a:r>
              <a:rPr lang="lt-LT" dirty="0"/>
              <a:t>5.  Ta pati Kongregacija taip pat nusprendė, kad eucharistinė medžiaga, pagaminta naudojant </a:t>
            </a:r>
            <a:r>
              <a:rPr lang="lt-LT" dirty="0">
                <a:solidFill>
                  <a:schemeClr val="accent1"/>
                </a:solidFill>
              </a:rPr>
              <a:t>genetiškai modifikuotus organizmus</a:t>
            </a:r>
            <a:r>
              <a:rPr lang="lt-LT" dirty="0"/>
              <a:t>, gali būti laikoma tinkama (</a:t>
            </a:r>
            <a:r>
              <a:rPr lang="lt-LT" dirty="0" err="1"/>
              <a:t>cf</a:t>
            </a:r>
            <a:r>
              <a:rPr lang="lt-LT" dirty="0"/>
              <a:t>. Laiškas Dievo kulto ir sakramentų tvarkos kongregacijos prefektui, 2013 m. gruodžio 9 d., Prot. Nr. 89/78 – 44897).</a:t>
            </a:r>
          </a:p>
          <a:p>
            <a:pPr algn="ctr"/>
            <a:br>
              <a:rPr lang="lt-LT" dirty="0"/>
            </a:br>
            <a:endParaRPr lang="lt-LT" dirty="0"/>
          </a:p>
          <a:p>
            <a:pPr algn="ctr" eaLnBrk="1" hangingPunct="1"/>
            <a:endParaRPr lang="en-US" altLang="en-US" dirty="0">
              <a:latin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8850" y="0"/>
            <a:ext cx="63023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81550" y="3886200"/>
            <a:ext cx="3414999" cy="2523768"/>
          </a:xfrm>
          <a:prstGeom prst="rect">
            <a:avLst/>
          </a:prstGeom>
          <a:noFill/>
        </p:spPr>
        <p:txBody>
          <a:bodyPr wrap="square">
            <a:spAutoFit/>
          </a:bodyPr>
          <a:lstStyle/>
          <a:p>
            <a:pPr eaLnBrk="1" fontAlgn="auto" hangingPunct="1">
              <a:spcBef>
                <a:spcPts val="0"/>
              </a:spcBef>
              <a:spcAft>
                <a:spcPts val="0"/>
              </a:spcAft>
              <a:defRPr/>
            </a:pPr>
            <a:r>
              <a:rPr lang="en-US" sz="1400" b="1" dirty="0">
                <a:solidFill>
                  <a:srgbClr val="5B9BD5">
                    <a:lumMod val="75000"/>
                  </a:srgbClr>
                </a:solidFill>
                <a:latin typeface="Calibri" panose="020F0502020204030204"/>
              </a:rPr>
              <a:t>Naujienos iš Ganos: </a:t>
            </a:r>
            <a:r>
              <a:rPr lang="en-US" sz="1400" dirty="0" err="1">
                <a:solidFill>
                  <a:prstClr val="black"/>
                </a:solidFill>
                <a:latin typeface="Calibri" panose="020F0502020204030204"/>
              </a:rPr>
              <a:t>Buvęs</a:t>
            </a:r>
            <a:r>
              <a:rPr lang="en-US" sz="1400" dirty="0">
                <a:solidFill>
                  <a:prstClr val="black"/>
                </a:solidFill>
                <a:latin typeface="Calibri" panose="020F0502020204030204"/>
              </a:rPr>
              <a:t> </a:t>
            </a:r>
            <a:r>
              <a:rPr lang="en-US" sz="1400" dirty="0" err="1">
                <a:solidFill>
                  <a:prstClr val="black"/>
                </a:solidFill>
                <a:latin typeface="Calibri" panose="020F0502020204030204"/>
              </a:rPr>
              <a:t>valstiečių</a:t>
            </a:r>
            <a:r>
              <a:rPr lang="en-US" sz="1400" dirty="0">
                <a:solidFill>
                  <a:prstClr val="black"/>
                </a:solidFill>
                <a:latin typeface="Calibri" panose="020F0502020204030204"/>
              </a:rPr>
              <a:t>/</a:t>
            </a:r>
            <a:r>
              <a:rPr lang="en-US" sz="1400" dirty="0" err="1">
                <a:solidFill>
                  <a:prstClr val="black"/>
                </a:solidFill>
                <a:latin typeface="Calibri" panose="020F0502020204030204"/>
              </a:rPr>
              <a:t>ūkininkų</a:t>
            </a:r>
            <a:r>
              <a:rPr lang="en-US" sz="1400" dirty="0">
                <a:solidFill>
                  <a:prstClr val="black"/>
                </a:solidFill>
                <a:latin typeface="Calibri" panose="020F0502020204030204"/>
              </a:rPr>
              <a:t> </a:t>
            </a:r>
            <a:r>
              <a:rPr lang="en-US" sz="1400" dirty="0" err="1">
                <a:solidFill>
                  <a:prstClr val="black"/>
                </a:solidFill>
                <a:latin typeface="Calibri" panose="020F0502020204030204"/>
              </a:rPr>
              <a:t>asociacijos</a:t>
            </a:r>
            <a:r>
              <a:rPr lang="en-US" sz="1400" dirty="0">
                <a:solidFill>
                  <a:prstClr val="black"/>
                </a:solidFill>
                <a:latin typeface="Calibri" panose="020F0502020204030204"/>
              </a:rPr>
              <a:t> </a:t>
            </a:r>
            <a:r>
              <a:rPr lang="en-US" sz="1400" dirty="0" err="1">
                <a:solidFill>
                  <a:prstClr val="black"/>
                </a:solidFill>
                <a:latin typeface="Calibri" panose="020F0502020204030204"/>
              </a:rPr>
              <a:t>vadovas</a:t>
            </a:r>
            <a:r>
              <a:rPr lang="en-US" sz="1400" dirty="0">
                <a:solidFill>
                  <a:prstClr val="black"/>
                </a:solidFill>
                <a:latin typeface="Calibri" panose="020F0502020204030204"/>
              </a:rPr>
              <a:t>, </a:t>
            </a:r>
            <a:r>
              <a:rPr lang="en-US" sz="1400" dirty="0" err="1">
                <a:solidFill>
                  <a:prstClr val="black"/>
                </a:solidFill>
                <a:latin typeface="Calibri" panose="020F0502020204030204"/>
              </a:rPr>
              <a:t>Ganos</a:t>
            </a:r>
            <a:r>
              <a:rPr lang="en-US" sz="1400" dirty="0">
                <a:solidFill>
                  <a:prstClr val="black"/>
                </a:solidFill>
                <a:latin typeface="Calibri" panose="020F0502020204030204"/>
              </a:rPr>
              <a:t> </a:t>
            </a:r>
            <a:r>
              <a:rPr lang="en-US" sz="1400" dirty="0" err="1">
                <a:solidFill>
                  <a:prstClr val="black"/>
                </a:solidFill>
                <a:latin typeface="Calibri" panose="020F0502020204030204"/>
              </a:rPr>
              <a:t>pagrindinės</a:t>
            </a:r>
            <a:r>
              <a:rPr lang="en-US" sz="1400" dirty="0">
                <a:solidFill>
                  <a:prstClr val="black"/>
                </a:solidFill>
                <a:latin typeface="Calibri" panose="020F0502020204030204"/>
              </a:rPr>
              <a:t> anti-GMO ūkininkų grupės lyderis, </a:t>
            </a:r>
            <a:r>
              <a:rPr lang="en-US" sz="1400" dirty="0" err="1">
                <a:solidFill>
                  <a:prstClr val="black"/>
                </a:solidFill>
                <a:latin typeface="Calibri" panose="020F0502020204030204"/>
              </a:rPr>
              <a:t>pakeitė</a:t>
            </a:r>
            <a:r>
              <a:rPr lang="en-US" sz="1400" dirty="0">
                <a:solidFill>
                  <a:prstClr val="black"/>
                </a:solidFill>
                <a:latin typeface="Calibri" panose="020F0502020204030204"/>
              </a:rPr>
              <a:t> </a:t>
            </a:r>
            <a:r>
              <a:rPr lang="en-US" sz="1400" dirty="0" err="1">
                <a:solidFill>
                  <a:prstClr val="black"/>
                </a:solidFill>
                <a:latin typeface="Calibri" panose="020F0502020204030204"/>
              </a:rPr>
              <a:t>nuomonę</a:t>
            </a:r>
            <a:r>
              <a:rPr lang="en-US" sz="1400" dirty="0">
                <a:solidFill>
                  <a:prstClr val="black"/>
                </a:solidFill>
                <a:latin typeface="Calibri" panose="020F0502020204030204"/>
              </a:rPr>
              <a:t> </a:t>
            </a:r>
            <a:r>
              <a:rPr lang="en-US" sz="1400" dirty="0" err="1">
                <a:solidFill>
                  <a:prstClr val="black"/>
                </a:solidFill>
                <a:latin typeface="Calibri" panose="020F0502020204030204"/>
              </a:rPr>
              <a:t>ir</a:t>
            </a:r>
            <a:r>
              <a:rPr lang="en-US" sz="1400" dirty="0">
                <a:solidFill>
                  <a:prstClr val="black"/>
                </a:solidFill>
                <a:latin typeface="Calibri" panose="020F0502020204030204"/>
              </a:rPr>
              <a:t> </a:t>
            </a:r>
            <a:r>
              <a:rPr lang="en-US" sz="1400" dirty="0" err="1">
                <a:solidFill>
                  <a:prstClr val="black"/>
                </a:solidFill>
                <a:latin typeface="Calibri" panose="020F0502020204030204"/>
              </a:rPr>
              <a:t>tapo</a:t>
            </a:r>
            <a:endParaRPr lang="en-US" sz="1400" dirty="0">
              <a:solidFill>
                <a:prstClr val="black"/>
              </a:solidFill>
              <a:latin typeface="Calibri" panose="020F0502020204030204"/>
            </a:endParaRPr>
          </a:p>
          <a:p>
            <a:pPr eaLnBrk="1" fontAlgn="auto" hangingPunct="1">
              <a:spcBef>
                <a:spcPts val="0"/>
              </a:spcBef>
              <a:spcAft>
                <a:spcPts val="0"/>
              </a:spcAft>
              <a:defRPr/>
            </a:pPr>
            <a:r>
              <a:rPr lang="en-US" sz="1400" dirty="0">
                <a:solidFill>
                  <a:prstClr val="black"/>
                </a:solidFill>
                <a:latin typeface="Calibri" panose="020F0502020204030204"/>
              </a:rPr>
              <a:t> Pro-GMO </a:t>
            </a:r>
            <a:r>
              <a:rPr lang="en-US" sz="1400" dirty="0" err="1">
                <a:solidFill>
                  <a:prstClr val="black"/>
                </a:solidFill>
                <a:latin typeface="Calibri" panose="020F0502020204030204"/>
              </a:rPr>
              <a:t>pozicijos</a:t>
            </a:r>
            <a:r>
              <a:rPr lang="en-US" sz="1400" dirty="0">
                <a:solidFill>
                  <a:prstClr val="black"/>
                </a:solidFill>
                <a:latin typeface="Calibri" panose="020F0502020204030204"/>
              </a:rPr>
              <a:t> </a:t>
            </a:r>
            <a:r>
              <a:rPr lang="en-US" sz="1400" dirty="0" err="1">
                <a:solidFill>
                  <a:prstClr val="black"/>
                </a:solidFill>
                <a:latin typeface="Calibri" panose="020F0502020204030204"/>
              </a:rPr>
              <a:t>šalininku</a:t>
            </a:r>
            <a:r>
              <a:rPr lang="en-US" sz="1400" dirty="0">
                <a:solidFill>
                  <a:prstClr val="black"/>
                </a:solidFill>
                <a:latin typeface="Calibri" panose="020F0502020204030204"/>
              </a:rPr>
              <a:t>.</a:t>
            </a:r>
          </a:p>
          <a:p>
            <a:pPr eaLnBrk="1" fontAlgn="auto" hangingPunct="1">
              <a:spcBef>
                <a:spcPts val="0"/>
              </a:spcBef>
              <a:spcAft>
                <a:spcPts val="0"/>
              </a:spcAft>
              <a:defRPr/>
            </a:pPr>
            <a:endParaRPr lang="en-US" sz="1400" dirty="0">
              <a:solidFill>
                <a:prstClr val="black"/>
              </a:solidFill>
              <a:latin typeface="Calibri" panose="020F0502020204030204"/>
            </a:endParaRPr>
          </a:p>
          <a:p>
            <a:pPr eaLnBrk="1" fontAlgn="auto" hangingPunct="1">
              <a:spcBef>
                <a:spcPts val="0"/>
              </a:spcBef>
              <a:spcAft>
                <a:spcPts val="0"/>
              </a:spcAft>
              <a:defRPr/>
            </a:pPr>
            <a:r>
              <a:rPr lang="en-US" sz="1400" b="1" dirty="0">
                <a:ln w="0"/>
                <a:solidFill>
                  <a:srgbClr val="5B9BD5"/>
                </a:solidFill>
                <a:effectLst>
                  <a:outerShdw blurRad="38100" dist="25400" dir="5400000" algn="ctr" rotWithShape="0">
                    <a:srgbClr val="6E747A">
                      <a:alpha val="43000"/>
                    </a:srgbClr>
                  </a:outerShdw>
                </a:effectLst>
                <a:latin typeface="Calibri" panose="020F0502020204030204"/>
              </a:rPr>
              <a:t>Mohammed Adams </a:t>
            </a:r>
            <a:r>
              <a:rPr lang="en-US" sz="1400" b="1" dirty="0" err="1">
                <a:ln w="0"/>
                <a:solidFill>
                  <a:srgbClr val="5B9BD5"/>
                </a:solidFill>
                <a:effectLst>
                  <a:outerShdw blurRad="38100" dist="25400" dir="5400000" algn="ctr" rotWithShape="0">
                    <a:srgbClr val="6E747A">
                      <a:alpha val="43000"/>
                    </a:srgbClr>
                  </a:outerShdw>
                </a:effectLst>
                <a:latin typeface="Calibri" panose="020F0502020204030204"/>
              </a:rPr>
              <a:t>Nasiru</a:t>
            </a:r>
            <a:r>
              <a:rPr lang="en-US" sz="1400" b="1" dirty="0">
                <a:ln w="0"/>
                <a:solidFill>
                  <a:srgbClr val="5B9BD5"/>
                </a:solidFill>
                <a:effectLst>
                  <a:outerShdw blurRad="38100" dist="25400" dir="5400000" algn="ctr" rotWithShape="0">
                    <a:srgbClr val="6E747A">
                      <a:alpha val="43000"/>
                    </a:srgbClr>
                  </a:outerShdw>
                </a:effectLst>
                <a:latin typeface="Calibri" panose="020F0502020204030204"/>
              </a:rPr>
              <a:t> </a:t>
            </a:r>
            <a:r>
              <a:rPr lang="en-US" sz="1400" dirty="0" err="1">
                <a:solidFill>
                  <a:prstClr val="black"/>
                </a:solidFill>
                <a:latin typeface="Calibri" panose="020F0502020204030204"/>
              </a:rPr>
              <a:t>savo</a:t>
            </a:r>
            <a:r>
              <a:rPr lang="en-US" sz="1400" dirty="0">
                <a:solidFill>
                  <a:prstClr val="black"/>
                </a:solidFill>
                <a:latin typeface="Calibri" panose="020F0502020204030204"/>
              </a:rPr>
              <a:t> </a:t>
            </a:r>
            <a:r>
              <a:rPr lang="en-US" sz="1400" dirty="0" err="1">
                <a:solidFill>
                  <a:prstClr val="black"/>
                </a:solidFill>
                <a:latin typeface="Calibri" panose="020F0502020204030204"/>
              </a:rPr>
              <a:t>pažiūrų</a:t>
            </a:r>
            <a:r>
              <a:rPr lang="en-US" sz="1400" dirty="0">
                <a:solidFill>
                  <a:prstClr val="black"/>
                </a:solidFill>
                <a:latin typeface="Calibri" panose="020F0502020204030204"/>
              </a:rPr>
              <a:t> </a:t>
            </a:r>
            <a:r>
              <a:rPr lang="en-US" sz="1400" dirty="0" err="1">
                <a:solidFill>
                  <a:prstClr val="black"/>
                </a:solidFill>
                <a:latin typeface="Calibri" panose="020F0502020204030204"/>
              </a:rPr>
              <a:t>pasikeitimą</a:t>
            </a:r>
            <a:r>
              <a:rPr lang="en-US" sz="1400" dirty="0">
                <a:solidFill>
                  <a:prstClr val="black"/>
                </a:solidFill>
                <a:latin typeface="Calibri" panose="020F0502020204030204"/>
              </a:rPr>
              <a:t> </a:t>
            </a:r>
            <a:r>
              <a:rPr lang="en-US" sz="1400" dirty="0" err="1">
                <a:solidFill>
                  <a:prstClr val="black"/>
                </a:solidFill>
                <a:latin typeface="Calibri" panose="020F0502020204030204"/>
              </a:rPr>
              <a:t>aiškina</a:t>
            </a:r>
            <a:r>
              <a:rPr lang="en-US" sz="1400" dirty="0">
                <a:solidFill>
                  <a:prstClr val="black"/>
                </a:solidFill>
                <a:latin typeface="Calibri" panose="020F0502020204030204"/>
              </a:rPr>
              <a:t> </a:t>
            </a:r>
            <a:r>
              <a:rPr lang="en-US" sz="1400" dirty="0" err="1">
                <a:solidFill>
                  <a:prstClr val="black"/>
                </a:solidFill>
                <a:latin typeface="Calibri" panose="020F0502020204030204"/>
              </a:rPr>
              <a:t>tuo</a:t>
            </a:r>
            <a:r>
              <a:rPr lang="en-US" sz="1400" dirty="0">
                <a:solidFill>
                  <a:prstClr val="black"/>
                </a:solidFill>
                <a:latin typeface="Calibri" panose="020F0502020204030204"/>
              </a:rPr>
              <a:t>, </a:t>
            </a:r>
            <a:r>
              <a:rPr lang="en-US" sz="1400" dirty="0" err="1">
                <a:solidFill>
                  <a:prstClr val="black"/>
                </a:solidFill>
                <a:latin typeface="Calibri" panose="020F0502020204030204"/>
              </a:rPr>
              <a:t>kad</a:t>
            </a:r>
            <a:r>
              <a:rPr lang="en-US" sz="1400" dirty="0">
                <a:solidFill>
                  <a:prstClr val="black"/>
                </a:solidFill>
                <a:latin typeface="Calibri" panose="020F0502020204030204"/>
              </a:rPr>
              <a:t> </a:t>
            </a:r>
            <a:r>
              <a:rPr lang="en-US" sz="1400" dirty="0" err="1">
                <a:solidFill>
                  <a:prstClr val="black"/>
                </a:solidFill>
                <a:latin typeface="Calibri" panose="020F0502020204030204"/>
              </a:rPr>
              <a:t>iš</a:t>
            </a:r>
            <a:r>
              <a:rPr lang="en-US" sz="1400" dirty="0">
                <a:solidFill>
                  <a:prstClr val="black"/>
                </a:solidFill>
                <a:latin typeface="Calibri" panose="020F0502020204030204"/>
              </a:rPr>
              <a:t> </a:t>
            </a:r>
            <a:r>
              <a:rPr lang="en-US" sz="1400" dirty="0" err="1">
                <a:solidFill>
                  <a:prstClr val="black"/>
                </a:solidFill>
                <a:latin typeface="Calibri" panose="020F0502020204030204"/>
              </a:rPr>
              <a:t>mokslinės</a:t>
            </a:r>
            <a:r>
              <a:rPr lang="en-US" sz="1400" dirty="0">
                <a:solidFill>
                  <a:prstClr val="black"/>
                </a:solidFill>
                <a:latin typeface="Calibri" panose="020F0502020204030204"/>
              </a:rPr>
              <a:t> </a:t>
            </a:r>
            <a:r>
              <a:rPr lang="en-US" sz="1400" dirty="0" err="1">
                <a:solidFill>
                  <a:prstClr val="black"/>
                </a:solidFill>
                <a:latin typeface="Calibri" panose="020F0502020204030204"/>
              </a:rPr>
              <a:t>bendruomenės</a:t>
            </a:r>
            <a:r>
              <a:rPr lang="en-US" sz="1400" dirty="0">
                <a:solidFill>
                  <a:prstClr val="black"/>
                </a:solidFill>
                <a:latin typeface="Calibri" panose="020F0502020204030204"/>
              </a:rPr>
              <a:t> </a:t>
            </a:r>
            <a:r>
              <a:rPr lang="en-US" sz="1400" dirty="0" err="1">
                <a:solidFill>
                  <a:prstClr val="black"/>
                </a:solidFill>
                <a:latin typeface="Calibri" panose="020F0502020204030204"/>
              </a:rPr>
              <a:t>jis</a:t>
            </a:r>
            <a:r>
              <a:rPr lang="en-US" sz="1400" dirty="0">
                <a:solidFill>
                  <a:prstClr val="black"/>
                </a:solidFill>
                <a:latin typeface="Calibri" panose="020F0502020204030204"/>
              </a:rPr>
              <a:t> </a:t>
            </a:r>
            <a:r>
              <a:rPr lang="en-US" sz="1400" dirty="0" err="1">
                <a:solidFill>
                  <a:prstClr val="black"/>
                </a:solidFill>
                <a:latin typeface="Calibri" panose="020F0502020204030204"/>
              </a:rPr>
              <a:t>gavo</a:t>
            </a:r>
            <a:r>
              <a:rPr lang="en-US" sz="1400" dirty="0">
                <a:solidFill>
                  <a:prstClr val="black"/>
                </a:solidFill>
                <a:latin typeface="Calibri" panose="020F0502020204030204"/>
              </a:rPr>
              <a:t> </a:t>
            </a:r>
            <a:r>
              <a:rPr lang="en-US" sz="1400" dirty="0" err="1">
                <a:solidFill>
                  <a:prstClr val="black"/>
                </a:solidFill>
                <a:latin typeface="Calibri" panose="020F0502020204030204"/>
              </a:rPr>
              <a:t>tikslią</a:t>
            </a:r>
            <a:r>
              <a:rPr lang="en-US" sz="1400" dirty="0">
                <a:solidFill>
                  <a:prstClr val="black"/>
                </a:solidFill>
                <a:latin typeface="Calibri" panose="020F0502020204030204"/>
              </a:rPr>
              <a:t> </a:t>
            </a:r>
            <a:r>
              <a:rPr lang="en-US" sz="1400" dirty="0" err="1">
                <a:solidFill>
                  <a:prstClr val="black"/>
                </a:solidFill>
                <a:latin typeface="Calibri" panose="020F0502020204030204"/>
              </a:rPr>
              <a:t>informaciją</a:t>
            </a:r>
            <a:r>
              <a:rPr lang="en-US" sz="1400" dirty="0">
                <a:solidFill>
                  <a:prstClr val="black"/>
                </a:solidFill>
                <a:latin typeface="Calibri" panose="020F0502020204030204"/>
              </a:rPr>
              <a:t> </a:t>
            </a:r>
            <a:r>
              <a:rPr lang="en-US" sz="1400" dirty="0" err="1">
                <a:solidFill>
                  <a:prstClr val="black"/>
                </a:solidFill>
                <a:latin typeface="Calibri" panose="020F0502020204030204"/>
              </a:rPr>
              <a:t>apie</a:t>
            </a:r>
            <a:r>
              <a:rPr lang="en-US" sz="1400" dirty="0">
                <a:solidFill>
                  <a:prstClr val="black"/>
                </a:solidFill>
                <a:latin typeface="Calibri" panose="020F0502020204030204"/>
              </a:rPr>
              <a:t> </a:t>
            </a:r>
            <a:r>
              <a:rPr lang="en-US" sz="1400" dirty="0" err="1">
                <a:solidFill>
                  <a:prstClr val="black"/>
                </a:solidFill>
                <a:latin typeface="Calibri" panose="020F0502020204030204"/>
              </a:rPr>
              <a:t>žemės</a:t>
            </a:r>
            <a:r>
              <a:rPr lang="en-US" sz="1400" dirty="0">
                <a:solidFill>
                  <a:prstClr val="black"/>
                </a:solidFill>
                <a:latin typeface="Calibri" panose="020F0502020204030204"/>
              </a:rPr>
              <a:t> </a:t>
            </a:r>
            <a:r>
              <a:rPr lang="en-US" sz="1400" dirty="0" err="1">
                <a:solidFill>
                  <a:prstClr val="black"/>
                </a:solidFill>
                <a:latin typeface="Calibri" panose="020F0502020204030204"/>
              </a:rPr>
              <a:t>ūkio</a:t>
            </a:r>
            <a:r>
              <a:rPr lang="en-US" sz="1400" dirty="0">
                <a:solidFill>
                  <a:prstClr val="black"/>
                </a:solidFill>
                <a:latin typeface="Calibri" panose="020F0502020204030204"/>
              </a:rPr>
              <a:t> </a:t>
            </a:r>
            <a:r>
              <a:rPr lang="en-US" sz="1400" dirty="0" err="1">
                <a:solidFill>
                  <a:prstClr val="black"/>
                </a:solidFill>
                <a:latin typeface="Calibri" panose="020F0502020204030204"/>
              </a:rPr>
              <a:t>biotechnologiją</a:t>
            </a:r>
            <a:r>
              <a:rPr lang="en-US" sz="1400" dirty="0">
                <a:solidFill>
                  <a:prstClr val="black"/>
                </a:solidFill>
                <a:latin typeface="Calibri" panose="020F0502020204030204"/>
              </a:rPr>
              <a:t>.</a:t>
            </a:r>
          </a:p>
          <a:p>
            <a:pPr eaLnBrk="1" fontAlgn="auto" hangingPunct="1">
              <a:spcBef>
                <a:spcPts val="0"/>
              </a:spcBef>
              <a:spcAft>
                <a:spcPts val="0"/>
              </a:spcAft>
              <a:defRPr/>
            </a:pPr>
            <a:endParaRPr lang="en-US" dirty="0">
              <a:solidFill>
                <a:prstClr val="black"/>
              </a:solidFill>
              <a:latin typeface="Calibri" panose="020F0502020204030204"/>
            </a:endParaRPr>
          </a:p>
        </p:txBody>
      </p:sp>
      <p:pic>
        <p:nvPicPr>
          <p:cNvPr id="9523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5" y="3629025"/>
            <a:ext cx="40005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tarving children photo: Starving Children Starving_Childr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050" y="1419225"/>
            <a:ext cx="31861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255588" y="4959350"/>
            <a:ext cx="8407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None/>
            </a:pPr>
            <a:r>
              <a:rPr lang="en-US" altLang="en-US" sz="2800" dirty="0">
                <a:solidFill>
                  <a:srgbClr val="000000"/>
                </a:solidFill>
              </a:rPr>
              <a:t>Anti-GMO </a:t>
            </a:r>
            <a:r>
              <a:rPr lang="en-US" altLang="en-US" sz="2800" dirty="0" err="1">
                <a:solidFill>
                  <a:srgbClr val="000000"/>
                </a:solidFill>
              </a:rPr>
              <a:t>yra</a:t>
            </a:r>
            <a:r>
              <a:rPr lang="en-US" altLang="en-US" sz="2800" dirty="0">
                <a:solidFill>
                  <a:srgbClr val="000000"/>
                </a:solidFill>
              </a:rPr>
              <a:t> </a:t>
            </a:r>
            <a:r>
              <a:rPr lang="en-US" altLang="en-US" sz="2800" dirty="0" err="1">
                <a:solidFill>
                  <a:srgbClr val="000000"/>
                </a:solidFill>
              </a:rPr>
              <a:t>turtingų</a:t>
            </a:r>
            <a:r>
              <a:rPr lang="en-US" altLang="en-US" sz="2800" dirty="0">
                <a:solidFill>
                  <a:srgbClr val="000000"/>
                </a:solidFill>
              </a:rPr>
              <a:t> </a:t>
            </a:r>
            <a:r>
              <a:rPr lang="en-US" altLang="en-US" sz="2800" dirty="0" err="1">
                <a:solidFill>
                  <a:srgbClr val="000000"/>
                </a:solidFill>
              </a:rPr>
              <a:t>Vakarų</a:t>
            </a:r>
            <a:r>
              <a:rPr lang="en-US" altLang="en-US" sz="2800" dirty="0">
                <a:solidFill>
                  <a:srgbClr val="000000"/>
                </a:solidFill>
              </a:rPr>
              <a:t> </a:t>
            </a:r>
            <a:r>
              <a:rPr lang="en-US" altLang="en-US" sz="2800" dirty="0" err="1">
                <a:solidFill>
                  <a:srgbClr val="000000"/>
                </a:solidFill>
              </a:rPr>
              <a:t>indulgencija</a:t>
            </a:r>
            <a:r>
              <a:rPr lang="en-US" altLang="en-US" sz="2800" dirty="0">
                <a:solidFill>
                  <a:srgbClr val="000000"/>
                </a:solidFill>
              </a:rPr>
              <a:t>.   </a:t>
            </a:r>
          </a:p>
          <a:p>
            <a:pPr algn="ctr" eaLnBrk="1" hangingPunct="1">
              <a:lnSpc>
                <a:spcPct val="100000"/>
              </a:lnSpc>
              <a:spcBef>
                <a:spcPct val="0"/>
              </a:spcBef>
              <a:buNone/>
            </a:pPr>
            <a:r>
              <a:rPr lang="en-US" altLang="en-US" sz="2800" dirty="0">
                <a:solidFill>
                  <a:srgbClr val="000000"/>
                </a:solidFill>
              </a:rPr>
              <a:t>Ji </a:t>
            </a:r>
            <a:r>
              <a:rPr lang="en-US" altLang="en-US" sz="2800" dirty="0" err="1">
                <a:solidFill>
                  <a:srgbClr val="000000"/>
                </a:solidFill>
              </a:rPr>
              <a:t>neveikia</a:t>
            </a:r>
            <a:r>
              <a:rPr lang="en-US" altLang="en-US" sz="2800" dirty="0">
                <a:solidFill>
                  <a:srgbClr val="000000"/>
                </a:solidFill>
              </a:rPr>
              <a:t> </a:t>
            </a:r>
            <a:r>
              <a:rPr lang="en-US" altLang="en-US" sz="2800" dirty="0" err="1">
                <a:solidFill>
                  <a:srgbClr val="000000"/>
                </a:solidFill>
              </a:rPr>
              <a:t>neturtingoje</a:t>
            </a:r>
            <a:r>
              <a:rPr lang="en-US" altLang="en-US" sz="2800" dirty="0">
                <a:solidFill>
                  <a:srgbClr val="000000"/>
                </a:solidFill>
              </a:rPr>
              <a:t> </a:t>
            </a:r>
            <a:r>
              <a:rPr lang="en-US" altLang="en-US" sz="2800" dirty="0" err="1">
                <a:solidFill>
                  <a:srgbClr val="000000"/>
                </a:solidFill>
              </a:rPr>
              <a:t>Afrikoje</a:t>
            </a:r>
            <a:endParaRPr lang="en-US" altLang="en-US" sz="2800" dirty="0">
              <a:solidFill>
                <a:srgbClr val="000000"/>
              </a:solidFill>
            </a:endParaRPr>
          </a:p>
        </p:txBody>
      </p:sp>
      <p:sp>
        <p:nvSpPr>
          <p:cNvPr id="97284" name="TextBox 1"/>
          <p:cNvSpPr txBox="1">
            <a:spLocks noChangeArrowheads="1"/>
          </p:cNvSpPr>
          <p:nvPr/>
        </p:nvSpPr>
        <p:spPr bwMode="auto">
          <a:xfrm>
            <a:off x="2439050" y="641983"/>
            <a:ext cx="367531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300" dirty="0" err="1">
                <a:solidFill>
                  <a:srgbClr val="000000"/>
                </a:solidFill>
              </a:rPr>
              <a:t>Nuoširdžiai</a:t>
            </a:r>
            <a:r>
              <a:rPr lang="en-US" altLang="en-US" sz="3300" dirty="0">
                <a:solidFill>
                  <a:srgbClr val="000000"/>
                </a:solidFill>
              </a:rPr>
              <a:t> </a:t>
            </a:r>
            <a:r>
              <a:rPr lang="en-US" altLang="en-US" sz="3300" dirty="0" err="1">
                <a:solidFill>
                  <a:srgbClr val="000000"/>
                </a:solidFill>
              </a:rPr>
              <a:t>Padėkite</a:t>
            </a:r>
            <a:endParaRPr lang="en-US" altLang="en-US" sz="3300" dirty="0">
              <a:solidFill>
                <a:srgbClr val="000000"/>
              </a:solidFill>
            </a:endParaRPr>
          </a:p>
        </p:txBody>
      </p:sp>
      <p:pic>
        <p:nvPicPr>
          <p:cNvPr id="97285"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979" y="60325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390" y="60325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TextBox 4"/>
          <p:cNvSpPr txBox="1">
            <a:spLocks noChangeArrowheads="1"/>
          </p:cNvSpPr>
          <p:nvPr/>
        </p:nvSpPr>
        <p:spPr bwMode="auto">
          <a:xfrm>
            <a:off x="1057275" y="6081713"/>
            <a:ext cx="8461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u="sng">
                <a:solidFill>
                  <a:srgbClr val="00B050"/>
                </a:solidFill>
                <a:latin typeface="Times New Roman" panose="02020603050405020304" pitchFamily="18" charset="0"/>
                <a:cs typeface="Times New Roman" panose="02020603050405020304" pitchFamily="18" charset="0"/>
                <a:hlinkClick r:id="rId5"/>
              </a:rPr>
              <a:t>http://supportprecisionagriculture.org</a:t>
            </a:r>
            <a:r>
              <a:rPr lang="en-US" altLang="en-US" sz="3200" u="sng">
                <a:solidFill>
                  <a:srgbClr val="00B050"/>
                </a:solidFill>
                <a:latin typeface="Times New Roman" panose="02020603050405020304" pitchFamily="18" charset="0"/>
                <a:cs typeface="Times New Roman" panose="02020603050405020304" pitchFamily="18" charset="0"/>
                <a:hlinkClick r:id="rId5"/>
              </a:rPr>
              <a:t>/</a:t>
            </a:r>
            <a:endParaRPr lang="en-US" altLang="en-US" sz="3200">
              <a:solidFill>
                <a:srgbClr val="00B050"/>
              </a:solidFill>
              <a:latin typeface="Times New Roman" panose="02020603050405020304" pitchFamily="18" charset="0"/>
              <a:cs typeface="Times New Roman" panose="02020603050405020304" pitchFamily="18" charset="0"/>
            </a:endParaRPr>
          </a:p>
        </p:txBody>
      </p:sp>
      <p:pic>
        <p:nvPicPr>
          <p:cNvPr id="9728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1406525"/>
            <a:ext cx="51943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381000" y="887413"/>
            <a:ext cx="85344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err="1">
                <a:solidFill>
                  <a:srgbClr val="0070C0"/>
                </a:solidFill>
                <a:latin typeface="Calibri" panose="020F0502020204030204" pitchFamily="34" charset="0"/>
              </a:rPr>
              <a:t>Nobelio</a:t>
            </a:r>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premijos</a:t>
            </a:r>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laureatai</a:t>
            </a:r>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skatina</a:t>
            </a:r>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paremti</a:t>
            </a:r>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mokslo</a:t>
            </a:r>
            <a:r>
              <a:rPr lang="en-US" altLang="en-US" sz="2800" b="1" dirty="0">
                <a:solidFill>
                  <a:srgbClr val="0070C0"/>
                </a:solidFill>
                <a:latin typeface="Calibri" panose="020F0502020204030204" pitchFamily="34" charset="0"/>
              </a:rPr>
              <a:t> </a:t>
            </a:r>
          </a:p>
          <a:p>
            <a:pPr algn="ctr" eaLnBrk="1" hangingPunct="1"/>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tiesą</a:t>
            </a:r>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apie</a:t>
            </a:r>
            <a:r>
              <a:rPr lang="en-US" altLang="en-US" sz="2800" b="1" dirty="0">
                <a:solidFill>
                  <a:srgbClr val="0070C0"/>
                </a:solidFill>
                <a:latin typeface="Calibri" panose="020F0502020204030204" pitchFamily="34" charset="0"/>
              </a:rPr>
              <a:t> GMO</a:t>
            </a:r>
          </a:p>
          <a:p>
            <a:pPr algn="ctr" eaLnBrk="1" hangingPunct="1"/>
            <a:endParaRPr lang="en-US" altLang="en-US" sz="2800" dirty="0">
              <a:latin typeface="Calibri" panose="020F0502020204030204" pitchFamily="34" charset="0"/>
            </a:endParaRPr>
          </a:p>
          <a:p>
            <a:pPr algn="ctr" eaLnBrk="1" hangingPunct="1"/>
            <a:r>
              <a:rPr lang="en-US" altLang="en-US" sz="2400" dirty="0" err="1">
                <a:latin typeface="Calibri" panose="020F0502020204030204" pitchFamily="34" charset="0"/>
              </a:rPr>
              <a:t>Sumanyta</a:t>
            </a:r>
            <a:r>
              <a:rPr lang="en-US" altLang="en-US" sz="2400" dirty="0">
                <a:latin typeface="Calibri" panose="020F0502020204030204" pitchFamily="34" charset="0"/>
              </a:rPr>
              <a:t> 2013 m. </a:t>
            </a:r>
            <a:r>
              <a:rPr lang="en-US" altLang="en-US" sz="2400" dirty="0" err="1">
                <a:latin typeface="Calibri" panose="020F0502020204030204" pitchFamily="34" charset="0"/>
              </a:rPr>
              <a:t>Gruodį</a:t>
            </a:r>
            <a:r>
              <a:rPr lang="en-US" altLang="en-US" sz="2400" dirty="0">
                <a:latin typeface="Calibri" panose="020F0502020204030204" pitchFamily="34" charset="0"/>
              </a:rPr>
              <a:t> </a:t>
            </a:r>
          </a:p>
          <a:p>
            <a:pPr algn="ctr" eaLnBrk="1" hangingPunct="1"/>
            <a:endParaRPr lang="en-US" altLang="en-US" sz="2400" dirty="0">
              <a:latin typeface="Calibri" panose="020F0502020204030204" pitchFamily="34" charset="0"/>
            </a:endParaRPr>
          </a:p>
          <a:p>
            <a:pPr algn="ctr" eaLnBrk="1" hangingPunct="1"/>
            <a:r>
              <a:rPr lang="en-US" altLang="en-US" sz="2400" dirty="0" err="1">
                <a:latin typeface="Calibri" panose="020F0502020204030204" pitchFamily="34" charset="0"/>
              </a:rPr>
              <a:t>Suplanuota</a:t>
            </a:r>
            <a:r>
              <a:rPr lang="en-US" altLang="en-US" sz="2400" dirty="0">
                <a:latin typeface="Calibri" panose="020F0502020204030204" pitchFamily="34" charset="0"/>
              </a:rPr>
              <a:t> per 2014 – 2015 </a:t>
            </a:r>
            <a:r>
              <a:rPr lang="en-US" altLang="en-US" sz="2400" dirty="0" err="1">
                <a:latin typeface="Calibri" panose="020F0502020204030204" pitchFamily="34" charset="0"/>
              </a:rPr>
              <a:t>metus</a:t>
            </a:r>
            <a:endParaRPr lang="en-US" altLang="en-US" sz="2400" dirty="0">
              <a:latin typeface="Calibri" panose="020F0502020204030204" pitchFamily="34" charset="0"/>
            </a:endParaRPr>
          </a:p>
          <a:p>
            <a:pPr algn="ctr" eaLnBrk="1" hangingPunct="1"/>
            <a:endParaRPr lang="en-US" altLang="en-US" sz="2400" dirty="0">
              <a:latin typeface="Calibri" panose="020F0502020204030204" pitchFamily="34" charset="0"/>
            </a:endParaRPr>
          </a:p>
          <a:p>
            <a:pPr algn="ctr" eaLnBrk="1" hangingPunct="1"/>
            <a:r>
              <a:rPr lang="en-US" altLang="en-US" sz="2400" dirty="0" err="1">
                <a:latin typeface="Calibri" panose="020F0502020204030204" pitchFamily="34" charset="0"/>
              </a:rPr>
              <a:t>Oficiali</a:t>
            </a:r>
            <a:r>
              <a:rPr lang="en-US" altLang="en-US" sz="2400" dirty="0">
                <a:latin typeface="Calibri" panose="020F0502020204030204" pitchFamily="34" charset="0"/>
              </a:rPr>
              <a:t> </a:t>
            </a:r>
            <a:r>
              <a:rPr lang="en-US" altLang="en-US" sz="2400" dirty="0" err="1">
                <a:latin typeface="Calibri" panose="020F0502020204030204" pitchFamily="34" charset="0"/>
              </a:rPr>
              <a:t>organizacija</a:t>
            </a:r>
            <a:r>
              <a:rPr lang="en-US" altLang="en-US" sz="2400" dirty="0">
                <a:latin typeface="Calibri" panose="020F0502020204030204" pitchFamily="34" charset="0"/>
              </a:rPr>
              <a:t> </a:t>
            </a:r>
            <a:r>
              <a:rPr lang="en-US" altLang="en-US" sz="2400" dirty="0" err="1">
                <a:latin typeface="Calibri" panose="020F0502020204030204" pitchFamily="34" charset="0"/>
              </a:rPr>
              <a:t>prasidėjo</a:t>
            </a:r>
            <a:r>
              <a:rPr lang="en-US" altLang="en-US" sz="2400" dirty="0">
                <a:latin typeface="Calibri" panose="020F0502020204030204" pitchFamily="34" charset="0"/>
              </a:rPr>
              <a:t> 2015 m. </a:t>
            </a:r>
            <a:r>
              <a:rPr lang="en-US" altLang="en-US" sz="2400" dirty="0" err="1">
                <a:latin typeface="Calibri" panose="020F0502020204030204" pitchFamily="34" charset="0"/>
              </a:rPr>
              <a:t>Liepos</a:t>
            </a:r>
            <a:r>
              <a:rPr lang="en-US" altLang="en-US" sz="2400" dirty="0">
                <a:latin typeface="Calibri" panose="020F0502020204030204" pitchFamily="34" charset="0"/>
              </a:rPr>
              <a:t> </a:t>
            </a:r>
            <a:r>
              <a:rPr lang="en-US" altLang="en-US" sz="2400" dirty="0" err="1">
                <a:latin typeface="Calibri" panose="020F0502020204030204" pitchFamily="34" charset="0"/>
              </a:rPr>
              <a:t>mėnesį</a:t>
            </a:r>
            <a:r>
              <a:rPr lang="en-US" altLang="en-US" sz="2400" dirty="0">
                <a:latin typeface="Calibri" panose="020F0502020204030204" pitchFamily="34" charset="0"/>
              </a:rPr>
              <a:t> </a:t>
            </a:r>
          </a:p>
          <a:p>
            <a:pPr algn="ctr" eaLnBrk="1" hangingPunct="1"/>
            <a:endParaRPr lang="en-US" altLang="en-US" sz="2400" dirty="0">
              <a:latin typeface="Calibri" panose="020F0502020204030204" pitchFamily="34" charset="0"/>
            </a:endParaRPr>
          </a:p>
          <a:p>
            <a:pPr algn="ctr" eaLnBrk="1" hangingPunct="1"/>
            <a:r>
              <a:rPr lang="en-US" altLang="en-US" sz="2400" dirty="0" err="1">
                <a:latin typeface="Calibri" panose="020F0502020204030204" pitchFamily="34" charset="0"/>
              </a:rPr>
              <a:t>Įsteigta</a:t>
            </a:r>
            <a:r>
              <a:rPr lang="en-US" altLang="en-US" sz="2400" dirty="0">
                <a:latin typeface="Calibri" panose="020F0502020204030204" pitchFamily="34" charset="0"/>
              </a:rPr>
              <a:t> 2016 m. </a:t>
            </a:r>
            <a:r>
              <a:rPr lang="en-US" altLang="en-US" sz="2400" dirty="0" err="1">
                <a:latin typeface="Calibri" panose="020F0502020204030204" pitchFamily="34" charset="0"/>
              </a:rPr>
              <a:t>birželio</a:t>
            </a:r>
            <a:r>
              <a:rPr lang="en-US" altLang="en-US" sz="2400" dirty="0">
                <a:latin typeface="Calibri" panose="020F0502020204030204" pitchFamily="34" charset="0"/>
              </a:rPr>
              <a:t> 30 </a:t>
            </a:r>
            <a:r>
              <a:rPr lang="en-US" altLang="en-US" sz="2400" dirty="0" err="1">
                <a:latin typeface="Calibri" panose="020F0502020204030204" pitchFamily="34" charset="0"/>
              </a:rPr>
              <a:t>dieną</a:t>
            </a:r>
            <a:r>
              <a:rPr lang="en-US" altLang="en-US" sz="2400" dirty="0">
                <a:latin typeface="Calibri" panose="020F0502020204030204" pitchFamily="34" charset="0"/>
              </a:rPr>
              <a:t> </a:t>
            </a:r>
          </a:p>
          <a:p>
            <a:pPr algn="ctr" eaLnBrk="1" hangingPunct="1"/>
            <a:endParaRPr lang="en-US" altLang="en-US" sz="2800" dirty="0">
              <a:latin typeface="Calibri" panose="020F0502020204030204" pitchFamily="34" charset="0"/>
            </a:endParaRPr>
          </a:p>
          <a:p>
            <a:pPr algn="ctr" eaLnBrk="1" hangingPunct="1"/>
            <a:r>
              <a:rPr lang="en-US" altLang="en-US" sz="2800" b="1" dirty="0" err="1">
                <a:solidFill>
                  <a:srgbClr val="FF0000"/>
                </a:solidFill>
                <a:latin typeface="Calibri" panose="020F0502020204030204" pitchFamily="34" charset="0"/>
              </a:rPr>
              <a:t>Raginame</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Žaliąsias</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partijas</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liautis</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gąsdinti</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visuomenę</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kad</a:t>
            </a:r>
            <a:r>
              <a:rPr lang="en-US" altLang="en-US" sz="2800" b="1" dirty="0">
                <a:solidFill>
                  <a:srgbClr val="FF0000"/>
                </a:solidFill>
                <a:latin typeface="Calibri" panose="020F0502020204030204" pitchFamily="34" charset="0"/>
              </a:rPr>
              <a:t> GMO </a:t>
            </a:r>
            <a:r>
              <a:rPr lang="en-US" altLang="en-US" sz="2800" b="1" dirty="0" err="1">
                <a:solidFill>
                  <a:srgbClr val="FF0000"/>
                </a:solidFill>
                <a:latin typeface="Calibri" panose="020F0502020204030204" pitchFamily="34" charset="0"/>
              </a:rPr>
              <a:t>maisto</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produktai</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yra</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pavojingi</a:t>
            </a:r>
            <a:endParaRPr lang="en-US" altLang="en-US" sz="2800" b="1" dirty="0">
              <a:solidFill>
                <a:srgbClr val="FF0000"/>
              </a:solidFill>
              <a:latin typeface="Calibri" panose="020F0502020204030204" pitchFamily="34" charset="0"/>
            </a:endParaRPr>
          </a:p>
          <a:p>
            <a:pPr algn="ctr" eaLnBrk="1" hangingPunct="1"/>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ir</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todėl</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turi</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būti</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uždrausti</a:t>
            </a:r>
            <a:r>
              <a:rPr lang="en-US" altLang="en-US" b="1" dirty="0">
                <a:solidFill>
                  <a:srgbClr val="FF0000"/>
                </a:solidFill>
                <a:latin typeface="Calibri" panose="020F0502020204030204" pitchFamily="34"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914" name="Picture 2" descr="GMO Cartoo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50" y="774700"/>
            <a:ext cx="4821238" cy="384016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8915" name="TextBox 4"/>
          <p:cNvSpPr txBox="1">
            <a:spLocks noChangeArrowheads="1"/>
          </p:cNvSpPr>
          <p:nvPr/>
        </p:nvSpPr>
        <p:spPr bwMode="auto">
          <a:xfrm>
            <a:off x="350838" y="774700"/>
            <a:ext cx="2670175" cy="4939814"/>
          </a:xfrm>
          <a:prstGeom prst="rect">
            <a:avLst/>
          </a:prstGeom>
          <a:solidFill>
            <a:schemeClr val="tx1"/>
          </a:solidFill>
          <a:ln w="38100">
            <a:solidFill>
              <a:schemeClr val="bg2"/>
            </a:solidFill>
            <a:miter lim="800000"/>
            <a:headEnd/>
            <a:tailEnd/>
          </a:ln>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100" dirty="0">
                <a:solidFill>
                  <a:srgbClr val="000000"/>
                </a:solidFill>
                <a:latin typeface="Times New Roman" panose="02020603050405020304" pitchFamily="18" charset="0"/>
              </a:rPr>
              <a:t>142 </a:t>
            </a:r>
            <a:r>
              <a:rPr lang="en-US" altLang="en-US" sz="2100" dirty="0" err="1">
                <a:solidFill>
                  <a:srgbClr val="000000"/>
                </a:solidFill>
                <a:latin typeface="Times New Roman" panose="02020603050405020304" pitchFamily="18" charset="0"/>
              </a:rPr>
              <a:t>Nobelio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premijos</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laureatai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parašė</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atvirą</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laišką</a:t>
            </a:r>
            <a:r>
              <a:rPr lang="en-US" altLang="en-US" sz="2100" dirty="0">
                <a:solidFill>
                  <a:srgbClr val="000000"/>
                </a:solidFill>
                <a:latin typeface="Times New Roman" panose="02020603050405020304" pitchFamily="18" charset="0"/>
              </a:rPr>
              <a:t> "Greenpeace" </a:t>
            </a:r>
            <a:r>
              <a:rPr lang="en-US" altLang="en-US" sz="2100" dirty="0" err="1">
                <a:solidFill>
                  <a:srgbClr val="000000"/>
                </a:solidFill>
                <a:latin typeface="Times New Roman" panose="02020603050405020304" pitchFamily="18" charset="0"/>
              </a:rPr>
              <a:t>ir</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visiems</a:t>
            </a:r>
            <a:r>
              <a:rPr lang="en-US" altLang="en-US" sz="2100" dirty="0">
                <a:solidFill>
                  <a:srgbClr val="000000"/>
                </a:solidFill>
                <a:latin typeface="Times New Roman" panose="02020603050405020304" pitchFamily="18" charset="0"/>
              </a:rPr>
              <a:t> JT </a:t>
            </a:r>
            <a:r>
              <a:rPr lang="en-US" altLang="en-US" sz="2100" dirty="0" err="1">
                <a:solidFill>
                  <a:srgbClr val="000000"/>
                </a:solidFill>
                <a:latin typeface="Times New Roman" panose="02020603050405020304" pitchFamily="18" charset="0"/>
              </a:rPr>
              <a:t>ambasadoriams</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primygtinai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raginant</a:t>
            </a:r>
            <a:r>
              <a:rPr lang="en-US" altLang="en-US" sz="2000" dirty="0" err="1">
                <a:latin typeface="Calibri" panose="020F0502020204030204" pitchFamily="34" charset="0"/>
              </a:rPr>
              <a:t>į</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pripažinti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kad</a:t>
            </a:r>
            <a:r>
              <a:rPr lang="en-US" altLang="en-US" sz="2100" dirty="0">
                <a:solidFill>
                  <a:srgbClr val="000000"/>
                </a:solidFill>
                <a:latin typeface="Times New Roman" panose="02020603050405020304" pitchFamily="18" charset="0"/>
              </a:rPr>
              <a:t> GMO </a:t>
            </a:r>
            <a:r>
              <a:rPr lang="en-US" altLang="en-US" sz="2100" dirty="0" err="1">
                <a:solidFill>
                  <a:srgbClr val="000000"/>
                </a:solidFill>
                <a:latin typeface="Times New Roman" panose="02020603050405020304" pitchFamily="18" charset="0"/>
              </a:rPr>
              <a:t>technologija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iš</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esmės</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yra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saugi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ir</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turėtų</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būti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remiama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besivystančio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pasaulio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labui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kuriam</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žūtbūtinai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reikia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derlingesnių</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ir</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maistingesnių</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žemės</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ūkio</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augalų</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ir</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pasėlių</a:t>
            </a:r>
            <a:r>
              <a:rPr lang="en-US" altLang="en-US" sz="2100" dirty="0">
                <a:solidFill>
                  <a:srgbClr val="000000"/>
                </a:solidFill>
                <a:latin typeface="Times New Roman" panose="02020603050405020304" pitchFamily="18" charset="0"/>
              </a:rPr>
              <a:t>. </a:t>
            </a:r>
          </a:p>
        </p:txBody>
      </p:sp>
      <p:sp>
        <p:nvSpPr>
          <p:cNvPr id="38916" name="TextBox 5"/>
          <p:cNvSpPr txBox="1">
            <a:spLocks noChangeArrowheads="1"/>
          </p:cNvSpPr>
          <p:nvPr/>
        </p:nvSpPr>
        <p:spPr bwMode="auto">
          <a:xfrm>
            <a:off x="3352800" y="5210175"/>
            <a:ext cx="5675313" cy="5222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u="sng">
                <a:solidFill>
                  <a:srgbClr val="FFFFFF"/>
                </a:solidFill>
                <a:latin typeface="Times New Roman" panose="02020603050405020304" pitchFamily="18" charset="0"/>
                <a:hlinkClick r:id="rId5"/>
              </a:rPr>
              <a:t>http://supportprecisionagriculture.org/</a:t>
            </a:r>
            <a:endParaRPr lang="en-US" altLang="en-US" sz="2800">
              <a:solidFill>
                <a:srgbClr val="FFFFFF"/>
              </a:solidFill>
              <a:latin typeface="Times New Roman" panose="02020603050405020304"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5050" y="1371600"/>
            <a:ext cx="6705600" cy="1350963"/>
          </a:xfrm>
        </p:spPr>
        <p:txBody>
          <a:bodyPr rtlCol="0">
            <a:normAutofit/>
          </a:bodyPr>
          <a:lstStyle/>
          <a:p>
            <a:pPr marL="0" indent="0" algn="ctr" eaLnBrk="1" fontAlgn="auto" hangingPunct="1">
              <a:spcAft>
                <a:spcPts val="0"/>
              </a:spcAft>
              <a:buFont typeface="Arial"/>
              <a:buNone/>
              <a:defRPr/>
            </a:pPr>
            <a:r>
              <a:rPr lang="en-US" dirty="0">
                <a:solidFill>
                  <a:srgbClr val="FF0000"/>
                </a:solidFill>
              </a:rPr>
              <a:t>10000 – 12000 metų mes </a:t>
            </a:r>
            <a:r>
              <a:rPr lang="en-US" dirty="0" err="1">
                <a:solidFill>
                  <a:srgbClr val="FF0000"/>
                </a:solidFill>
              </a:rPr>
              <a:t>naudojome</a:t>
            </a:r>
            <a:r>
              <a:rPr lang="en-US" dirty="0">
                <a:solidFill>
                  <a:srgbClr val="FF0000"/>
                </a:solidFill>
              </a:rPr>
              <a:t> </a:t>
            </a:r>
            <a:r>
              <a:rPr lang="en-US" dirty="0" err="1">
                <a:solidFill>
                  <a:srgbClr val="FF0000"/>
                </a:solidFill>
              </a:rPr>
              <a:t>netikslią</a:t>
            </a:r>
            <a:r>
              <a:rPr lang="en-US" dirty="0">
                <a:solidFill>
                  <a:srgbClr val="FF0000"/>
                </a:solidFill>
              </a:rPr>
              <a:t> genetiką</a:t>
            </a:r>
            <a:endParaRPr lang="en-US" sz="1800" dirty="0"/>
          </a:p>
          <a:p>
            <a:pPr algn="ctr" eaLnBrk="1" fontAlgn="auto" hangingPunct="1">
              <a:spcAft>
                <a:spcPts val="0"/>
              </a:spcAft>
              <a:buFont typeface="Arial"/>
              <a:buChar char="•"/>
              <a:defRPr/>
            </a:pPr>
            <a:endParaRPr lang="en-US" sz="1800" dirty="0"/>
          </a:p>
          <a:p>
            <a:pPr marL="0" indent="0" algn="ctr" eaLnBrk="1" fontAlgn="auto" hangingPunct="1">
              <a:spcAft>
                <a:spcPts val="0"/>
              </a:spcAft>
              <a:buFont typeface="Arial"/>
              <a:buNone/>
              <a:defRPr/>
            </a:pPr>
            <a:r>
              <a:rPr lang="en-US" dirty="0">
                <a:solidFill>
                  <a:srgbClr val="00B050"/>
                </a:solidFill>
                <a:latin typeface="Helvetica" pitchFamily="2" charset="0"/>
              </a:rPr>
              <a:t>Tačiau 1980-aisiais </a:t>
            </a:r>
            <a:r>
              <a:rPr lang="en-US" dirty="0" err="1">
                <a:solidFill>
                  <a:srgbClr val="00B050"/>
                </a:solidFill>
                <a:latin typeface="Helvetica" pitchFamily="2" charset="0"/>
              </a:rPr>
              <a:t>mes</a:t>
            </a:r>
            <a:r>
              <a:rPr lang="en-US" dirty="0">
                <a:solidFill>
                  <a:srgbClr val="00B050"/>
                </a:solidFill>
                <a:latin typeface="Helvetica" pitchFamily="2" charset="0"/>
              </a:rPr>
              <a:t> </a:t>
            </a:r>
            <a:r>
              <a:rPr lang="en-US" dirty="0" err="1">
                <a:solidFill>
                  <a:srgbClr val="00B050"/>
                </a:solidFill>
                <a:latin typeface="Helvetica" pitchFamily="2" charset="0"/>
              </a:rPr>
              <a:t>i</a:t>
            </a:r>
            <a:r>
              <a:rPr lang="en-US" altLang="en-US" dirty="0" err="1">
                <a:solidFill>
                  <a:srgbClr val="00B050"/>
                </a:solidFill>
                <a:latin typeface="Helvetica" pitchFamily="2" charset="0"/>
              </a:rPr>
              <a:t>š</a:t>
            </a:r>
            <a:r>
              <a:rPr lang="en-US" dirty="0" err="1">
                <a:solidFill>
                  <a:srgbClr val="00B050"/>
                </a:solidFill>
                <a:latin typeface="Helvetica" pitchFamily="2" charset="0"/>
              </a:rPr>
              <a:t>mokome</a:t>
            </a:r>
            <a:r>
              <a:rPr lang="en-US" dirty="0">
                <a:solidFill>
                  <a:srgbClr val="00B050"/>
                </a:solidFill>
                <a:latin typeface="Helvetica" pitchFamily="2" charset="0"/>
              </a:rPr>
              <a:t> </a:t>
            </a:r>
            <a:r>
              <a:rPr lang="en-US" dirty="0" err="1">
                <a:solidFill>
                  <a:srgbClr val="00B050"/>
                </a:solidFill>
                <a:latin typeface="Helvetica" pitchFamily="2" charset="0"/>
              </a:rPr>
              <a:t>b</a:t>
            </a:r>
            <a:r>
              <a:rPr lang="en-US" altLang="en-US" dirty="0" err="1">
                <a:solidFill>
                  <a:srgbClr val="00B050"/>
                </a:solidFill>
                <a:latin typeface="Helvetica" pitchFamily="2" charset="0"/>
              </a:rPr>
              <a:t>ū</a:t>
            </a:r>
            <a:r>
              <a:rPr lang="en-US" dirty="0" err="1">
                <a:solidFill>
                  <a:srgbClr val="00B050"/>
                </a:solidFill>
                <a:latin typeface="Helvetica" pitchFamily="2" charset="0"/>
              </a:rPr>
              <a:t>ti</a:t>
            </a:r>
            <a:r>
              <a:rPr lang="en-US" dirty="0">
                <a:solidFill>
                  <a:srgbClr val="00B050"/>
                </a:solidFill>
                <a:latin typeface="Helvetica" pitchFamily="2" charset="0"/>
              </a:rPr>
              <a:t> </a:t>
            </a:r>
            <a:r>
              <a:rPr lang="en-US" dirty="0" err="1">
                <a:solidFill>
                  <a:srgbClr val="00B050"/>
                </a:solidFill>
                <a:latin typeface="Helvetica" pitchFamily="2" charset="0"/>
              </a:rPr>
              <a:t>tiksliais</a:t>
            </a:r>
            <a:endParaRPr lang="en-US" dirty="0">
              <a:solidFill>
                <a:srgbClr val="00B050"/>
              </a:solidFill>
              <a:latin typeface="Helvetica" pitchFamily="2" charset="0"/>
            </a:endParaRPr>
          </a:p>
          <a:p>
            <a:pPr marL="0" indent="0" eaLnBrk="1" fontAlgn="auto" hangingPunct="1">
              <a:spcAft>
                <a:spcPts val="0"/>
              </a:spcAft>
              <a:buFont typeface="Arial"/>
              <a:buNone/>
              <a:defRPr/>
            </a:pPr>
            <a:endParaRPr lang="en-US" dirty="0"/>
          </a:p>
        </p:txBody>
      </p:sp>
      <p:pic>
        <p:nvPicPr>
          <p:cNvPr id="40963" name="Picture 4" descr="banner_agricultur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350" y="3122613"/>
            <a:ext cx="723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958975" y="207963"/>
            <a:ext cx="4857750" cy="576262"/>
          </a:xfrm>
        </p:spPr>
        <p:txBody>
          <a:bodyPr>
            <a:normAutofit fontScale="90000"/>
          </a:bodyPr>
          <a:lstStyle/>
          <a:p>
            <a:pPr eaLnBrk="1" fontAlgn="auto" hangingPunct="1">
              <a:spcAft>
                <a:spcPts val="0"/>
              </a:spcAft>
              <a:defRPr/>
            </a:pPr>
            <a:r>
              <a:rPr lang="en-US" dirty="0"/>
              <a:t>Maistas – </a:t>
            </a:r>
            <a:r>
              <a:rPr lang="en-US" dirty="0" err="1"/>
              <a:t>Žemės</a:t>
            </a:r>
            <a:r>
              <a:rPr lang="en-US" dirty="0"/>
              <a:t> </a:t>
            </a:r>
            <a:r>
              <a:rPr lang="en-US" dirty="0" err="1"/>
              <a:t>Ūkis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463" y="1395499"/>
            <a:ext cx="7605713"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3">
            <a:extLst>
              <a:ext uri="{FF2B5EF4-FFF2-40B4-BE49-F238E27FC236}">
                <a16:creationId xmlns:a16="http://schemas.microsoft.com/office/drawing/2014/main" id="{7A050E0B-A25D-AC43-AC10-7EF03C79B01B}"/>
              </a:ext>
            </a:extLst>
          </p:cNvPr>
          <p:cNvSpPr txBox="1">
            <a:spLocks/>
          </p:cNvSpPr>
          <p:nvPr/>
        </p:nvSpPr>
        <p:spPr>
          <a:xfrm>
            <a:off x="2722534" y="-83127"/>
            <a:ext cx="3944273" cy="1350963"/>
          </a:xfrm>
          <a:prstGeom prst="rect">
            <a:avLst/>
          </a:prstGeom>
        </p:spPr>
        <p:txBody>
          <a:bodyPr vert="horz" lIns="91440" tIns="45720" rIns="91440" bIns="45720" rtlCol="0" anchor="ctr">
            <a:normAutofit/>
          </a:bodyPr>
          <a:lstStyle>
            <a:defPPr>
              <a:defRPr lang="en-US"/>
            </a:defPPr>
            <a:lvl1pPr algn="l" defTabSz="685800" rtl="0" eaLnBrk="1" fontAlgn="auto" hangingPunct="1">
              <a:spcBef>
                <a:spcPts val="0"/>
              </a:spcBef>
              <a:spcAft>
                <a:spcPts val="0"/>
              </a:spcAft>
              <a:defRPr sz="900" kern="1200">
                <a:solidFill>
                  <a:prstClr val="black">
                    <a:tint val="75000"/>
                  </a:prst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buFont typeface="Arial"/>
              <a:buNone/>
              <a:defRPr/>
            </a:pPr>
            <a:r>
              <a:rPr lang="en-US" sz="3200" dirty="0" err="1">
                <a:solidFill>
                  <a:schemeClr val="tx1"/>
                </a:solidFill>
                <a:latin typeface="Helvetica" pitchFamily="2" charset="0"/>
              </a:rPr>
              <a:t>Kukurūzų</a:t>
            </a:r>
            <a:r>
              <a:rPr lang="en-US" sz="3200" dirty="0">
                <a:solidFill>
                  <a:schemeClr val="tx1"/>
                </a:solidFill>
                <a:latin typeface="Helvetica" pitchFamily="2" charset="0"/>
              </a:rPr>
              <a:t> </a:t>
            </a:r>
            <a:r>
              <a:rPr lang="en-US" sz="3200" dirty="0" err="1">
                <a:solidFill>
                  <a:schemeClr val="tx1"/>
                </a:solidFill>
                <a:latin typeface="Helvetica" pitchFamily="2" charset="0"/>
              </a:rPr>
              <a:t>Evoliucija</a:t>
            </a:r>
            <a:endParaRPr lang="en-US" sz="3200" dirty="0">
              <a:solidFill>
                <a:schemeClr val="tx1"/>
              </a:solidFill>
              <a:latin typeface="Helvetica" pitchFamily="2" charset="0"/>
            </a:endParaRPr>
          </a:p>
          <a:p>
            <a:pPr>
              <a:buFont typeface="Arial"/>
              <a:buNone/>
              <a:defRPr/>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493838"/>
            <a:ext cx="4386263" cy="26654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8688" y="1493838"/>
            <a:ext cx="4297362" cy="26654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Box 1"/>
          <p:cNvSpPr txBox="1">
            <a:spLocks noChangeArrowheads="1"/>
          </p:cNvSpPr>
          <p:nvPr/>
        </p:nvSpPr>
        <p:spPr bwMode="auto">
          <a:xfrm>
            <a:off x="596901" y="4871243"/>
            <a:ext cx="214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rgbClr val="00B050"/>
                </a:solidFill>
                <a:latin typeface="Calibri" panose="020F0502020204030204" pitchFamily="34" charset="0"/>
              </a:rPr>
              <a:t>'</a:t>
            </a:r>
            <a:r>
              <a:rPr lang="en-US" altLang="en-US" sz="2800" dirty="0">
                <a:solidFill>
                  <a:srgbClr val="00B050"/>
                </a:solidFill>
                <a:latin typeface="Calibri" panose="020F0502020204030204" pitchFamily="34" charset="0"/>
                <a:cs typeface="Helvetica" panose="020B0604020202020204" pitchFamily="34" charset="0"/>
              </a:rPr>
              <a:t>Tai </a:t>
            </a:r>
            <a:r>
              <a:rPr lang="en-US" altLang="en-US" sz="2800" dirty="0" err="1">
                <a:solidFill>
                  <a:srgbClr val="00B050"/>
                </a:solidFill>
                <a:latin typeface="Calibri" panose="020F0502020204030204" pitchFamily="34" charset="0"/>
                <a:cs typeface="Helvetica" panose="020B0604020202020204" pitchFamily="34" charset="0"/>
              </a:rPr>
              <a:t>saugu</a:t>
            </a:r>
            <a:r>
              <a:rPr lang="en-US" altLang="en-US" sz="2800" dirty="0">
                <a:solidFill>
                  <a:srgbClr val="00B050"/>
                </a:solidFill>
                <a:latin typeface="Calibri" panose="020F0502020204030204" pitchFamily="34" charset="0"/>
                <a:cs typeface="Helvetica" panose="020B0604020202020204" pitchFamily="34" charset="0"/>
              </a:rPr>
              <a:t>!</a:t>
            </a:r>
          </a:p>
        </p:txBody>
      </p:sp>
      <p:sp>
        <p:nvSpPr>
          <p:cNvPr id="45061" name="TextBox 2"/>
          <p:cNvSpPr txBox="1">
            <a:spLocks noChangeArrowheads="1"/>
          </p:cNvSpPr>
          <p:nvPr/>
        </p:nvSpPr>
        <p:spPr bwMode="auto">
          <a:xfrm>
            <a:off x="2409825" y="4902200"/>
            <a:ext cx="3470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solidFill>
                  <a:srgbClr val="3B3D3C"/>
                </a:solidFill>
                <a:latin typeface="Calibri" panose="020F0502020204030204" pitchFamily="34" charset="0"/>
              </a:rPr>
              <a:t>← </a:t>
            </a:r>
            <a:r>
              <a:rPr lang="en-US" altLang="en-US" b="1" dirty="0">
                <a:solidFill>
                  <a:srgbClr val="3B3D3C"/>
                </a:solidFill>
                <a:latin typeface="Calibri" panose="020F0502020204030204" pitchFamily="34" charset="0"/>
              </a:rPr>
              <a:t>"Greenpeace" </a:t>
            </a:r>
            <a:r>
              <a:rPr lang="en-US" altLang="en-US" b="1" dirty="0" err="1">
                <a:solidFill>
                  <a:srgbClr val="3B3D3C"/>
                </a:solidFill>
                <a:latin typeface="Calibri" panose="020F0502020204030204" pitchFamily="34" charset="0"/>
              </a:rPr>
              <a:t>teigia</a:t>
            </a:r>
            <a:r>
              <a:rPr lang="en-US" altLang="en-US" b="1" dirty="0">
                <a:solidFill>
                  <a:srgbClr val="3B3D3C"/>
                </a:solidFill>
                <a:latin typeface="Calibri" panose="020F0502020204030204" pitchFamily="34" charset="0"/>
              </a:rPr>
              <a:t> </a:t>
            </a:r>
            <a:r>
              <a:rPr lang="en-US" altLang="en-US" sz="2400" dirty="0">
                <a:solidFill>
                  <a:srgbClr val="3B3D3C"/>
                </a:solidFill>
                <a:latin typeface="Calibri" panose="020F0502020204030204" pitchFamily="34" charset="0"/>
              </a:rPr>
              <a:t>→</a:t>
            </a:r>
          </a:p>
        </p:txBody>
      </p:sp>
      <p:sp>
        <p:nvSpPr>
          <p:cNvPr id="45062" name="TextBox 4"/>
          <p:cNvSpPr txBox="1">
            <a:spLocks noChangeArrowheads="1"/>
          </p:cNvSpPr>
          <p:nvPr/>
        </p:nvSpPr>
        <p:spPr bwMode="auto">
          <a:xfrm>
            <a:off x="5581650" y="4871242"/>
            <a:ext cx="3027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a:solidFill>
                  <a:srgbClr val="FF0000"/>
                </a:solidFill>
                <a:latin typeface="Calibri" panose="020F0502020204030204" pitchFamily="34" charset="0"/>
                <a:cs typeface="Helvetica" panose="020B0604020202020204" pitchFamily="34" charset="0"/>
              </a:rPr>
              <a:t>"Tai </a:t>
            </a:r>
            <a:r>
              <a:rPr lang="en-US" altLang="en-US" sz="2800" dirty="0" err="1">
                <a:solidFill>
                  <a:srgbClr val="FF0000"/>
                </a:solidFill>
                <a:latin typeface="Calibri" panose="020F0502020204030204" pitchFamily="34" charset="0"/>
                <a:cs typeface="Helvetica" panose="020B0604020202020204" pitchFamily="34" charset="0"/>
              </a:rPr>
              <a:t>pavojinga</a:t>
            </a:r>
            <a:r>
              <a:rPr lang="en-US" altLang="en-US" sz="2800" dirty="0">
                <a:solidFill>
                  <a:srgbClr val="FF0000"/>
                </a:solidFill>
                <a:latin typeface="Calibri" panose="020F0502020204030204" pitchFamily="34" charset="0"/>
                <a:cs typeface="Helvetica" panose="020B0604020202020204" pitchFamily="34" charset="0"/>
              </a:rPr>
              <a:t>!"</a:t>
            </a:r>
          </a:p>
        </p:txBody>
      </p:sp>
      <p:sp>
        <p:nvSpPr>
          <p:cNvPr id="7" name="TextBox 1">
            <a:extLst>
              <a:ext uri="{FF2B5EF4-FFF2-40B4-BE49-F238E27FC236}">
                <a16:creationId xmlns:a16="http://schemas.microsoft.com/office/drawing/2014/main" id="{0AE106DD-8C8D-8D43-8EB4-96EBF1CB7F68}"/>
              </a:ext>
            </a:extLst>
          </p:cNvPr>
          <p:cNvSpPr txBox="1">
            <a:spLocks noChangeArrowheads="1"/>
          </p:cNvSpPr>
          <p:nvPr/>
        </p:nvSpPr>
        <p:spPr bwMode="auto">
          <a:xfrm>
            <a:off x="458355" y="614622"/>
            <a:ext cx="36231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err="1">
                <a:latin typeface="Calibri" panose="020F0502020204030204" pitchFamily="34" charset="0"/>
                <a:cs typeface="Helvetica" panose="020B0604020202020204" pitchFamily="34" charset="0"/>
              </a:rPr>
              <a:t>Tradicinė</a:t>
            </a:r>
            <a:r>
              <a:rPr lang="en-US" altLang="en-US" sz="2800" dirty="0">
                <a:latin typeface="Calibri" panose="020F0502020204030204" pitchFamily="34" charset="0"/>
                <a:cs typeface="Helvetica" panose="020B0604020202020204" pitchFamily="34" charset="0"/>
              </a:rPr>
              <a:t> </a:t>
            </a:r>
            <a:r>
              <a:rPr lang="en-US" altLang="en-US" sz="2800" dirty="0" err="1">
                <a:latin typeface="Calibri" panose="020F0502020204030204" pitchFamily="34" charset="0"/>
                <a:cs typeface="Helvetica" panose="020B0604020202020204" pitchFamily="34" charset="0"/>
              </a:rPr>
              <a:t>veislininkystė</a:t>
            </a:r>
            <a:endParaRPr lang="en-US" altLang="en-US" sz="2800" dirty="0">
              <a:latin typeface="Calibri" panose="020F0502020204030204" pitchFamily="34" charset="0"/>
              <a:cs typeface="Helvetica" panose="020B0604020202020204" pitchFamily="34" charset="0"/>
            </a:endParaRPr>
          </a:p>
        </p:txBody>
      </p:sp>
      <p:sp>
        <p:nvSpPr>
          <p:cNvPr id="8" name="TextBox 1">
            <a:extLst>
              <a:ext uri="{FF2B5EF4-FFF2-40B4-BE49-F238E27FC236}">
                <a16:creationId xmlns:a16="http://schemas.microsoft.com/office/drawing/2014/main" id="{213799C7-E8BB-B94F-A32C-B334F5443175}"/>
              </a:ext>
            </a:extLst>
          </p:cNvPr>
          <p:cNvSpPr txBox="1">
            <a:spLocks noChangeArrowheads="1"/>
          </p:cNvSpPr>
          <p:nvPr/>
        </p:nvSpPr>
        <p:spPr bwMode="auto">
          <a:xfrm>
            <a:off x="4738689" y="614622"/>
            <a:ext cx="4405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err="1">
                <a:latin typeface="Calibri" panose="020F0502020204030204" pitchFamily="34" charset="0"/>
                <a:cs typeface="Helvetica" panose="020B0604020202020204" pitchFamily="34" charset="0"/>
              </a:rPr>
              <a:t>Tikslinė</a:t>
            </a:r>
            <a:r>
              <a:rPr lang="en-US" altLang="en-US" sz="2800" dirty="0">
                <a:latin typeface="Calibri" panose="020F0502020204030204" pitchFamily="34" charset="0"/>
                <a:cs typeface="Helvetica" panose="020B0604020202020204" pitchFamily="34" charset="0"/>
              </a:rPr>
              <a:t> </a:t>
            </a:r>
            <a:r>
              <a:rPr lang="en-US" altLang="en-US" sz="2800" dirty="0" err="1">
                <a:latin typeface="Calibri" panose="020F0502020204030204" pitchFamily="34" charset="0"/>
                <a:cs typeface="Helvetica" panose="020B0604020202020204" pitchFamily="34" charset="0"/>
              </a:rPr>
              <a:t>veislininkystė</a:t>
            </a:r>
            <a:r>
              <a:rPr lang="en-US" altLang="en-US" sz="2800" dirty="0">
                <a:latin typeface="Calibri" panose="020F0502020204030204" pitchFamily="34" charset="0"/>
                <a:cs typeface="Helvetica" panose="020B0604020202020204" pitchFamily="34" charset="0"/>
              </a:rPr>
              <a:t> (GMO)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84781" y="247650"/>
            <a:ext cx="8050212" cy="576263"/>
          </a:xfrm>
        </p:spPr>
        <p:txBody>
          <a:bodyPr>
            <a:normAutofit fontScale="90000"/>
          </a:bodyPr>
          <a:lstStyle/>
          <a:p>
            <a:pPr algn="ctr" eaLnBrk="1" fontAlgn="auto" hangingPunct="1">
              <a:spcAft>
                <a:spcPts val="0"/>
              </a:spcAft>
              <a:defRPr/>
            </a:pPr>
            <a:r>
              <a:rPr lang="en-US" dirty="0" err="1"/>
              <a:t>Tradicini</a:t>
            </a:r>
            <a:r>
              <a:rPr lang="en-US" altLang="en-US" dirty="0" err="1">
                <a:latin typeface="Helvetica" pitchFamily="2" charset="0"/>
              </a:rPr>
              <a:t>ų</a:t>
            </a:r>
            <a:r>
              <a:rPr lang="en-US" dirty="0"/>
              <a:t> </a:t>
            </a:r>
            <a:r>
              <a:rPr lang="en-US" dirty="0" err="1"/>
              <a:t>metod</a:t>
            </a:r>
            <a:r>
              <a:rPr lang="en-US" altLang="en-US" dirty="0" err="1">
                <a:latin typeface="Helvetica" pitchFamily="2" charset="0"/>
              </a:rPr>
              <a:t>ų</a:t>
            </a:r>
            <a:r>
              <a:rPr lang="en-US" dirty="0"/>
              <a:t> </a:t>
            </a:r>
            <a:r>
              <a:rPr lang="en-US" dirty="0" err="1"/>
              <a:t>palyginimas</a:t>
            </a:r>
            <a:r>
              <a:rPr lang="en-US" dirty="0"/>
              <a:t> </a:t>
            </a:r>
            <a:r>
              <a:rPr lang="en-US" dirty="0" err="1"/>
              <a:t>su</a:t>
            </a:r>
            <a:r>
              <a:rPr lang="en-US" dirty="0"/>
              <a:t> </a:t>
            </a:r>
            <a:r>
              <a:rPr lang="en-US" dirty="0" err="1"/>
              <a:t>tiksliniais</a:t>
            </a:r>
            <a:r>
              <a:rPr lang="en-US" dirty="0"/>
              <a:t> </a:t>
            </a:r>
            <a:r>
              <a:rPr lang="en-US" dirty="0" err="1"/>
              <a:t>metodais</a:t>
            </a:r>
            <a:endParaRPr lang="en-US" dirty="0"/>
          </a:p>
        </p:txBody>
      </p:sp>
      <p:sp>
        <p:nvSpPr>
          <p:cNvPr id="4" name="Content Placeholder 3"/>
          <p:cNvSpPr>
            <a:spLocks noGrp="1"/>
          </p:cNvSpPr>
          <p:nvPr>
            <p:ph idx="10"/>
          </p:nvPr>
        </p:nvSpPr>
        <p:spPr>
          <a:xfrm>
            <a:off x="601663" y="1371600"/>
            <a:ext cx="7940675" cy="4189413"/>
          </a:xfrm>
        </p:spPr>
        <p:txBody>
          <a:bodyPr rtlCol="0">
            <a:normAutofit fontScale="92500" lnSpcReduction="10000"/>
          </a:bodyPr>
          <a:lstStyle/>
          <a:p>
            <a:pPr marL="0" indent="0" algn="ctr" eaLnBrk="1" fontAlgn="auto" hangingPunct="1">
              <a:spcAft>
                <a:spcPts val="0"/>
              </a:spcAft>
              <a:buFont typeface="Arial"/>
              <a:buNone/>
              <a:defRPr/>
            </a:pPr>
            <a:r>
              <a:rPr lang="en-US" sz="2800" dirty="0" err="1">
                <a:solidFill>
                  <a:schemeClr val="accent6"/>
                </a:solidFill>
              </a:rPr>
              <a:t>Aš</a:t>
            </a:r>
            <a:r>
              <a:rPr lang="en-US" sz="2800" dirty="0">
                <a:solidFill>
                  <a:schemeClr val="accent6"/>
                </a:solidFill>
              </a:rPr>
              <a:t> </a:t>
            </a:r>
            <a:r>
              <a:rPr lang="en-US" sz="2800" dirty="0" err="1">
                <a:solidFill>
                  <a:schemeClr val="accent6"/>
                </a:solidFill>
              </a:rPr>
              <a:t>noriu</a:t>
            </a:r>
            <a:r>
              <a:rPr lang="en-US" sz="2800" dirty="0">
                <a:solidFill>
                  <a:schemeClr val="accent6"/>
                </a:solidFill>
              </a:rPr>
              <a:t> perkelti GPS sistemą </a:t>
            </a:r>
            <a:r>
              <a:rPr lang="en-US" sz="2800" dirty="0" err="1">
                <a:solidFill>
                  <a:schemeClr val="accent6"/>
                </a:solidFill>
              </a:rPr>
              <a:t>iš</a:t>
            </a:r>
            <a:r>
              <a:rPr lang="en-US" sz="2800" dirty="0">
                <a:solidFill>
                  <a:schemeClr val="accent6"/>
                </a:solidFill>
              </a:rPr>
              <a:t> </a:t>
            </a:r>
            <a:r>
              <a:rPr lang="en-US" sz="2800" dirty="0" err="1">
                <a:solidFill>
                  <a:schemeClr val="accent6"/>
                </a:solidFill>
              </a:rPr>
              <a:t>savo</a:t>
            </a:r>
            <a:r>
              <a:rPr lang="en-US" sz="2800" dirty="0">
                <a:solidFill>
                  <a:schemeClr val="accent6"/>
                </a:solidFill>
              </a:rPr>
              <a:t> seno automobilio </a:t>
            </a:r>
            <a:r>
              <a:rPr lang="en-US" sz="2800" dirty="0" err="1">
                <a:solidFill>
                  <a:schemeClr val="accent6"/>
                </a:solidFill>
              </a:rPr>
              <a:t>į</a:t>
            </a:r>
            <a:r>
              <a:rPr lang="en-US" sz="2800" dirty="0">
                <a:solidFill>
                  <a:schemeClr val="accent6"/>
                </a:solidFill>
              </a:rPr>
              <a:t> </a:t>
            </a:r>
            <a:r>
              <a:rPr lang="en-US" sz="2800" dirty="0" err="1">
                <a:solidFill>
                  <a:schemeClr val="accent6"/>
                </a:solidFill>
              </a:rPr>
              <a:t>naują</a:t>
            </a:r>
            <a:r>
              <a:rPr lang="en-US" sz="2800" dirty="0">
                <a:solidFill>
                  <a:schemeClr val="accent6"/>
                </a:solidFill>
              </a:rPr>
              <a:t> </a:t>
            </a:r>
            <a:r>
              <a:rPr lang="en-US" sz="2800" dirty="0" err="1">
                <a:solidFill>
                  <a:schemeClr val="accent6"/>
                </a:solidFill>
              </a:rPr>
              <a:t>automobilį</a:t>
            </a:r>
            <a:endParaRPr lang="en-US" sz="2800" dirty="0">
              <a:solidFill>
                <a:schemeClr val="accent6"/>
              </a:solidFill>
            </a:endParaRPr>
          </a:p>
          <a:p>
            <a:pPr algn="ctr" eaLnBrk="1" fontAlgn="auto" hangingPunct="1">
              <a:spcAft>
                <a:spcPts val="0"/>
              </a:spcAft>
              <a:buFont typeface="Arial"/>
              <a:buChar char="•"/>
              <a:defRPr/>
            </a:pPr>
            <a:endParaRPr lang="en-US" sz="2800" dirty="0">
              <a:solidFill>
                <a:schemeClr val="accent2"/>
              </a:solidFill>
            </a:endParaRPr>
          </a:p>
          <a:p>
            <a:pPr marL="0" indent="0" algn="ctr" eaLnBrk="1" fontAlgn="auto" hangingPunct="1">
              <a:spcAft>
                <a:spcPts val="0"/>
              </a:spcAft>
              <a:buFont typeface="Arial"/>
              <a:buNone/>
              <a:defRPr/>
            </a:pPr>
            <a:r>
              <a:rPr lang="en-US" sz="2800" dirty="0" err="1">
                <a:solidFill>
                  <a:srgbClr val="FF0000"/>
                </a:solidFill>
              </a:rPr>
              <a:t>Ar</a:t>
            </a:r>
            <a:r>
              <a:rPr lang="en-US" sz="2800" dirty="0">
                <a:solidFill>
                  <a:srgbClr val="FF0000"/>
                </a:solidFill>
              </a:rPr>
              <a:t> </a:t>
            </a:r>
            <a:r>
              <a:rPr lang="en-US" sz="2800" dirty="0" err="1">
                <a:solidFill>
                  <a:srgbClr val="FF0000"/>
                </a:solidFill>
              </a:rPr>
              <a:t>turiu</a:t>
            </a:r>
            <a:r>
              <a:rPr lang="en-US" sz="2800" dirty="0">
                <a:solidFill>
                  <a:srgbClr val="FF0000"/>
                </a:solidFill>
              </a:rPr>
              <a:t> </a:t>
            </a:r>
            <a:r>
              <a:rPr lang="en-US" sz="2800" dirty="0" err="1">
                <a:solidFill>
                  <a:srgbClr val="FF0000"/>
                </a:solidFill>
              </a:rPr>
              <a:t>aš</a:t>
            </a:r>
            <a:r>
              <a:rPr lang="en-US" sz="2800" dirty="0">
                <a:solidFill>
                  <a:srgbClr val="FF0000"/>
                </a:solidFill>
              </a:rPr>
              <a:t> </a:t>
            </a:r>
            <a:r>
              <a:rPr lang="en-US" sz="2800" dirty="0" err="1">
                <a:solidFill>
                  <a:srgbClr val="FF0000"/>
                </a:solidFill>
              </a:rPr>
              <a:t>išardyti</a:t>
            </a:r>
            <a:r>
              <a:rPr lang="en-US" sz="2800" dirty="0">
                <a:solidFill>
                  <a:srgbClr val="FF0000"/>
                </a:solidFill>
              </a:rPr>
              <a:t> </a:t>
            </a:r>
            <a:r>
              <a:rPr lang="en-US" sz="2800" dirty="0" err="1">
                <a:solidFill>
                  <a:srgbClr val="FF0000"/>
                </a:solidFill>
              </a:rPr>
              <a:t>abu</a:t>
            </a:r>
            <a:r>
              <a:rPr lang="en-US" sz="2800" dirty="0">
                <a:solidFill>
                  <a:srgbClr val="FF0000"/>
                </a:solidFill>
              </a:rPr>
              <a:t> automobilius, </a:t>
            </a:r>
            <a:r>
              <a:rPr lang="en-US" sz="2800" dirty="0" err="1">
                <a:solidFill>
                  <a:srgbClr val="FF0000"/>
                </a:solidFill>
              </a:rPr>
              <a:t>sumaišyti</a:t>
            </a:r>
            <a:r>
              <a:rPr lang="en-US" sz="2800" dirty="0">
                <a:solidFill>
                  <a:srgbClr val="FF0000"/>
                </a:solidFill>
              </a:rPr>
              <a:t> </a:t>
            </a:r>
            <a:r>
              <a:rPr lang="en-US" sz="2800" dirty="0" err="1">
                <a:solidFill>
                  <a:srgbClr val="FF0000"/>
                </a:solidFill>
              </a:rPr>
              <a:t>j</a:t>
            </a:r>
            <a:r>
              <a:rPr lang="en-US" altLang="en-US" sz="2800" dirty="0" err="1">
                <a:solidFill>
                  <a:srgbClr val="FF0000"/>
                </a:solidFill>
                <a:latin typeface="Helvetica" pitchFamily="2" charset="0"/>
              </a:rPr>
              <a:t>ų</a:t>
            </a:r>
            <a:r>
              <a:rPr lang="en-US" sz="2800" dirty="0">
                <a:solidFill>
                  <a:srgbClr val="FF0000"/>
                </a:solidFill>
              </a:rPr>
              <a:t> </a:t>
            </a:r>
            <a:r>
              <a:rPr lang="en-US" sz="2800" dirty="0" err="1">
                <a:solidFill>
                  <a:srgbClr val="FF0000"/>
                </a:solidFill>
              </a:rPr>
              <a:t>dalis</a:t>
            </a:r>
            <a:r>
              <a:rPr lang="en-US" sz="2800" dirty="0">
                <a:solidFill>
                  <a:srgbClr val="FF0000"/>
                </a:solidFill>
              </a:rPr>
              <a:t> ir </a:t>
            </a:r>
            <a:r>
              <a:rPr lang="en-US" sz="2800" dirty="0" err="1">
                <a:solidFill>
                  <a:srgbClr val="FF0000"/>
                </a:solidFill>
              </a:rPr>
              <a:t>tada</a:t>
            </a:r>
            <a:r>
              <a:rPr lang="en-US" sz="2800" dirty="0">
                <a:solidFill>
                  <a:srgbClr val="FF0000"/>
                </a:solidFill>
              </a:rPr>
              <a:t> ”</a:t>
            </a:r>
            <a:r>
              <a:rPr lang="en-US" sz="2800" dirty="0" err="1">
                <a:solidFill>
                  <a:srgbClr val="FF0000"/>
                </a:solidFill>
              </a:rPr>
              <a:t>atrinkti</a:t>
            </a:r>
            <a:r>
              <a:rPr lang="en-US" sz="2800" dirty="0">
                <a:solidFill>
                  <a:srgbClr val="FF0000"/>
                </a:solidFill>
              </a:rPr>
              <a:t>" </a:t>
            </a:r>
            <a:r>
              <a:rPr lang="en-US" sz="2800" dirty="0" err="1">
                <a:solidFill>
                  <a:srgbClr val="FF0000"/>
                </a:solidFill>
              </a:rPr>
              <a:t>automobilį</a:t>
            </a:r>
            <a:r>
              <a:rPr lang="en-US" sz="2800" dirty="0">
                <a:solidFill>
                  <a:srgbClr val="FF0000"/>
                </a:solidFill>
              </a:rPr>
              <a:t> </a:t>
            </a:r>
            <a:r>
              <a:rPr lang="en-US" sz="2800" dirty="0" err="1">
                <a:solidFill>
                  <a:srgbClr val="FF0000"/>
                </a:solidFill>
              </a:rPr>
              <a:t>su</a:t>
            </a:r>
            <a:r>
              <a:rPr lang="en-US" sz="2800" dirty="0">
                <a:solidFill>
                  <a:srgbClr val="FF0000"/>
                </a:solidFill>
              </a:rPr>
              <a:t> GPS, </a:t>
            </a:r>
            <a:r>
              <a:rPr lang="en-US" sz="2800" dirty="0" err="1">
                <a:solidFill>
                  <a:srgbClr val="FF0000"/>
                </a:solidFill>
              </a:rPr>
              <a:t>ignoruojant</a:t>
            </a:r>
            <a:r>
              <a:rPr lang="en-US" sz="2800" dirty="0">
                <a:solidFill>
                  <a:srgbClr val="FF0000"/>
                </a:solidFill>
              </a:rPr>
              <a:t> </a:t>
            </a:r>
            <a:r>
              <a:rPr lang="en-US" sz="2800" dirty="0" err="1">
                <a:solidFill>
                  <a:srgbClr val="FF0000"/>
                </a:solidFill>
              </a:rPr>
              <a:t>faktą</a:t>
            </a:r>
            <a:r>
              <a:rPr lang="en-US" sz="2800" dirty="0">
                <a:solidFill>
                  <a:srgbClr val="FF0000"/>
                </a:solidFill>
              </a:rPr>
              <a:t>, </a:t>
            </a:r>
            <a:r>
              <a:rPr lang="en-US" sz="2800" dirty="0" err="1">
                <a:solidFill>
                  <a:srgbClr val="FF0000"/>
                </a:solidFill>
              </a:rPr>
              <a:t>kad</a:t>
            </a:r>
            <a:r>
              <a:rPr lang="en-US" sz="2800" dirty="0">
                <a:solidFill>
                  <a:srgbClr val="FF0000"/>
                </a:solidFill>
              </a:rPr>
              <a:t> </a:t>
            </a:r>
            <a:r>
              <a:rPr lang="en-US" sz="2800" dirty="0" err="1">
                <a:solidFill>
                  <a:srgbClr val="FF0000"/>
                </a:solidFill>
              </a:rPr>
              <a:t>jame</a:t>
            </a:r>
            <a:r>
              <a:rPr lang="en-US" sz="2800" dirty="0">
                <a:solidFill>
                  <a:srgbClr val="FF0000"/>
                </a:solidFill>
              </a:rPr>
              <a:t> </a:t>
            </a:r>
            <a:r>
              <a:rPr lang="en-US" sz="2800" dirty="0" err="1">
                <a:solidFill>
                  <a:srgbClr val="FF0000"/>
                </a:solidFill>
              </a:rPr>
              <a:t>gali</a:t>
            </a:r>
            <a:r>
              <a:rPr lang="en-US" sz="2800" dirty="0">
                <a:solidFill>
                  <a:srgbClr val="FF0000"/>
                </a:solidFill>
              </a:rPr>
              <a:t> </a:t>
            </a:r>
            <a:r>
              <a:rPr lang="en-US" sz="2800" dirty="0" err="1">
                <a:solidFill>
                  <a:srgbClr val="FF0000"/>
                </a:solidFill>
              </a:rPr>
              <a:t>būti</a:t>
            </a:r>
            <a:r>
              <a:rPr lang="en-US" sz="2800" dirty="0">
                <a:solidFill>
                  <a:srgbClr val="FF0000"/>
                </a:solidFill>
              </a:rPr>
              <a:t> </a:t>
            </a:r>
            <a:r>
              <a:rPr lang="en-US" sz="2800" dirty="0" err="1">
                <a:solidFill>
                  <a:srgbClr val="FF0000"/>
                </a:solidFill>
              </a:rPr>
              <a:t>pakeista</a:t>
            </a:r>
            <a:r>
              <a:rPr lang="en-US" sz="2800" dirty="0">
                <a:solidFill>
                  <a:srgbClr val="FF0000"/>
                </a:solidFill>
              </a:rPr>
              <a:t> </a:t>
            </a:r>
            <a:r>
              <a:rPr lang="en-US" sz="2800" dirty="0" err="1">
                <a:solidFill>
                  <a:srgbClr val="FF0000"/>
                </a:solidFill>
              </a:rPr>
              <a:t>ir</a:t>
            </a:r>
            <a:r>
              <a:rPr lang="en-US" sz="2800" dirty="0">
                <a:solidFill>
                  <a:srgbClr val="FF0000"/>
                </a:solidFill>
              </a:rPr>
              <a:t> </a:t>
            </a:r>
            <a:r>
              <a:rPr lang="en-US" sz="2800" dirty="0" err="1">
                <a:solidFill>
                  <a:srgbClr val="FF0000"/>
                </a:solidFill>
              </a:rPr>
              <a:t>daugiau</a:t>
            </a:r>
            <a:r>
              <a:rPr lang="en-US" sz="2800" dirty="0">
                <a:solidFill>
                  <a:srgbClr val="FF0000"/>
                </a:solidFill>
              </a:rPr>
              <a:t> </a:t>
            </a:r>
            <a:r>
              <a:rPr lang="en-US" sz="2800" dirty="0" err="1">
                <a:solidFill>
                  <a:srgbClr val="FF0000"/>
                </a:solidFill>
              </a:rPr>
              <a:t>dali</a:t>
            </a:r>
            <a:r>
              <a:rPr lang="en-US" altLang="en-US" sz="2800" dirty="0" err="1">
                <a:solidFill>
                  <a:srgbClr val="FF0000"/>
                </a:solidFill>
                <a:latin typeface="Helvetica" pitchFamily="2" charset="0"/>
              </a:rPr>
              <a:t>ų</a:t>
            </a:r>
            <a:r>
              <a:rPr lang="en-US" sz="2800" dirty="0">
                <a:solidFill>
                  <a:srgbClr val="FF0000"/>
                </a:solidFill>
              </a:rPr>
              <a:t>?</a:t>
            </a:r>
          </a:p>
          <a:p>
            <a:pPr algn="ctr" eaLnBrk="1" fontAlgn="auto" hangingPunct="1">
              <a:spcAft>
                <a:spcPts val="0"/>
              </a:spcAft>
              <a:buFont typeface="Arial"/>
              <a:buChar char="•"/>
              <a:defRPr/>
            </a:pPr>
            <a:endParaRPr lang="en-US" sz="2200" dirty="0">
              <a:solidFill>
                <a:schemeClr val="accent6"/>
              </a:solidFill>
            </a:endParaRPr>
          </a:p>
          <a:p>
            <a:pPr algn="ctr" eaLnBrk="1" fontAlgn="auto" hangingPunct="1">
              <a:spcAft>
                <a:spcPts val="0"/>
              </a:spcAft>
              <a:buFont typeface="Arial"/>
              <a:buChar char="•"/>
              <a:defRPr/>
            </a:pPr>
            <a:endParaRPr lang="en-US" sz="2200" dirty="0">
              <a:solidFill>
                <a:schemeClr val="accent6"/>
              </a:solidFill>
            </a:endParaRPr>
          </a:p>
          <a:p>
            <a:pPr marL="0" indent="0" algn="ctr" eaLnBrk="1" fontAlgn="auto" hangingPunct="1">
              <a:spcAft>
                <a:spcPts val="0"/>
              </a:spcAft>
              <a:buFont typeface="Arial"/>
              <a:buNone/>
              <a:defRPr/>
            </a:pPr>
            <a:r>
              <a:rPr lang="en-US" sz="2800" dirty="0">
                <a:solidFill>
                  <a:schemeClr val="accent6"/>
                </a:solidFill>
              </a:rPr>
              <a:t>O gal </a:t>
            </a:r>
            <a:r>
              <a:rPr lang="en-US" sz="2800" dirty="0" err="1">
                <a:solidFill>
                  <a:schemeClr val="accent6"/>
                </a:solidFill>
              </a:rPr>
              <a:t>aš</a:t>
            </a:r>
            <a:r>
              <a:rPr lang="en-US" sz="2800" dirty="0">
                <a:solidFill>
                  <a:schemeClr val="accent6"/>
                </a:solidFill>
              </a:rPr>
              <a:t> </a:t>
            </a:r>
            <a:r>
              <a:rPr lang="en-US" sz="2800" dirty="0" err="1">
                <a:solidFill>
                  <a:schemeClr val="accent6"/>
                </a:solidFill>
              </a:rPr>
              <a:t>turėčiau</a:t>
            </a:r>
            <a:r>
              <a:rPr lang="en-US" sz="2800" dirty="0">
                <a:solidFill>
                  <a:schemeClr val="accent6"/>
                </a:solidFill>
              </a:rPr>
              <a:t> </a:t>
            </a:r>
            <a:r>
              <a:rPr lang="en-US" sz="2800" dirty="0" err="1">
                <a:solidFill>
                  <a:schemeClr val="accent6"/>
                </a:solidFill>
              </a:rPr>
              <a:t>išimti</a:t>
            </a:r>
            <a:r>
              <a:rPr lang="en-US" sz="2800" dirty="0">
                <a:solidFill>
                  <a:schemeClr val="accent6"/>
                </a:solidFill>
              </a:rPr>
              <a:t> </a:t>
            </a:r>
            <a:r>
              <a:rPr lang="en-US" sz="2800" dirty="0" err="1">
                <a:solidFill>
                  <a:schemeClr val="accent6"/>
                </a:solidFill>
              </a:rPr>
              <a:t>tik</a:t>
            </a:r>
            <a:r>
              <a:rPr lang="en-US" sz="2800" dirty="0">
                <a:solidFill>
                  <a:schemeClr val="accent6"/>
                </a:solidFill>
              </a:rPr>
              <a:t> GPS </a:t>
            </a:r>
            <a:r>
              <a:rPr lang="en-US" sz="2800" dirty="0" err="1">
                <a:solidFill>
                  <a:schemeClr val="accent6"/>
                </a:solidFill>
              </a:rPr>
              <a:t>iš</a:t>
            </a:r>
            <a:r>
              <a:rPr lang="en-US" sz="2800" dirty="0">
                <a:solidFill>
                  <a:schemeClr val="accent6"/>
                </a:solidFill>
              </a:rPr>
              <a:t> </a:t>
            </a:r>
            <a:r>
              <a:rPr lang="en-US" sz="2800" dirty="0" err="1">
                <a:solidFill>
                  <a:schemeClr val="accent6"/>
                </a:solidFill>
              </a:rPr>
              <a:t>seno</a:t>
            </a:r>
            <a:r>
              <a:rPr lang="en-US" sz="2800" dirty="0">
                <a:solidFill>
                  <a:schemeClr val="accent6"/>
                </a:solidFill>
              </a:rPr>
              <a:t> automobilio ir perkelti jį </a:t>
            </a:r>
            <a:r>
              <a:rPr lang="en-US" sz="2800" dirty="0" err="1">
                <a:solidFill>
                  <a:schemeClr val="accent6"/>
                </a:solidFill>
              </a:rPr>
              <a:t>į</a:t>
            </a:r>
            <a:r>
              <a:rPr lang="en-US" sz="2800" dirty="0">
                <a:solidFill>
                  <a:schemeClr val="accent6"/>
                </a:solidFill>
              </a:rPr>
              <a:t> </a:t>
            </a:r>
            <a:r>
              <a:rPr lang="en-US" sz="2800" dirty="0" err="1">
                <a:solidFill>
                  <a:schemeClr val="accent6"/>
                </a:solidFill>
              </a:rPr>
              <a:t>naują</a:t>
            </a:r>
            <a:r>
              <a:rPr lang="en-US" sz="2800" dirty="0">
                <a:solidFill>
                  <a:schemeClr val="accent6"/>
                </a:solidFill>
              </a:rPr>
              <a:t>?</a:t>
            </a:r>
          </a:p>
          <a:p>
            <a:pPr algn="ctr" eaLnBrk="1" fontAlgn="auto" hangingPunct="1">
              <a:spcAft>
                <a:spcPts val="0"/>
              </a:spcAft>
              <a:buFont typeface="Arial"/>
              <a:buChar char="•"/>
              <a:defRPr/>
            </a:pPr>
            <a:endParaRPr lang="en-US" sz="2200" dirty="0">
              <a:solidFill>
                <a:schemeClr val="accent6"/>
              </a:solidFill>
            </a:endParaRPr>
          </a:p>
        </p:txBody>
      </p:sp>
      <p:sp>
        <p:nvSpPr>
          <p:cNvPr id="5" name="Rectangle 4"/>
          <p:cNvSpPr/>
          <p:nvPr/>
        </p:nvSpPr>
        <p:spPr>
          <a:xfrm>
            <a:off x="601663" y="1198563"/>
            <a:ext cx="8066087" cy="2914650"/>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noFill/>
            </a:endParaRPr>
          </a:p>
        </p:txBody>
      </p:sp>
      <p:sp>
        <p:nvSpPr>
          <p:cNvPr id="6" name="Rectangle 5"/>
          <p:cNvSpPr/>
          <p:nvPr/>
        </p:nvSpPr>
        <p:spPr>
          <a:xfrm>
            <a:off x="601663" y="4217988"/>
            <a:ext cx="8066087" cy="193198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noFill/>
            </a:endParaRPr>
          </a:p>
        </p:txBody>
      </p:sp>
    </p:spTree>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78FC3E-4BB9-49C1-8FFC-60908342D6D7}">
  <ds:schemaRefs>
    <ds:schemaRef ds:uri="http://schemas.microsoft.com/office/2006/metadata/properties"/>
    <ds:schemaRef ds:uri="http://schemas.microsoft.com/office/infopath/2007/PartnerControls"/>
    <ds:schemaRef ds:uri="808cda61-64c1-4cc2-8d52-d2ef7cb65ec5"/>
  </ds:schemaRefs>
</ds:datastoreItem>
</file>

<file path=customXml/itemProps2.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3.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088AC12-5531-4A99-A89B-62962BB1E5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23829</TotalTime>
  <Words>7018</Words>
  <Application>Microsoft Macintosh PowerPoint</Application>
  <PresentationFormat>On-screen Show (4:3)</PresentationFormat>
  <Paragraphs>330</Paragraphs>
  <Slides>34</Slides>
  <Notes>34</Notes>
  <HiddenSlides>0</HiddenSlides>
  <MMClips>0</MMClips>
  <ScaleCrop>false</ScaleCrop>
  <HeadingPairs>
    <vt:vector size="6" baseType="variant">
      <vt:variant>
        <vt:lpstr>Fonts Used</vt:lpstr>
      </vt:variant>
      <vt:variant>
        <vt:i4>8</vt:i4>
      </vt:variant>
      <vt:variant>
        <vt:lpstr>Theme</vt:lpstr>
      </vt:variant>
      <vt:variant>
        <vt:i4>18</vt:i4>
      </vt:variant>
      <vt:variant>
        <vt:lpstr>Slide Titles</vt:lpstr>
      </vt:variant>
      <vt:variant>
        <vt:i4>34</vt:i4>
      </vt:variant>
    </vt:vector>
  </HeadingPairs>
  <TitlesOfParts>
    <vt:vector size="60" baseType="lpstr">
      <vt:lpstr>Arial</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Maistas – Žemės Ūkis</vt:lpstr>
      <vt:lpstr>PowerPoint Presentation</vt:lpstr>
      <vt:lpstr>PowerPoint Presentation</vt:lpstr>
      <vt:lpstr>Tradicinių metodų palyginimas su tiksliniais metodais</vt:lpstr>
      <vt:lpstr>Tradicinių metodų palyginimas su tiksliniais metodais</vt:lpstr>
      <vt:lpstr>Genetinė modifikacija nurodo metodą</vt:lpstr>
      <vt:lpstr>PowerPoint Presentation</vt:lpstr>
      <vt:lpstr>PowerPoint Presentation</vt:lpstr>
      <vt:lpstr>Maistas Besivystančiose Šalyse</vt:lpstr>
      <vt:lpstr>Tikroji problema</vt:lpstr>
      <vt:lpstr>Žaliųjų partijų sprendimas</vt:lpstr>
      <vt:lpstr>Tragiškos pasekmės</vt:lpstr>
      <vt:lpstr>Pavyzdys</vt:lpstr>
      <vt:lpstr>Auksiniai Ryžiai</vt:lpstr>
      <vt:lpstr>Auksiniai ryžiai</vt:lpstr>
      <vt:lpstr>PowerPoint Presentation</vt:lpstr>
      <vt:lpstr>PowerPoint Presentation</vt:lpstr>
      <vt:lpstr>PowerPoint Presentation</vt:lpstr>
      <vt:lpstr>PowerPoint Presentation</vt:lpstr>
      <vt:lpstr>Bangladešas: Bt baklažanai</vt:lpstr>
      <vt:lpstr>PowerPoint Presentation</vt:lpstr>
      <vt:lpstr>PowerPoint Presentation</vt:lpstr>
      <vt:lpstr>PowerPoint Presentation</vt:lpstr>
      <vt:lpstr>Moksliniai Faktai</vt:lpstr>
      <vt:lpstr>Veiksmai, kurių reikia imtis visame pasaulyje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Bitinaite, Jurate</cp:lastModifiedBy>
  <cp:revision>312</cp:revision>
  <cp:lastPrinted>2019-11-25T20:04:01Z</cp:lastPrinted>
  <dcterms:created xsi:type="dcterms:W3CDTF">2014-10-03T15:19:54Z</dcterms:created>
  <dcterms:modified xsi:type="dcterms:W3CDTF">2019-12-02T21:46:41Z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y fmtid="{D5CDD505-2E9C-101B-9397-08002B2CF9AE}" pid="4" name="_dlc_DocId">
    <vt:lpwstr>VCAEJRRJXW2R-314-552</vt:lpwstr>
  </property>
  <property fmtid="{D5CDD505-2E9C-101B-9397-08002B2CF9AE}" pid="5" name="_dlc_DocIdUrl">
    <vt:lpwstr>https://nebiolabs.sharepoint.com/MarketingLiterature/_layouts/15/DocIdRedir.aspx?ID=VCAEJRRJXW2R-314-552, VCAEJRRJXW2R-314-552</vt:lpwstr>
  </property>
</Properties>
</file>