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B3D3C"/>
        </a:solidFill>
        <a:effectLst/>
        <a:uFillTx/>
        <a:latin typeface="Arial"/>
        <a:ea typeface="Arial"/>
        <a:cs typeface="Arial"/>
        <a:sym typeface="Arial"/>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B3D3C"/>
        </a:solidFill>
        <a:effectLst/>
        <a:uFillTx/>
        <a:latin typeface="Arial"/>
        <a:ea typeface="Arial"/>
        <a:cs typeface="Arial"/>
        <a:sym typeface="Arial"/>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B3D3C"/>
        </a:solidFill>
        <a:effectLst/>
        <a:uFillTx/>
        <a:latin typeface="Arial"/>
        <a:ea typeface="Arial"/>
        <a:cs typeface="Arial"/>
        <a:sym typeface="Arial"/>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B3D3C"/>
        </a:solidFill>
        <a:effectLst/>
        <a:uFillTx/>
        <a:latin typeface="Arial"/>
        <a:ea typeface="Arial"/>
        <a:cs typeface="Arial"/>
        <a:sym typeface="Arial"/>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B3D3C"/>
        </a:solidFill>
        <a:effectLst/>
        <a:uFillTx/>
        <a:latin typeface="Arial"/>
        <a:ea typeface="Arial"/>
        <a:cs typeface="Arial"/>
        <a:sym typeface="Arial"/>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B3D3C"/>
        </a:solidFill>
        <a:effectLst/>
        <a:uFillTx/>
        <a:latin typeface="Arial"/>
        <a:ea typeface="Arial"/>
        <a:cs typeface="Arial"/>
        <a:sym typeface="Arial"/>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B3D3C"/>
        </a:solidFill>
        <a:effectLst/>
        <a:uFillTx/>
        <a:latin typeface="Arial"/>
        <a:ea typeface="Arial"/>
        <a:cs typeface="Arial"/>
        <a:sym typeface="Arial"/>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B3D3C"/>
        </a:solidFill>
        <a:effectLst/>
        <a:uFillTx/>
        <a:latin typeface="Arial"/>
        <a:ea typeface="Arial"/>
        <a:cs typeface="Arial"/>
        <a:sym typeface="Arial"/>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B3D3C"/>
        </a:solidFill>
        <a:effectLst/>
        <a:uFillTx/>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3B3D3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BCC"/>
          </a:solidFill>
        </a:fill>
      </a:tcStyle>
    </a:wholeTbl>
    <a:band2H>
      <a:tcTxStyle/>
      <a:tcStyle>
        <a:tcBdr/>
        <a:fill>
          <a:solidFill>
            <a:srgbClr val="E6E7E7"/>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3B3D3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CECB"/>
          </a:solidFill>
        </a:fill>
      </a:tcStyle>
    </a:wholeTbl>
    <a:band2H>
      <a:tcTxStyle/>
      <a:tcStyle>
        <a:tcBdr/>
        <a:fill>
          <a:solidFill>
            <a:srgbClr val="E8E8E7"/>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3B3D3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CCCD"/>
          </a:solidFill>
        </a:fill>
      </a:tcStyle>
    </a:wholeTbl>
    <a:band2H>
      <a:tcTxStyle/>
      <a:tcStyle>
        <a:tcBdr/>
        <a:fill>
          <a:solidFill>
            <a:srgbClr val="E9E7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3B3D3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8E7"/>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3B3D3C"/>
      </a:tcTxStyle>
      <a:tcStyle>
        <a:tcBdr>
          <a:left>
            <a:ln w="12700" cap="flat">
              <a:noFill/>
              <a:miter lim="400000"/>
            </a:ln>
          </a:left>
          <a:right>
            <a:ln w="12700" cap="flat">
              <a:noFill/>
              <a:miter lim="400000"/>
            </a:ln>
          </a:right>
          <a:top>
            <a:ln w="50800" cap="flat">
              <a:solidFill>
                <a:srgbClr val="3B3D3C"/>
              </a:solidFill>
              <a:prstDash val="solid"/>
              <a:round/>
            </a:ln>
          </a:top>
          <a:bottom>
            <a:ln w="25400" cap="flat">
              <a:solidFill>
                <a:srgbClr val="3B3D3C"/>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3B3D3C"/>
              </a:solidFill>
              <a:prstDash val="solid"/>
              <a:round/>
            </a:ln>
          </a:top>
          <a:bottom>
            <a:ln w="25400" cap="flat">
              <a:solidFill>
                <a:srgbClr val="3B3D3C"/>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3B3D3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CDCD"/>
          </a:solidFill>
        </a:fill>
      </a:tcStyle>
    </a:wholeTbl>
    <a:band2H>
      <a:tcTxStyle/>
      <a:tcStyle>
        <a:tcBdr/>
        <a:fill>
          <a:solidFill>
            <a:srgbClr val="E7E8E7"/>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3B3D3C"/>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3B3D3C"/>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3B3D3C"/>
          </a:solidFill>
        </a:fill>
      </a:tcStyle>
    </a:firstRow>
  </a:tblStyle>
  <a:tblStyle styleId="{2708684C-4D16-4618-839F-0558EEFCDFE6}" styleName="">
    <a:tblBg/>
    <a:wholeTbl>
      <a:tcTxStyle b="off" i="off">
        <a:font>
          <a:latin typeface="Arial"/>
          <a:ea typeface="Arial"/>
          <a:cs typeface="Arial"/>
        </a:font>
        <a:srgbClr val="3B3D3C"/>
      </a:tcTxStyle>
      <a:tcStyle>
        <a:tcBdr>
          <a:left>
            <a:ln w="12700" cap="flat">
              <a:solidFill>
                <a:srgbClr val="3B3D3C"/>
              </a:solidFill>
              <a:prstDash val="solid"/>
              <a:round/>
            </a:ln>
          </a:left>
          <a:right>
            <a:ln w="12700" cap="flat">
              <a:solidFill>
                <a:srgbClr val="3B3D3C"/>
              </a:solidFill>
              <a:prstDash val="solid"/>
              <a:round/>
            </a:ln>
          </a:right>
          <a:top>
            <a:ln w="12700" cap="flat">
              <a:solidFill>
                <a:srgbClr val="3B3D3C"/>
              </a:solidFill>
              <a:prstDash val="solid"/>
              <a:round/>
            </a:ln>
          </a:top>
          <a:bottom>
            <a:ln w="12700" cap="flat">
              <a:solidFill>
                <a:srgbClr val="3B3D3C"/>
              </a:solidFill>
              <a:prstDash val="solid"/>
              <a:round/>
            </a:ln>
          </a:bottom>
          <a:insideH>
            <a:ln w="12700" cap="flat">
              <a:solidFill>
                <a:srgbClr val="3B3D3C"/>
              </a:solidFill>
              <a:prstDash val="solid"/>
              <a:round/>
            </a:ln>
          </a:insideH>
          <a:insideV>
            <a:ln w="12700" cap="flat">
              <a:solidFill>
                <a:srgbClr val="3B3D3C"/>
              </a:solidFill>
              <a:prstDash val="solid"/>
              <a:round/>
            </a:ln>
          </a:insideV>
        </a:tcBdr>
        <a:fill>
          <a:solidFill>
            <a:srgbClr val="3B3D3C">
              <a:alpha val="20000"/>
            </a:srgbClr>
          </a:solidFill>
        </a:fill>
      </a:tcStyle>
    </a:wholeTbl>
    <a:band2H>
      <a:tcTxStyle/>
      <a:tcStyle>
        <a:tcBdr/>
        <a:fill>
          <a:solidFill>
            <a:srgbClr val="FFFFFF"/>
          </a:solidFill>
        </a:fill>
      </a:tcStyle>
    </a:band2H>
    <a:firstCol>
      <a:tcTxStyle b="on" i="off">
        <a:font>
          <a:latin typeface="Arial"/>
          <a:ea typeface="Arial"/>
          <a:cs typeface="Arial"/>
        </a:font>
        <a:srgbClr val="3B3D3C"/>
      </a:tcTxStyle>
      <a:tcStyle>
        <a:tcBdr>
          <a:left>
            <a:ln w="12700" cap="flat">
              <a:solidFill>
                <a:srgbClr val="3B3D3C"/>
              </a:solidFill>
              <a:prstDash val="solid"/>
              <a:round/>
            </a:ln>
          </a:left>
          <a:right>
            <a:ln w="12700" cap="flat">
              <a:solidFill>
                <a:srgbClr val="3B3D3C"/>
              </a:solidFill>
              <a:prstDash val="solid"/>
              <a:round/>
            </a:ln>
          </a:right>
          <a:top>
            <a:ln w="12700" cap="flat">
              <a:solidFill>
                <a:srgbClr val="3B3D3C"/>
              </a:solidFill>
              <a:prstDash val="solid"/>
              <a:round/>
            </a:ln>
          </a:top>
          <a:bottom>
            <a:ln w="12700" cap="flat">
              <a:solidFill>
                <a:srgbClr val="3B3D3C"/>
              </a:solidFill>
              <a:prstDash val="solid"/>
              <a:round/>
            </a:ln>
          </a:bottom>
          <a:insideH>
            <a:ln w="12700" cap="flat">
              <a:solidFill>
                <a:srgbClr val="3B3D3C"/>
              </a:solidFill>
              <a:prstDash val="solid"/>
              <a:round/>
            </a:ln>
          </a:insideH>
          <a:insideV>
            <a:ln w="12700" cap="flat">
              <a:solidFill>
                <a:srgbClr val="3B3D3C"/>
              </a:solidFill>
              <a:prstDash val="solid"/>
              <a:round/>
            </a:ln>
          </a:insideV>
        </a:tcBdr>
        <a:fill>
          <a:solidFill>
            <a:srgbClr val="3B3D3C">
              <a:alpha val="20000"/>
            </a:srgbClr>
          </a:solidFill>
        </a:fill>
      </a:tcStyle>
    </a:firstCol>
    <a:lastRow>
      <a:tcTxStyle b="on" i="off">
        <a:font>
          <a:latin typeface="Arial"/>
          <a:ea typeface="Arial"/>
          <a:cs typeface="Arial"/>
        </a:font>
        <a:srgbClr val="3B3D3C"/>
      </a:tcTxStyle>
      <a:tcStyle>
        <a:tcBdr>
          <a:left>
            <a:ln w="12700" cap="flat">
              <a:solidFill>
                <a:srgbClr val="3B3D3C"/>
              </a:solidFill>
              <a:prstDash val="solid"/>
              <a:round/>
            </a:ln>
          </a:left>
          <a:right>
            <a:ln w="12700" cap="flat">
              <a:solidFill>
                <a:srgbClr val="3B3D3C"/>
              </a:solidFill>
              <a:prstDash val="solid"/>
              <a:round/>
            </a:ln>
          </a:right>
          <a:top>
            <a:ln w="50800" cap="flat">
              <a:solidFill>
                <a:srgbClr val="3B3D3C"/>
              </a:solidFill>
              <a:prstDash val="solid"/>
              <a:round/>
            </a:ln>
          </a:top>
          <a:bottom>
            <a:ln w="12700" cap="flat">
              <a:solidFill>
                <a:srgbClr val="3B3D3C"/>
              </a:solidFill>
              <a:prstDash val="solid"/>
              <a:round/>
            </a:ln>
          </a:bottom>
          <a:insideH>
            <a:ln w="12700" cap="flat">
              <a:solidFill>
                <a:srgbClr val="3B3D3C"/>
              </a:solidFill>
              <a:prstDash val="solid"/>
              <a:round/>
            </a:ln>
          </a:insideH>
          <a:insideV>
            <a:ln w="12700" cap="flat">
              <a:solidFill>
                <a:srgbClr val="3B3D3C"/>
              </a:solidFill>
              <a:prstDash val="solid"/>
              <a:round/>
            </a:ln>
          </a:insideV>
        </a:tcBdr>
        <a:fill>
          <a:noFill/>
        </a:fill>
      </a:tcStyle>
    </a:lastRow>
    <a:firstRow>
      <a:tcTxStyle b="on" i="off">
        <a:font>
          <a:latin typeface="Arial"/>
          <a:ea typeface="Arial"/>
          <a:cs typeface="Arial"/>
        </a:font>
        <a:srgbClr val="3B3D3C"/>
      </a:tcTxStyle>
      <a:tcStyle>
        <a:tcBdr>
          <a:left>
            <a:ln w="12700" cap="flat">
              <a:solidFill>
                <a:srgbClr val="3B3D3C"/>
              </a:solidFill>
              <a:prstDash val="solid"/>
              <a:round/>
            </a:ln>
          </a:left>
          <a:right>
            <a:ln w="12700" cap="flat">
              <a:solidFill>
                <a:srgbClr val="3B3D3C"/>
              </a:solidFill>
              <a:prstDash val="solid"/>
              <a:round/>
            </a:ln>
          </a:right>
          <a:top>
            <a:ln w="12700" cap="flat">
              <a:solidFill>
                <a:srgbClr val="3B3D3C"/>
              </a:solidFill>
              <a:prstDash val="solid"/>
              <a:round/>
            </a:ln>
          </a:top>
          <a:bottom>
            <a:ln w="25400" cap="flat">
              <a:solidFill>
                <a:srgbClr val="3B3D3C"/>
              </a:solidFill>
              <a:prstDash val="solid"/>
              <a:round/>
            </a:ln>
          </a:bottom>
          <a:insideH>
            <a:ln w="12700" cap="flat">
              <a:solidFill>
                <a:srgbClr val="3B3D3C"/>
              </a:solidFill>
              <a:prstDash val="solid"/>
              <a:round/>
            </a:ln>
          </a:insideH>
          <a:insideV>
            <a:ln w="12700" cap="flat">
              <a:solidFill>
                <a:srgbClr val="3B3D3C"/>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2"/>
    <p:restoredTop sz="71770"/>
  </p:normalViewPr>
  <p:slideViewPr>
    <p:cSldViewPr snapToGrid="0" snapToObjects="1">
      <p:cViewPr>
        <p:scale>
          <a:sx n="87" d="100"/>
          <a:sy n="87" d="100"/>
        </p:scale>
        <p:origin x="224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49" name="Shape 649"/>
          <p:cNvSpPr>
            <a:spLocks noGrp="1" noRot="1" noChangeAspect="1"/>
          </p:cNvSpPr>
          <p:nvPr>
            <p:ph type="sldImg"/>
          </p:nvPr>
        </p:nvSpPr>
        <p:spPr>
          <a:xfrm>
            <a:off x="1143000" y="685800"/>
            <a:ext cx="4572000" cy="3429000"/>
          </a:xfrm>
          <a:prstGeom prst="rect">
            <a:avLst/>
          </a:prstGeom>
        </p:spPr>
        <p:txBody>
          <a:bodyPr/>
          <a:lstStyle/>
          <a:p>
            <a:endParaRPr/>
          </a:p>
        </p:txBody>
      </p:sp>
      <p:sp>
        <p:nvSpPr>
          <p:cNvPr id="650" name="Shape 65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spcBef>
        <a:spcPts val="400"/>
      </a:spcBef>
      <a:defRPr sz="1200">
        <a:latin typeface="+mn-lt"/>
        <a:ea typeface="+mn-ea"/>
        <a:cs typeface="+mn-cs"/>
        <a:sym typeface="Calibri"/>
      </a:defRPr>
    </a:lvl1pPr>
    <a:lvl2pPr indent="228600" defTabSz="457200" latinLnBrk="0">
      <a:spcBef>
        <a:spcPts val="400"/>
      </a:spcBef>
      <a:defRPr sz="1200">
        <a:latin typeface="+mn-lt"/>
        <a:ea typeface="+mn-ea"/>
        <a:cs typeface="+mn-cs"/>
        <a:sym typeface="Calibri"/>
      </a:defRPr>
    </a:lvl2pPr>
    <a:lvl3pPr indent="457200" defTabSz="457200" latinLnBrk="0">
      <a:spcBef>
        <a:spcPts val="400"/>
      </a:spcBef>
      <a:defRPr sz="1200">
        <a:latin typeface="+mn-lt"/>
        <a:ea typeface="+mn-ea"/>
        <a:cs typeface="+mn-cs"/>
        <a:sym typeface="Calibri"/>
      </a:defRPr>
    </a:lvl3pPr>
    <a:lvl4pPr indent="685800" defTabSz="457200" latinLnBrk="0">
      <a:spcBef>
        <a:spcPts val="400"/>
      </a:spcBef>
      <a:defRPr sz="1200">
        <a:latin typeface="+mn-lt"/>
        <a:ea typeface="+mn-ea"/>
        <a:cs typeface="+mn-cs"/>
        <a:sym typeface="Calibri"/>
      </a:defRPr>
    </a:lvl4pPr>
    <a:lvl5pPr indent="914400" defTabSz="457200" latinLnBrk="0">
      <a:spcBef>
        <a:spcPts val="400"/>
      </a:spcBef>
      <a:defRPr sz="1200">
        <a:latin typeface="+mn-lt"/>
        <a:ea typeface="+mn-ea"/>
        <a:cs typeface="+mn-cs"/>
        <a:sym typeface="Calibri"/>
      </a:defRPr>
    </a:lvl5pPr>
    <a:lvl6pPr indent="1143000" defTabSz="457200" latinLnBrk="0">
      <a:spcBef>
        <a:spcPts val="400"/>
      </a:spcBef>
      <a:defRPr sz="1200">
        <a:latin typeface="+mn-lt"/>
        <a:ea typeface="+mn-ea"/>
        <a:cs typeface="+mn-cs"/>
        <a:sym typeface="Calibri"/>
      </a:defRPr>
    </a:lvl6pPr>
    <a:lvl7pPr indent="1371600" defTabSz="457200" latinLnBrk="0">
      <a:spcBef>
        <a:spcPts val="400"/>
      </a:spcBef>
      <a:defRPr sz="1200">
        <a:latin typeface="+mn-lt"/>
        <a:ea typeface="+mn-ea"/>
        <a:cs typeface="+mn-cs"/>
        <a:sym typeface="Calibri"/>
      </a:defRPr>
    </a:lvl7pPr>
    <a:lvl8pPr indent="1600200" defTabSz="457200" latinLnBrk="0">
      <a:spcBef>
        <a:spcPts val="400"/>
      </a:spcBef>
      <a:defRPr sz="1200">
        <a:latin typeface="+mn-lt"/>
        <a:ea typeface="+mn-ea"/>
        <a:cs typeface="+mn-cs"/>
        <a:sym typeface="Calibri"/>
      </a:defRPr>
    </a:lvl8pPr>
    <a:lvl9pPr indent="1828800" defTabSz="457200" latinLnBrk="0">
      <a:spcBef>
        <a:spcPts val="400"/>
      </a:spcBef>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play.google.com/store/apps/details?id=com.google.android.apps.translate&amp;hl=en" TargetMode="External"/><Relationship Id="rId3" Type="http://schemas.openxmlformats.org/officeDocument/2006/relationships/hyperlink" Target="https://mail.google.com/mail/u/0/#_msocom_1" TargetMode="External"/><Relationship Id="rId7" Type="http://schemas.openxmlformats.org/officeDocument/2006/relationships/hyperlink" Target="https://microsofttranslator.uservoice.com/knowledgebase/articles/1159792-presentation-translator-how-do-i-use-this-to-tra"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www.pitt.edu/~super7/56011-57001/56201.ppt" TargetMode="External"/><Relationship Id="rId5" Type="http://schemas.openxmlformats.org/officeDocument/2006/relationships/hyperlink" Target="http://supportprecisionagriculture.org/ICGEB_Nobel_Laureates_for_GMOs.pptx" TargetMode="External"/><Relationship Id="rId4" Type="http://schemas.openxmlformats.org/officeDocument/2006/relationships/hyperlink" Target="https://www.icgeb.org/news/rich-roberts-on-the-nobel-campaign-supporting-gmos-and-golden-rice/"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mail.google.com/mail/u/0/#_msocom_2"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mail.google.com/mail/u/0/#_msocom_3"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mail.google.com/mail/u/0/#_msocom_4"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 name="Shape 655"/>
          <p:cNvSpPr>
            <a:spLocks noGrp="1" noRot="1" noChangeAspect="1"/>
          </p:cNvSpPr>
          <p:nvPr>
            <p:ph type="sldImg"/>
          </p:nvPr>
        </p:nvSpPr>
        <p:spPr>
          <a:prstGeom prst="rect">
            <a:avLst/>
          </a:prstGeom>
        </p:spPr>
        <p:txBody>
          <a:bodyPr/>
          <a:lstStyle/>
          <a:p>
            <a:endParaRPr/>
          </a:p>
        </p:txBody>
      </p:sp>
      <p:sp>
        <p:nvSpPr>
          <p:cNvPr id="656" name="Shape 656"/>
          <p:cNvSpPr>
            <a:spLocks noGrp="1"/>
          </p:cNvSpPr>
          <p:nvPr>
            <p:ph type="body" sz="quarter" idx="1"/>
          </p:nvPr>
        </p:nvSpPr>
        <p:spPr>
          <a:prstGeom prst="rect">
            <a:avLst/>
          </a:prstGeom>
        </p:spPr>
        <p:txBody>
          <a:bodyPr/>
          <a:lstStyle/>
          <a:p>
            <a:pPr>
              <a:spcBef>
                <a:spcPts val="0"/>
              </a:spcBef>
            </a:pPr>
            <a:r>
              <a:rPr dirty="0" err="1"/>
              <a:t>Είν</a:t>
            </a:r>
            <a:r>
              <a:rPr dirty="0"/>
              <a:t>α</a:t>
            </a:r>
            <a:r>
              <a:rPr dirty="0" err="1"/>
              <a:t>ι</a:t>
            </a:r>
            <a:r>
              <a:rPr dirty="0"/>
              <a:t> </a:t>
            </a:r>
            <a:r>
              <a:rPr dirty="0" err="1"/>
              <a:t>χ</a:t>
            </a:r>
            <a:r>
              <a:rPr dirty="0"/>
              <a:t>α</a:t>
            </a:r>
            <a:r>
              <a:rPr dirty="0" err="1"/>
              <a:t>ρά</a:t>
            </a:r>
            <a:r>
              <a:rPr dirty="0"/>
              <a:t> </a:t>
            </a:r>
            <a:r>
              <a:rPr dirty="0" err="1"/>
              <a:t>μου</a:t>
            </a:r>
            <a:r>
              <a:rPr dirty="0"/>
              <a:t> </a:t>
            </a:r>
            <a:r>
              <a:rPr dirty="0" err="1"/>
              <a:t>ν</a:t>
            </a:r>
            <a:r>
              <a:rPr dirty="0"/>
              <a:t>α β</a:t>
            </a:r>
            <a:r>
              <a:rPr dirty="0" err="1"/>
              <a:t>ρίσκομ</a:t>
            </a:r>
            <a:r>
              <a:rPr dirty="0"/>
              <a:t>α</a:t>
            </a:r>
            <a:r>
              <a:rPr dirty="0" err="1"/>
              <a:t>ι</a:t>
            </a:r>
            <a:r>
              <a:rPr dirty="0"/>
              <a:t> </a:t>
            </a:r>
            <a:r>
              <a:rPr dirty="0" err="1"/>
              <a:t>εδώ</a:t>
            </a:r>
            <a:r>
              <a:rPr u="sng" dirty="0">
                <a:solidFill>
                  <a:srgbClr val="F58025"/>
                </a:solidFill>
                <a:uFill>
                  <a:solidFill>
                    <a:srgbClr val="F58025"/>
                  </a:solidFill>
                </a:uFill>
                <a:hlinkClick r:id="rId3"/>
              </a:rPr>
              <a:t>[RR1]</a:t>
            </a:r>
            <a:r>
              <a:rPr dirty="0"/>
              <a:t> , </a:t>
            </a:r>
            <a:r>
              <a:rPr dirty="0" err="1"/>
              <a:t>κυριως</a:t>
            </a:r>
            <a:r>
              <a:rPr dirty="0"/>
              <a:t> </a:t>
            </a:r>
            <a:r>
              <a:rPr dirty="0" err="1"/>
              <a:t>γι</a:t>
            </a:r>
            <a:r>
              <a:rPr dirty="0"/>
              <a:t>α </a:t>
            </a:r>
            <a:r>
              <a:rPr dirty="0" err="1"/>
              <a:t>ν</a:t>
            </a:r>
            <a:r>
              <a:rPr dirty="0"/>
              <a:t>α </a:t>
            </a:r>
            <a:r>
              <a:rPr dirty="0" err="1"/>
              <a:t>σ</a:t>
            </a:r>
            <a:r>
              <a:rPr dirty="0"/>
              <a:t>α</a:t>
            </a:r>
            <a:r>
              <a:rPr dirty="0" err="1"/>
              <a:t>ς</a:t>
            </a:r>
            <a:r>
              <a:rPr dirty="0"/>
              <a:t> </a:t>
            </a:r>
            <a:r>
              <a:rPr dirty="0" err="1"/>
              <a:t>μιλήσω</a:t>
            </a:r>
            <a:r>
              <a:rPr dirty="0"/>
              <a:t> </a:t>
            </a:r>
            <a:r>
              <a:rPr dirty="0" err="1"/>
              <a:t>γι</a:t>
            </a:r>
            <a:r>
              <a:rPr dirty="0"/>
              <a:t>α </a:t>
            </a:r>
            <a:r>
              <a:rPr dirty="0" err="1"/>
              <a:t>έν</a:t>
            </a:r>
            <a:r>
              <a:rPr dirty="0"/>
              <a:t>α απ</a:t>
            </a:r>
            <a:r>
              <a:rPr dirty="0" err="1"/>
              <a:t>ό</a:t>
            </a:r>
            <a:r>
              <a:rPr dirty="0"/>
              <a:t> </a:t>
            </a:r>
            <a:r>
              <a:rPr dirty="0" err="1"/>
              <a:t>τ</a:t>
            </a:r>
            <a:r>
              <a:rPr dirty="0"/>
              <a:t>α </a:t>
            </a:r>
            <a:r>
              <a:rPr dirty="0" err="1"/>
              <a:t>μεγάλ</a:t>
            </a:r>
            <a:r>
              <a:rPr dirty="0"/>
              <a:t>α </a:t>
            </a:r>
            <a:r>
              <a:rPr dirty="0" err="1"/>
              <a:t>ε</a:t>
            </a:r>
            <a:r>
              <a:rPr dirty="0"/>
              <a:t>π</a:t>
            </a:r>
            <a:r>
              <a:rPr dirty="0" err="1"/>
              <a:t>ιτεύγμ</a:t>
            </a:r>
            <a:r>
              <a:rPr dirty="0"/>
              <a:t>α</a:t>
            </a:r>
            <a:r>
              <a:rPr dirty="0" err="1"/>
              <a:t>τ</a:t>
            </a:r>
            <a:r>
              <a:rPr dirty="0"/>
              <a:t>α </a:t>
            </a:r>
            <a:r>
              <a:rPr dirty="0" err="1"/>
              <a:t>της</a:t>
            </a:r>
            <a:r>
              <a:rPr dirty="0"/>
              <a:t> </a:t>
            </a:r>
            <a:r>
              <a:rPr dirty="0" err="1"/>
              <a:t>γενετικής</a:t>
            </a:r>
            <a:r>
              <a:rPr dirty="0"/>
              <a:t> </a:t>
            </a:r>
            <a:r>
              <a:rPr dirty="0" err="1"/>
              <a:t>μηχ</a:t>
            </a:r>
            <a:r>
              <a:rPr dirty="0"/>
              <a:t>α</a:t>
            </a:r>
            <a:r>
              <a:rPr dirty="0" err="1"/>
              <a:t>νικής</a:t>
            </a:r>
            <a:r>
              <a:rPr dirty="0"/>
              <a:t>, </a:t>
            </a:r>
            <a:r>
              <a:rPr dirty="0" err="1"/>
              <a:t>γι</a:t>
            </a:r>
            <a:r>
              <a:rPr dirty="0"/>
              <a:t>α </a:t>
            </a:r>
            <a:r>
              <a:rPr dirty="0" err="1"/>
              <a:t>κάτι</a:t>
            </a:r>
            <a:r>
              <a:rPr dirty="0"/>
              <a:t> π</a:t>
            </a:r>
            <a:r>
              <a:rPr dirty="0" err="1"/>
              <a:t>ου</a:t>
            </a:r>
            <a:r>
              <a:rPr dirty="0"/>
              <a:t> </a:t>
            </a:r>
            <a:r>
              <a:rPr dirty="0" err="1"/>
              <a:t>ονομάζετ</a:t>
            </a:r>
            <a:r>
              <a:rPr dirty="0"/>
              <a:t>α</a:t>
            </a:r>
            <a:r>
              <a:rPr dirty="0" err="1"/>
              <a:t>ι</a:t>
            </a:r>
            <a:r>
              <a:rPr dirty="0"/>
              <a:t> ῾᾽ΓΤΟ᾽῾ (GMO) </a:t>
            </a:r>
            <a:r>
              <a:rPr dirty="0" err="1"/>
              <a:t>στην</a:t>
            </a:r>
            <a:r>
              <a:rPr dirty="0"/>
              <a:t> </a:t>
            </a:r>
            <a:r>
              <a:rPr dirty="0" err="1"/>
              <a:t>Ευρώ</a:t>
            </a:r>
            <a:r>
              <a:rPr dirty="0"/>
              <a:t>π</a:t>
            </a:r>
            <a:r>
              <a:rPr dirty="0" err="1"/>
              <a:t>η</a:t>
            </a:r>
            <a:r>
              <a:rPr dirty="0"/>
              <a:t> </a:t>
            </a:r>
            <a:r>
              <a:rPr dirty="0" err="1"/>
              <a:t>κ</a:t>
            </a:r>
            <a:r>
              <a:rPr dirty="0"/>
              <a:t>α</a:t>
            </a:r>
            <a:r>
              <a:rPr dirty="0" err="1"/>
              <a:t>ι</a:t>
            </a:r>
            <a:r>
              <a:rPr dirty="0"/>
              <a:t> </a:t>
            </a:r>
            <a:r>
              <a:rPr dirty="0" err="1"/>
              <a:t>σε</a:t>
            </a:r>
            <a:r>
              <a:rPr dirty="0"/>
              <a:t> </a:t>
            </a:r>
            <a:r>
              <a:rPr dirty="0" err="1"/>
              <a:t>όλο</a:t>
            </a:r>
            <a:r>
              <a:rPr dirty="0"/>
              <a:t> </a:t>
            </a:r>
            <a:r>
              <a:rPr dirty="0" err="1"/>
              <a:t>τον</a:t>
            </a:r>
            <a:r>
              <a:rPr dirty="0"/>
              <a:t> </a:t>
            </a:r>
            <a:r>
              <a:rPr dirty="0" err="1"/>
              <a:t>κόσμο</a:t>
            </a:r>
            <a:r>
              <a:rPr dirty="0"/>
              <a:t> </a:t>
            </a:r>
            <a:r>
              <a:rPr dirty="0" err="1"/>
              <a:t>ἁν</a:t>
            </a:r>
            <a:r>
              <a:rPr dirty="0"/>
              <a:t> </a:t>
            </a:r>
            <a:r>
              <a:rPr dirty="0" err="1"/>
              <a:t>κ</a:t>
            </a:r>
            <a:r>
              <a:rPr dirty="0"/>
              <a:t>α</a:t>
            </a:r>
            <a:r>
              <a:rPr dirty="0" err="1"/>
              <a:t>ι</a:t>
            </a:r>
            <a:r>
              <a:rPr dirty="0"/>
              <a:t> </a:t>
            </a:r>
            <a:r>
              <a:rPr dirty="0" err="1"/>
              <a:t>στην</a:t>
            </a:r>
            <a:r>
              <a:rPr dirty="0"/>
              <a:t> </a:t>
            </a:r>
            <a:r>
              <a:rPr dirty="0" err="1"/>
              <a:t>ουσί</a:t>
            </a:r>
            <a:r>
              <a:rPr dirty="0"/>
              <a:t>α </a:t>
            </a:r>
            <a:r>
              <a:rPr dirty="0" err="1"/>
              <a:t>είν</a:t>
            </a:r>
            <a:r>
              <a:rPr dirty="0"/>
              <a:t>α</a:t>
            </a:r>
            <a:r>
              <a:rPr dirty="0" err="1"/>
              <a:t>ι</a:t>
            </a:r>
            <a:r>
              <a:rPr dirty="0"/>
              <a:t> π</a:t>
            </a:r>
            <a:r>
              <a:rPr dirty="0" err="1"/>
              <a:t>ρ</a:t>
            </a:r>
            <a:r>
              <a:rPr dirty="0"/>
              <a:t>α</a:t>
            </a:r>
            <a:r>
              <a:rPr dirty="0" err="1"/>
              <a:t>γμ</a:t>
            </a:r>
            <a:r>
              <a:rPr dirty="0"/>
              <a:t>α</a:t>
            </a:r>
            <a:r>
              <a:rPr dirty="0" err="1"/>
              <a:t>τικά</a:t>
            </a:r>
            <a:r>
              <a:rPr dirty="0"/>
              <a:t> </a:t>
            </a:r>
            <a:r>
              <a:rPr dirty="0" err="1"/>
              <a:t>εν</a:t>
            </a:r>
            <a:r>
              <a:rPr dirty="0"/>
              <a:t>α</a:t>
            </a:r>
            <a:r>
              <a:rPr dirty="0" err="1"/>
              <a:t>ς</a:t>
            </a:r>
            <a:r>
              <a:rPr dirty="0"/>
              <a:t> </a:t>
            </a:r>
            <a:r>
              <a:rPr dirty="0" err="1"/>
              <a:t>εσφ</a:t>
            </a:r>
            <a:r>
              <a:rPr dirty="0"/>
              <a:t>α</a:t>
            </a:r>
            <a:r>
              <a:rPr dirty="0" err="1"/>
              <a:t>λμένος</a:t>
            </a:r>
            <a:r>
              <a:rPr dirty="0"/>
              <a:t> </a:t>
            </a:r>
            <a:r>
              <a:rPr dirty="0" err="1"/>
              <a:t>ορος</a:t>
            </a:r>
            <a:r>
              <a:rPr dirty="0"/>
              <a:t>: </a:t>
            </a:r>
            <a:r>
              <a:rPr dirty="0" err="1"/>
              <a:t>είμ</a:t>
            </a:r>
            <a:r>
              <a:rPr dirty="0"/>
              <a:t>α</a:t>
            </a:r>
            <a:r>
              <a:rPr dirty="0" err="1"/>
              <a:t>ι</a:t>
            </a:r>
            <a:r>
              <a:rPr dirty="0"/>
              <a:t> </a:t>
            </a:r>
            <a:r>
              <a:rPr dirty="0" err="1"/>
              <a:t>σίγουρος</a:t>
            </a:r>
            <a:r>
              <a:rPr dirty="0"/>
              <a:t> </a:t>
            </a:r>
            <a:r>
              <a:rPr dirty="0" err="1"/>
              <a:t>ότι</a:t>
            </a:r>
            <a:r>
              <a:rPr dirty="0"/>
              <a:t> </a:t>
            </a:r>
            <a:r>
              <a:rPr dirty="0" err="1"/>
              <a:t>όλοι</a:t>
            </a:r>
            <a:r>
              <a:rPr dirty="0"/>
              <a:t> </a:t>
            </a:r>
            <a:r>
              <a:rPr dirty="0" err="1"/>
              <a:t>σ</a:t>
            </a:r>
            <a:r>
              <a:rPr dirty="0"/>
              <a:t>α</a:t>
            </a:r>
            <a:r>
              <a:rPr dirty="0" err="1"/>
              <a:t>ς</a:t>
            </a:r>
            <a:r>
              <a:rPr dirty="0"/>
              <a:t> </a:t>
            </a:r>
            <a:r>
              <a:rPr dirty="0" err="1"/>
              <a:t>γνωρίζετε</a:t>
            </a:r>
            <a:r>
              <a:rPr dirty="0"/>
              <a:t> </a:t>
            </a:r>
            <a:r>
              <a:rPr dirty="0" err="1"/>
              <a:t>ότι</a:t>
            </a:r>
            <a:r>
              <a:rPr dirty="0"/>
              <a:t> </a:t>
            </a:r>
            <a:r>
              <a:rPr dirty="0" err="1"/>
              <a:t>σχεδόν</a:t>
            </a:r>
            <a:r>
              <a:rPr dirty="0"/>
              <a:t> </a:t>
            </a:r>
            <a:r>
              <a:rPr dirty="0" err="1"/>
              <a:t>όλ</a:t>
            </a:r>
            <a:r>
              <a:rPr dirty="0"/>
              <a:t>α </a:t>
            </a:r>
            <a:r>
              <a:rPr dirty="0" err="1"/>
              <a:t>όσ</a:t>
            </a:r>
            <a:r>
              <a:rPr dirty="0"/>
              <a:t>α </a:t>
            </a:r>
            <a:r>
              <a:rPr dirty="0" err="1"/>
              <a:t>μ</a:t>
            </a:r>
            <a:r>
              <a:rPr dirty="0"/>
              <a:t>α</a:t>
            </a:r>
            <a:r>
              <a:rPr dirty="0" err="1"/>
              <a:t>ς</a:t>
            </a:r>
            <a:r>
              <a:rPr dirty="0"/>
              <a:t> π</a:t>
            </a:r>
            <a:r>
              <a:rPr dirty="0" err="1"/>
              <a:t>ερι</a:t>
            </a:r>
            <a:r>
              <a:rPr dirty="0"/>
              <a:t>β</a:t>
            </a:r>
            <a:r>
              <a:rPr dirty="0" err="1"/>
              <a:t>άλλουν</a:t>
            </a:r>
            <a:r>
              <a:rPr dirty="0"/>
              <a:t> </a:t>
            </a:r>
            <a:r>
              <a:rPr dirty="0" err="1"/>
              <a:t>κ</a:t>
            </a:r>
            <a:r>
              <a:rPr dirty="0"/>
              <a:t>α</a:t>
            </a:r>
            <a:r>
              <a:rPr dirty="0" err="1"/>
              <a:t>ι</a:t>
            </a:r>
            <a:r>
              <a:rPr dirty="0"/>
              <a:t>  </a:t>
            </a:r>
            <a:r>
              <a:rPr dirty="0" err="1"/>
              <a:t>τρώμε</a:t>
            </a:r>
            <a:r>
              <a:rPr dirty="0"/>
              <a:t> </a:t>
            </a:r>
            <a:r>
              <a:rPr dirty="0" err="1"/>
              <a:t>κάθημερινώς</a:t>
            </a:r>
            <a:r>
              <a:rPr dirty="0"/>
              <a:t> </a:t>
            </a:r>
            <a:r>
              <a:rPr dirty="0" err="1"/>
              <a:t>είν</a:t>
            </a:r>
            <a:r>
              <a:rPr dirty="0"/>
              <a:t>α</a:t>
            </a:r>
            <a:r>
              <a:rPr dirty="0" err="1"/>
              <a:t>ι</a:t>
            </a:r>
            <a:r>
              <a:rPr dirty="0"/>
              <a:t> </a:t>
            </a:r>
            <a:r>
              <a:rPr dirty="0" err="1"/>
              <a:t>στην</a:t>
            </a:r>
            <a:r>
              <a:rPr dirty="0"/>
              <a:t> π</a:t>
            </a:r>
            <a:r>
              <a:rPr dirty="0" err="1"/>
              <a:t>ρ</a:t>
            </a:r>
            <a:r>
              <a:rPr dirty="0"/>
              <a:t>α</a:t>
            </a:r>
            <a:r>
              <a:rPr dirty="0" err="1"/>
              <a:t>γμ</a:t>
            </a:r>
            <a:r>
              <a:rPr dirty="0"/>
              <a:t>α</a:t>
            </a:r>
            <a:r>
              <a:rPr dirty="0" err="1"/>
              <a:t>τικότητ</a:t>
            </a:r>
            <a:r>
              <a:rPr dirty="0"/>
              <a:t>α </a:t>
            </a:r>
            <a:r>
              <a:rPr dirty="0" err="1"/>
              <a:t>γενετικά</a:t>
            </a:r>
            <a:r>
              <a:rPr dirty="0"/>
              <a:t> </a:t>
            </a:r>
            <a:r>
              <a:rPr dirty="0" err="1"/>
              <a:t>τρο</a:t>
            </a:r>
            <a:r>
              <a:rPr dirty="0"/>
              <a:t>π</a:t>
            </a:r>
            <a:r>
              <a:rPr dirty="0" err="1"/>
              <a:t>ο</a:t>
            </a:r>
            <a:r>
              <a:rPr dirty="0"/>
              <a:t>π</a:t>
            </a:r>
            <a:r>
              <a:rPr dirty="0" err="1"/>
              <a:t>οιημέν</a:t>
            </a:r>
            <a:r>
              <a:rPr dirty="0"/>
              <a:t>α </a:t>
            </a:r>
            <a:r>
              <a:rPr dirty="0" err="1"/>
              <a:t>με</a:t>
            </a:r>
            <a:r>
              <a:rPr dirty="0"/>
              <a:t> </a:t>
            </a:r>
            <a:r>
              <a:rPr dirty="0" err="1"/>
              <a:t>κά</a:t>
            </a:r>
            <a:r>
              <a:rPr dirty="0"/>
              <a:t>π</a:t>
            </a:r>
            <a:r>
              <a:rPr dirty="0" err="1"/>
              <a:t>οιον</a:t>
            </a:r>
            <a:r>
              <a:rPr dirty="0"/>
              <a:t> </a:t>
            </a:r>
            <a:r>
              <a:rPr dirty="0" err="1"/>
              <a:t>τρό</a:t>
            </a:r>
            <a:r>
              <a:rPr dirty="0"/>
              <a:t>π</a:t>
            </a:r>
            <a:r>
              <a:rPr dirty="0" err="1"/>
              <a:t>ο</a:t>
            </a:r>
            <a:r>
              <a:rPr dirty="0"/>
              <a:t>... </a:t>
            </a:r>
            <a:r>
              <a:rPr dirty="0" err="1"/>
              <a:t>κ</a:t>
            </a:r>
            <a:r>
              <a:rPr dirty="0"/>
              <a:t>α</a:t>
            </a:r>
            <a:r>
              <a:rPr dirty="0" err="1"/>
              <a:t>ι</a:t>
            </a:r>
            <a:r>
              <a:rPr dirty="0"/>
              <a:t> </a:t>
            </a:r>
            <a:r>
              <a:rPr dirty="0" err="1"/>
              <a:t>οι</a:t>
            </a:r>
            <a:r>
              <a:rPr dirty="0"/>
              <a:t> π</a:t>
            </a:r>
            <a:r>
              <a:rPr dirty="0" err="1"/>
              <a:t>ρόσφ</a:t>
            </a:r>
            <a:r>
              <a:rPr dirty="0"/>
              <a:t>α</a:t>
            </a:r>
            <a:r>
              <a:rPr dirty="0" err="1"/>
              <a:t>τες</a:t>
            </a:r>
            <a:r>
              <a:rPr dirty="0"/>
              <a:t> </a:t>
            </a:r>
            <a:r>
              <a:rPr dirty="0" err="1"/>
              <a:t>τεχνολογικές</a:t>
            </a:r>
            <a:r>
              <a:rPr dirty="0"/>
              <a:t> </a:t>
            </a:r>
            <a:r>
              <a:rPr dirty="0" err="1"/>
              <a:t>εξελίξεις</a:t>
            </a:r>
            <a:r>
              <a:rPr dirty="0"/>
              <a:t> π</a:t>
            </a:r>
            <a:r>
              <a:rPr dirty="0" err="1"/>
              <a:t>ου</a:t>
            </a:r>
            <a:r>
              <a:rPr dirty="0"/>
              <a:t> </a:t>
            </a:r>
            <a:r>
              <a:rPr dirty="0" err="1"/>
              <a:t>υ</a:t>
            </a:r>
            <a:r>
              <a:rPr dirty="0"/>
              <a:t>π</a:t>
            </a:r>
            <a:r>
              <a:rPr dirty="0" err="1"/>
              <a:t>άγοντ</a:t>
            </a:r>
            <a:r>
              <a:rPr dirty="0"/>
              <a:t>α</a:t>
            </a:r>
            <a:r>
              <a:rPr dirty="0" err="1"/>
              <a:t>ι</a:t>
            </a:r>
            <a:r>
              <a:rPr dirty="0"/>
              <a:t> </a:t>
            </a:r>
            <a:r>
              <a:rPr dirty="0" err="1"/>
              <a:t>στην</a:t>
            </a:r>
            <a:r>
              <a:rPr dirty="0"/>
              <a:t> </a:t>
            </a:r>
            <a:r>
              <a:rPr dirty="0" err="1"/>
              <a:t>κ</a:t>
            </a:r>
            <a:r>
              <a:rPr dirty="0"/>
              <a:t>α</a:t>
            </a:r>
            <a:r>
              <a:rPr dirty="0" err="1"/>
              <a:t>τηγορί</a:t>
            </a:r>
            <a:r>
              <a:rPr dirty="0"/>
              <a:t>α </a:t>
            </a:r>
            <a:r>
              <a:rPr dirty="0" err="1"/>
              <a:t>των</a:t>
            </a:r>
            <a:r>
              <a:rPr dirty="0"/>
              <a:t> ΓΤΟ </a:t>
            </a:r>
            <a:r>
              <a:rPr dirty="0" err="1"/>
              <a:t>είν</a:t>
            </a:r>
            <a:r>
              <a:rPr dirty="0"/>
              <a:t>α</a:t>
            </a:r>
            <a:r>
              <a:rPr dirty="0" err="1"/>
              <a:t>ι</a:t>
            </a:r>
            <a:r>
              <a:rPr dirty="0"/>
              <a:t> απ</a:t>
            </a:r>
            <a:r>
              <a:rPr dirty="0" err="1"/>
              <a:t>λά</a:t>
            </a:r>
            <a:r>
              <a:rPr dirty="0"/>
              <a:t> </a:t>
            </a:r>
            <a:r>
              <a:rPr dirty="0" err="1"/>
              <a:t>η</a:t>
            </a:r>
            <a:r>
              <a:rPr dirty="0"/>
              <a:t> π</a:t>
            </a:r>
            <a:r>
              <a:rPr dirty="0" err="1"/>
              <a:t>ιο</a:t>
            </a:r>
            <a:r>
              <a:rPr dirty="0"/>
              <a:t> </a:t>
            </a:r>
            <a:r>
              <a:rPr dirty="0" err="1"/>
              <a:t>σύγχρονη</a:t>
            </a:r>
            <a:r>
              <a:rPr dirty="0"/>
              <a:t> </a:t>
            </a:r>
            <a:r>
              <a:rPr dirty="0" err="1"/>
              <a:t>τεχνολογί</a:t>
            </a:r>
            <a:r>
              <a:rPr dirty="0"/>
              <a:t>α </a:t>
            </a:r>
            <a:r>
              <a:rPr dirty="0" err="1"/>
              <a:t>με</a:t>
            </a:r>
            <a:r>
              <a:rPr dirty="0"/>
              <a:t> </a:t>
            </a:r>
            <a:r>
              <a:rPr dirty="0" err="1"/>
              <a:t>την</a:t>
            </a:r>
            <a:r>
              <a:rPr dirty="0"/>
              <a:t> </a:t>
            </a:r>
            <a:r>
              <a:rPr dirty="0" err="1"/>
              <a:t>ο</a:t>
            </a:r>
            <a:r>
              <a:rPr dirty="0"/>
              <a:t>π</a:t>
            </a:r>
            <a:r>
              <a:rPr dirty="0" err="1"/>
              <a:t>οί</a:t>
            </a:r>
            <a:r>
              <a:rPr dirty="0"/>
              <a:t>α  </a:t>
            </a:r>
            <a:r>
              <a:rPr dirty="0" err="1"/>
              <a:t>μ</a:t>
            </a:r>
            <a:r>
              <a:rPr dirty="0"/>
              <a:t>π</a:t>
            </a:r>
            <a:r>
              <a:rPr dirty="0" err="1"/>
              <a:t>ορούμε</a:t>
            </a:r>
            <a:r>
              <a:rPr dirty="0"/>
              <a:t> </a:t>
            </a:r>
            <a:r>
              <a:rPr dirty="0" err="1"/>
              <a:t>ν</a:t>
            </a:r>
            <a:r>
              <a:rPr dirty="0"/>
              <a:t>α β</a:t>
            </a:r>
            <a:r>
              <a:rPr dirty="0" err="1"/>
              <a:t>ελτιώνουμε</a:t>
            </a:r>
            <a:r>
              <a:rPr dirty="0"/>
              <a:t> </a:t>
            </a:r>
            <a:r>
              <a:rPr dirty="0" err="1"/>
              <a:t>τ</a:t>
            </a:r>
            <a:r>
              <a:rPr dirty="0"/>
              <a:t>α </a:t>
            </a:r>
            <a:r>
              <a:rPr dirty="0" err="1"/>
              <a:t>φυτά</a:t>
            </a:r>
            <a:r>
              <a:rPr dirty="0"/>
              <a:t>, </a:t>
            </a:r>
            <a:r>
              <a:rPr dirty="0" err="1"/>
              <a:t>τ</a:t>
            </a:r>
            <a:r>
              <a:rPr dirty="0"/>
              <a:t>α </a:t>
            </a:r>
            <a:r>
              <a:rPr dirty="0" err="1"/>
              <a:t>ζώ</a:t>
            </a:r>
            <a:r>
              <a:rPr dirty="0"/>
              <a:t>α </a:t>
            </a:r>
            <a:r>
              <a:rPr dirty="0" err="1"/>
              <a:t>κ</a:t>
            </a:r>
            <a:r>
              <a:rPr dirty="0"/>
              <a:t>α</a:t>
            </a:r>
            <a:r>
              <a:rPr dirty="0" err="1"/>
              <a:t>ι</a:t>
            </a:r>
            <a:r>
              <a:rPr dirty="0"/>
              <a:t> </a:t>
            </a:r>
            <a:r>
              <a:rPr dirty="0" err="1"/>
              <a:t>τ</a:t>
            </a:r>
            <a:r>
              <a:rPr dirty="0"/>
              <a:t>α π</a:t>
            </a:r>
            <a:r>
              <a:rPr dirty="0" err="1"/>
              <a:t>άντ</a:t>
            </a:r>
            <a:r>
              <a:rPr dirty="0"/>
              <a:t>α </a:t>
            </a:r>
            <a:r>
              <a:rPr dirty="0" err="1"/>
              <a:t>γύρω</a:t>
            </a:r>
            <a:r>
              <a:rPr dirty="0"/>
              <a:t> </a:t>
            </a:r>
            <a:r>
              <a:rPr dirty="0" err="1"/>
              <a:t>μ</a:t>
            </a:r>
            <a:r>
              <a:rPr dirty="0"/>
              <a:t>α</a:t>
            </a:r>
            <a:r>
              <a:rPr dirty="0" err="1"/>
              <a:t>ς</a:t>
            </a:r>
            <a:r>
              <a:rPr dirty="0"/>
              <a:t>.  </a:t>
            </a:r>
            <a:r>
              <a:rPr dirty="0" err="1"/>
              <a:t>Είμ</a:t>
            </a:r>
            <a:r>
              <a:rPr dirty="0"/>
              <a:t>α</a:t>
            </a:r>
            <a:r>
              <a:rPr dirty="0" err="1"/>
              <a:t>ι</a:t>
            </a:r>
            <a:r>
              <a:rPr dirty="0"/>
              <a:t> </a:t>
            </a:r>
            <a:r>
              <a:rPr dirty="0" err="1"/>
              <a:t>σίγουρος</a:t>
            </a:r>
            <a:r>
              <a:rPr dirty="0"/>
              <a:t> </a:t>
            </a:r>
            <a:r>
              <a:rPr dirty="0" err="1"/>
              <a:t>ότι</a:t>
            </a:r>
            <a:r>
              <a:rPr dirty="0"/>
              <a:t> π</a:t>
            </a:r>
            <a:r>
              <a:rPr dirty="0" err="1"/>
              <a:t>ολλοί</a:t>
            </a:r>
            <a:r>
              <a:rPr dirty="0"/>
              <a:t> απ</a:t>
            </a:r>
            <a:r>
              <a:rPr dirty="0" err="1"/>
              <a:t>ό</a:t>
            </a:r>
            <a:r>
              <a:rPr dirty="0"/>
              <a:t> </a:t>
            </a:r>
            <a:r>
              <a:rPr dirty="0" err="1"/>
              <a:t>εσάς</a:t>
            </a:r>
            <a:r>
              <a:rPr dirty="0"/>
              <a:t> </a:t>
            </a:r>
            <a:r>
              <a:rPr dirty="0" err="1"/>
              <a:t>έχετε</a:t>
            </a:r>
            <a:r>
              <a:rPr dirty="0"/>
              <a:t> </a:t>
            </a:r>
            <a:r>
              <a:rPr dirty="0" err="1"/>
              <a:t>σκυλιά</a:t>
            </a:r>
            <a:r>
              <a:rPr dirty="0"/>
              <a:t>.  </a:t>
            </a:r>
            <a:r>
              <a:rPr dirty="0" err="1"/>
              <a:t>Κάθε</a:t>
            </a:r>
            <a:r>
              <a:rPr dirty="0"/>
              <a:t> </a:t>
            </a:r>
            <a:r>
              <a:rPr dirty="0" err="1"/>
              <a:t>σκύλος</a:t>
            </a:r>
            <a:r>
              <a:rPr dirty="0"/>
              <a:t> </a:t>
            </a:r>
            <a:r>
              <a:rPr dirty="0" err="1"/>
              <a:t>ειν</a:t>
            </a:r>
            <a:r>
              <a:rPr dirty="0"/>
              <a:t>α</a:t>
            </a:r>
            <a:r>
              <a:rPr dirty="0" err="1"/>
              <a:t>ι</a:t>
            </a:r>
            <a:r>
              <a:rPr dirty="0"/>
              <a:t> </a:t>
            </a:r>
            <a:r>
              <a:rPr dirty="0" err="1"/>
              <a:t>γενετικά</a:t>
            </a:r>
            <a:r>
              <a:rPr dirty="0"/>
              <a:t> </a:t>
            </a:r>
            <a:r>
              <a:rPr dirty="0" err="1"/>
              <a:t>τρο</a:t>
            </a:r>
            <a:r>
              <a:rPr dirty="0"/>
              <a:t>π</a:t>
            </a:r>
            <a:r>
              <a:rPr dirty="0" err="1"/>
              <a:t>ο</a:t>
            </a:r>
            <a:r>
              <a:rPr dirty="0"/>
              <a:t>π</a:t>
            </a:r>
            <a:r>
              <a:rPr dirty="0" err="1"/>
              <a:t>οιημένος</a:t>
            </a:r>
            <a:r>
              <a:rPr dirty="0"/>
              <a:t>.  </a:t>
            </a:r>
            <a:r>
              <a:rPr dirty="0" err="1"/>
              <a:t>Δεν</a:t>
            </a:r>
            <a:r>
              <a:rPr dirty="0"/>
              <a:t> </a:t>
            </a:r>
            <a:r>
              <a:rPr dirty="0" err="1"/>
              <a:t>υ</a:t>
            </a:r>
            <a:r>
              <a:rPr dirty="0"/>
              <a:t>π</a:t>
            </a:r>
            <a:r>
              <a:rPr dirty="0" err="1"/>
              <a:t>άρχουν</a:t>
            </a:r>
            <a:r>
              <a:rPr dirty="0"/>
              <a:t> </a:t>
            </a:r>
            <a:r>
              <a:rPr dirty="0" err="1"/>
              <a:t>μη</a:t>
            </a:r>
            <a:r>
              <a:rPr dirty="0"/>
              <a:t> </a:t>
            </a:r>
            <a:r>
              <a:rPr dirty="0" err="1"/>
              <a:t>γενετικά</a:t>
            </a:r>
            <a:r>
              <a:rPr dirty="0"/>
              <a:t> </a:t>
            </a:r>
            <a:r>
              <a:rPr dirty="0" err="1"/>
              <a:t>τρο</a:t>
            </a:r>
            <a:r>
              <a:rPr dirty="0"/>
              <a:t>π</a:t>
            </a:r>
            <a:r>
              <a:rPr dirty="0" err="1"/>
              <a:t>ο</a:t>
            </a:r>
            <a:r>
              <a:rPr dirty="0"/>
              <a:t>π</a:t>
            </a:r>
            <a:r>
              <a:rPr dirty="0" err="1"/>
              <a:t>οιημέν</a:t>
            </a:r>
            <a:r>
              <a:rPr dirty="0"/>
              <a:t>α </a:t>
            </a:r>
            <a:r>
              <a:rPr dirty="0" err="1"/>
              <a:t>σκυλιά</a:t>
            </a:r>
            <a:r>
              <a:rPr dirty="0"/>
              <a:t>.</a:t>
            </a:r>
          </a:p>
          <a:p>
            <a:pPr>
              <a:spcBef>
                <a:spcPts val="0"/>
              </a:spcBef>
            </a:pPr>
            <a:endParaRPr dirty="0"/>
          </a:p>
          <a:p>
            <a:pPr>
              <a:spcBef>
                <a:spcPts val="0"/>
              </a:spcBef>
            </a:pPr>
            <a:endParaRPr dirty="0"/>
          </a:p>
          <a:p>
            <a:pPr>
              <a:spcBef>
                <a:spcPts val="0"/>
              </a:spcBef>
              <a:defRPr b="1"/>
            </a:pPr>
            <a:r>
              <a:rPr dirty="0" err="1"/>
              <a:t>Διάλεξη</a:t>
            </a:r>
            <a:r>
              <a:rPr dirty="0"/>
              <a:t> "142 </a:t>
            </a:r>
            <a:r>
              <a:rPr dirty="0" err="1"/>
              <a:t>Νόμ</a:t>
            </a:r>
            <a:r>
              <a:rPr dirty="0"/>
              <a:t>π</a:t>
            </a:r>
            <a:r>
              <a:rPr dirty="0" err="1"/>
              <a:t>ελ</a:t>
            </a:r>
            <a:r>
              <a:rPr dirty="0"/>
              <a:t> </a:t>
            </a:r>
            <a:r>
              <a:rPr dirty="0" err="1"/>
              <a:t>υ</a:t>
            </a:r>
            <a:r>
              <a:rPr dirty="0"/>
              <a:t>π</a:t>
            </a:r>
            <a:r>
              <a:rPr dirty="0" err="1"/>
              <a:t>οστηρίζουν</a:t>
            </a:r>
            <a:r>
              <a:rPr dirty="0"/>
              <a:t> ΓΤΟ" απ</a:t>
            </a:r>
            <a:r>
              <a:rPr dirty="0" err="1"/>
              <a:t>ό</a:t>
            </a:r>
            <a:r>
              <a:rPr dirty="0"/>
              <a:t> </a:t>
            </a:r>
            <a:r>
              <a:rPr dirty="0" err="1"/>
              <a:t>τον</a:t>
            </a:r>
            <a:r>
              <a:rPr dirty="0"/>
              <a:t> Richard J. </a:t>
            </a:r>
            <a:r>
              <a:rPr dirty="0" err="1"/>
              <a:t>Ρόμ</a:t>
            </a:r>
            <a:r>
              <a:rPr dirty="0"/>
              <a:t>π</a:t>
            </a:r>
            <a:r>
              <a:rPr dirty="0" err="1"/>
              <a:t>ερτς</a:t>
            </a:r>
            <a:r>
              <a:rPr dirty="0"/>
              <a:t> </a:t>
            </a:r>
          </a:p>
          <a:p>
            <a:pPr>
              <a:spcBef>
                <a:spcPts val="0"/>
              </a:spcBef>
            </a:pPr>
            <a:r>
              <a:rPr dirty="0"/>
              <a:t>ICGEB, Τεργέστη-23 </a:t>
            </a:r>
            <a:r>
              <a:rPr dirty="0" err="1"/>
              <a:t>Μ</a:t>
            </a:r>
            <a:r>
              <a:rPr dirty="0"/>
              <a:t>α</a:t>
            </a:r>
            <a:r>
              <a:rPr dirty="0" err="1"/>
              <a:t>ΐου</a:t>
            </a:r>
            <a:r>
              <a:rPr dirty="0"/>
              <a:t> 2019 [ </a:t>
            </a:r>
            <a:r>
              <a:rPr u="sng" dirty="0">
                <a:solidFill>
                  <a:srgbClr val="F58025"/>
                </a:solidFill>
                <a:uFill>
                  <a:solidFill>
                    <a:srgbClr val="F58025"/>
                  </a:solidFill>
                </a:uFill>
                <a:hlinkClick r:id="rId4"/>
              </a:rPr>
              <a:t>Βίντεο</a:t>
            </a:r>
            <a:r>
              <a:rPr dirty="0"/>
              <a:t> ]    [ </a:t>
            </a:r>
            <a:r>
              <a:rPr u="sng" dirty="0">
                <a:solidFill>
                  <a:srgbClr val="F58025"/>
                </a:solidFill>
                <a:uFill>
                  <a:solidFill>
                    <a:srgbClr val="F58025"/>
                  </a:solidFill>
                </a:uFill>
                <a:hlinkClick r:id="rId5"/>
              </a:rPr>
              <a:t>Διαφάνειες</a:t>
            </a:r>
            <a:r>
              <a:rPr dirty="0"/>
              <a:t> ]</a:t>
            </a:r>
          </a:p>
          <a:p>
            <a:pPr>
              <a:spcBef>
                <a:spcPts val="0"/>
              </a:spcBef>
            </a:pPr>
            <a:r>
              <a:rPr dirty="0"/>
              <a:t> </a:t>
            </a:r>
          </a:p>
          <a:p>
            <a:pPr>
              <a:spcBef>
                <a:spcPts val="0"/>
              </a:spcBef>
              <a:defRPr>
                <a:solidFill>
                  <a:srgbClr val="2219DE"/>
                </a:solidFill>
              </a:defRPr>
            </a:pPr>
            <a:r>
              <a:rPr dirty="0" err="1"/>
              <a:t>Βίντεο</a:t>
            </a:r>
            <a:r>
              <a:rPr dirty="0"/>
              <a:t> </a:t>
            </a:r>
            <a:r>
              <a:rPr dirty="0" err="1"/>
              <a:t>δι</a:t>
            </a:r>
            <a:r>
              <a:rPr dirty="0"/>
              <a:t>α</a:t>
            </a:r>
            <a:r>
              <a:rPr dirty="0" err="1"/>
              <a:t>θέσιμο</a:t>
            </a:r>
            <a:r>
              <a:rPr dirty="0"/>
              <a:t> </a:t>
            </a:r>
            <a:r>
              <a:rPr dirty="0" err="1"/>
              <a:t>μέσω</a:t>
            </a:r>
            <a:r>
              <a:rPr dirty="0"/>
              <a:t> </a:t>
            </a:r>
            <a:r>
              <a:rPr b="1" dirty="0" err="1"/>
              <a:t>Youtube</a:t>
            </a:r>
            <a:r>
              <a:rPr b="1" dirty="0"/>
              <a:t> π</a:t>
            </a:r>
            <a:r>
              <a:rPr dirty="0" err="1"/>
              <a:t>ου</a:t>
            </a:r>
            <a:r>
              <a:rPr b="1" dirty="0"/>
              <a:t> </a:t>
            </a:r>
            <a:r>
              <a:rPr dirty="0" err="1"/>
              <a:t>έχει</a:t>
            </a:r>
            <a:r>
              <a:rPr dirty="0"/>
              <a:t> </a:t>
            </a:r>
            <a:r>
              <a:rPr dirty="0" err="1"/>
              <a:t>τη</a:t>
            </a:r>
            <a:r>
              <a:rPr dirty="0"/>
              <a:t> </a:t>
            </a:r>
            <a:r>
              <a:rPr dirty="0" err="1"/>
              <a:t>λειτουργί</a:t>
            </a:r>
            <a:r>
              <a:rPr dirty="0"/>
              <a:t>α </a:t>
            </a:r>
            <a:r>
              <a:rPr dirty="0" err="1"/>
              <a:t>της</a:t>
            </a:r>
            <a:r>
              <a:rPr dirty="0"/>
              <a:t> </a:t>
            </a:r>
            <a:r>
              <a:rPr dirty="0" err="1"/>
              <a:t>μετάφρ</a:t>
            </a:r>
            <a:r>
              <a:rPr dirty="0"/>
              <a:t>α</a:t>
            </a:r>
            <a:r>
              <a:rPr dirty="0" err="1"/>
              <a:t>σης</a:t>
            </a:r>
            <a:r>
              <a:rPr dirty="0"/>
              <a:t> </a:t>
            </a:r>
            <a:r>
              <a:rPr dirty="0" err="1"/>
              <a:t>Youtube</a:t>
            </a:r>
            <a:r>
              <a:rPr dirty="0"/>
              <a:t>. </a:t>
            </a:r>
            <a:r>
              <a:rPr dirty="0" err="1"/>
              <a:t>Κείμενο</a:t>
            </a:r>
            <a:r>
              <a:rPr dirty="0"/>
              <a:t> πα</a:t>
            </a:r>
            <a:r>
              <a:rPr dirty="0" err="1"/>
              <a:t>ρουσί</a:t>
            </a:r>
            <a:r>
              <a:rPr dirty="0"/>
              <a:t>α</a:t>
            </a:r>
            <a:r>
              <a:rPr dirty="0" err="1"/>
              <a:t>σης</a:t>
            </a:r>
            <a:r>
              <a:rPr dirty="0"/>
              <a:t> </a:t>
            </a:r>
            <a:r>
              <a:rPr dirty="0" err="1"/>
              <a:t>σε</a:t>
            </a:r>
            <a:r>
              <a:rPr dirty="0"/>
              <a:t> </a:t>
            </a:r>
            <a:r>
              <a:rPr dirty="0" err="1"/>
              <a:t>όλες</a:t>
            </a:r>
            <a:r>
              <a:rPr dirty="0"/>
              <a:t> </a:t>
            </a:r>
            <a:r>
              <a:rPr dirty="0" err="1"/>
              <a:t>τις</a:t>
            </a:r>
            <a:r>
              <a:rPr dirty="0"/>
              <a:t> </a:t>
            </a:r>
            <a:r>
              <a:rPr dirty="0" err="1"/>
              <a:t>δι</a:t>
            </a:r>
            <a:r>
              <a:rPr dirty="0"/>
              <a:t>α</a:t>
            </a:r>
            <a:r>
              <a:rPr dirty="0" err="1"/>
              <a:t>θέσιμες</a:t>
            </a:r>
            <a:r>
              <a:rPr dirty="0"/>
              <a:t> </a:t>
            </a:r>
            <a:r>
              <a:rPr dirty="0" err="1"/>
              <a:t>γλώσσες</a:t>
            </a:r>
            <a:r>
              <a:rPr dirty="0"/>
              <a:t> </a:t>
            </a:r>
            <a:r>
              <a:rPr dirty="0" err="1"/>
              <a:t>μετάφρ</a:t>
            </a:r>
            <a:r>
              <a:rPr dirty="0"/>
              <a:t>α</a:t>
            </a:r>
            <a:r>
              <a:rPr dirty="0" err="1"/>
              <a:t>σης</a:t>
            </a:r>
            <a:r>
              <a:rPr dirty="0"/>
              <a:t> Google (</a:t>
            </a:r>
            <a:r>
              <a:rPr dirty="0" err="1"/>
              <a:t>τώρ</a:t>
            </a:r>
            <a:r>
              <a:rPr dirty="0"/>
              <a:t>α </a:t>
            </a:r>
            <a:r>
              <a:rPr dirty="0" err="1"/>
              <a:t>σε</a:t>
            </a:r>
            <a:r>
              <a:rPr dirty="0"/>
              <a:t> 103 </a:t>
            </a:r>
            <a:r>
              <a:rPr dirty="0" err="1"/>
              <a:t>γλώσσες</a:t>
            </a:r>
            <a:r>
              <a:rPr dirty="0"/>
              <a:t>). </a:t>
            </a:r>
            <a:r>
              <a:rPr dirty="0" err="1"/>
              <a:t>Μετάφρ</a:t>
            </a:r>
            <a:r>
              <a:rPr dirty="0"/>
              <a:t>α</a:t>
            </a:r>
            <a:r>
              <a:rPr dirty="0" err="1"/>
              <a:t>ση</a:t>
            </a:r>
            <a:r>
              <a:rPr dirty="0"/>
              <a:t> </a:t>
            </a:r>
            <a:r>
              <a:rPr dirty="0" err="1"/>
              <a:t>του</a:t>
            </a:r>
            <a:r>
              <a:rPr dirty="0"/>
              <a:t> </a:t>
            </a:r>
            <a:r>
              <a:rPr dirty="0" err="1"/>
              <a:t>κειμένου</a:t>
            </a:r>
            <a:r>
              <a:rPr dirty="0"/>
              <a:t> π</a:t>
            </a:r>
            <a:r>
              <a:rPr dirty="0" err="1"/>
              <a:t>ου</a:t>
            </a:r>
            <a:r>
              <a:rPr dirty="0"/>
              <a:t> </a:t>
            </a:r>
            <a:r>
              <a:rPr dirty="0" err="1"/>
              <a:t>δι</a:t>
            </a:r>
            <a:r>
              <a:rPr dirty="0"/>
              <a:t>α</a:t>
            </a:r>
            <a:r>
              <a:rPr dirty="0" err="1"/>
              <a:t>τίθετ</a:t>
            </a:r>
            <a:r>
              <a:rPr dirty="0"/>
              <a:t>α</a:t>
            </a:r>
            <a:r>
              <a:rPr dirty="0" err="1"/>
              <a:t>ι</a:t>
            </a:r>
            <a:r>
              <a:rPr dirty="0"/>
              <a:t> </a:t>
            </a:r>
            <a:r>
              <a:rPr dirty="0" err="1"/>
              <a:t>σε</a:t>
            </a:r>
            <a:r>
              <a:rPr dirty="0"/>
              <a:t> </a:t>
            </a:r>
            <a:r>
              <a:rPr dirty="0" err="1"/>
              <a:t>μορφή</a:t>
            </a:r>
            <a:r>
              <a:rPr dirty="0"/>
              <a:t> </a:t>
            </a:r>
            <a:r>
              <a:rPr dirty="0" err="1"/>
              <a:t>υ</a:t>
            </a:r>
            <a:r>
              <a:rPr dirty="0"/>
              <a:t>π</a:t>
            </a:r>
            <a:r>
              <a:rPr dirty="0" err="1"/>
              <a:t>ότιτλων</a:t>
            </a:r>
            <a:r>
              <a:rPr dirty="0"/>
              <a:t> </a:t>
            </a:r>
            <a:r>
              <a:rPr dirty="0" err="1"/>
              <a:t>ως</a:t>
            </a:r>
            <a:r>
              <a:rPr dirty="0"/>
              <a:t> </a:t>
            </a:r>
            <a:r>
              <a:rPr dirty="0" err="1"/>
              <a:t>ιδιοκτήτης</a:t>
            </a:r>
            <a:r>
              <a:rPr dirty="0"/>
              <a:t> </a:t>
            </a:r>
            <a:r>
              <a:rPr dirty="0" err="1"/>
              <a:t>Youtube</a:t>
            </a:r>
            <a:r>
              <a:rPr dirty="0"/>
              <a:t> </a:t>
            </a:r>
            <a:r>
              <a:rPr dirty="0" err="1"/>
              <a:t>γλώσσ</a:t>
            </a:r>
            <a:r>
              <a:rPr dirty="0"/>
              <a:t>α </a:t>
            </a:r>
            <a:r>
              <a:rPr dirty="0" err="1"/>
              <a:t>του</a:t>
            </a:r>
            <a:r>
              <a:rPr dirty="0"/>
              <a:t> </a:t>
            </a:r>
            <a:r>
              <a:rPr dirty="0" err="1"/>
              <a:t>συνόλου</a:t>
            </a:r>
            <a:r>
              <a:rPr dirty="0"/>
              <a:t> β</a:t>
            </a:r>
            <a:r>
              <a:rPr dirty="0" err="1"/>
              <a:t>ίντεο</a:t>
            </a:r>
            <a:r>
              <a:rPr dirty="0"/>
              <a:t> </a:t>
            </a:r>
            <a:r>
              <a:rPr dirty="0" err="1"/>
              <a:t>της</a:t>
            </a:r>
            <a:r>
              <a:rPr dirty="0"/>
              <a:t> πα</a:t>
            </a:r>
            <a:r>
              <a:rPr dirty="0" err="1"/>
              <a:t>ρουσί</a:t>
            </a:r>
            <a:r>
              <a:rPr dirty="0"/>
              <a:t>α</a:t>
            </a:r>
            <a:r>
              <a:rPr dirty="0" err="1"/>
              <a:t>σης</a:t>
            </a:r>
            <a:r>
              <a:rPr dirty="0"/>
              <a:t> (</a:t>
            </a:r>
            <a:r>
              <a:rPr dirty="0" err="1"/>
              <a:t>Αγγλικά</a:t>
            </a:r>
            <a:r>
              <a:rPr dirty="0"/>
              <a:t>) </a:t>
            </a:r>
            <a:r>
              <a:rPr dirty="0" err="1"/>
              <a:t>κ</a:t>
            </a:r>
            <a:r>
              <a:rPr dirty="0"/>
              <a:t>α</a:t>
            </a:r>
            <a:r>
              <a:rPr dirty="0" err="1"/>
              <a:t>ι</a:t>
            </a:r>
            <a:r>
              <a:rPr dirty="0"/>
              <a:t> </a:t>
            </a:r>
            <a:r>
              <a:rPr dirty="0" err="1"/>
              <a:t>ε</a:t>
            </a:r>
            <a:r>
              <a:rPr dirty="0"/>
              <a:t>π</a:t>
            </a:r>
            <a:r>
              <a:rPr dirty="0" err="1"/>
              <a:t>ιτρέ</a:t>
            </a:r>
            <a:r>
              <a:rPr dirty="0"/>
              <a:t>π</a:t>
            </a:r>
            <a:r>
              <a:rPr dirty="0" err="1"/>
              <a:t>ετ</a:t>
            </a:r>
            <a:r>
              <a:rPr dirty="0"/>
              <a:t>α</a:t>
            </a:r>
            <a:r>
              <a:rPr dirty="0" err="1"/>
              <a:t>ι</a:t>
            </a:r>
            <a:r>
              <a:rPr dirty="0"/>
              <a:t> </a:t>
            </a:r>
            <a:r>
              <a:rPr dirty="0" err="1"/>
              <a:t>ν</a:t>
            </a:r>
            <a:r>
              <a:rPr dirty="0"/>
              <a:t>α </a:t>
            </a:r>
            <a:r>
              <a:rPr dirty="0" err="1"/>
              <a:t>χρησιμο</a:t>
            </a:r>
            <a:r>
              <a:rPr dirty="0"/>
              <a:t>π</a:t>
            </a:r>
            <a:r>
              <a:rPr dirty="0" err="1"/>
              <a:t>οιούν</a:t>
            </a:r>
            <a:r>
              <a:rPr dirty="0"/>
              <a:t> </a:t>
            </a:r>
            <a:r>
              <a:rPr dirty="0" err="1"/>
              <a:t>μετ</a:t>
            </a:r>
            <a:r>
              <a:rPr dirty="0"/>
              <a:t>α</a:t>
            </a:r>
            <a:r>
              <a:rPr dirty="0" err="1"/>
              <a:t>φρ</a:t>
            </a:r>
            <a:r>
              <a:rPr dirty="0"/>
              <a:t>α</a:t>
            </a:r>
            <a:r>
              <a:rPr dirty="0" err="1"/>
              <a:t>στεί</a:t>
            </a:r>
            <a:r>
              <a:rPr dirty="0"/>
              <a:t> </a:t>
            </a:r>
            <a:r>
              <a:rPr dirty="0" err="1"/>
              <a:t>υ</a:t>
            </a:r>
            <a:r>
              <a:rPr dirty="0"/>
              <a:t>π</a:t>
            </a:r>
            <a:r>
              <a:rPr dirty="0" err="1"/>
              <a:t>ότιτλους</a:t>
            </a:r>
            <a:r>
              <a:rPr dirty="0"/>
              <a:t>. </a:t>
            </a:r>
            <a:r>
              <a:rPr dirty="0" err="1"/>
              <a:t>Γι</a:t>
            </a:r>
            <a:r>
              <a:rPr dirty="0"/>
              <a:t>α </a:t>
            </a:r>
            <a:r>
              <a:rPr dirty="0" err="1"/>
              <a:t>ν</a:t>
            </a:r>
            <a:r>
              <a:rPr dirty="0"/>
              <a:t>α </a:t>
            </a:r>
            <a:r>
              <a:rPr dirty="0" err="1"/>
              <a:t>δείτε</a:t>
            </a:r>
            <a:r>
              <a:rPr dirty="0"/>
              <a:t> </a:t>
            </a:r>
            <a:r>
              <a:rPr dirty="0" err="1"/>
              <a:t>μετ</a:t>
            </a:r>
            <a:r>
              <a:rPr dirty="0"/>
              <a:t>α</a:t>
            </a:r>
            <a:r>
              <a:rPr dirty="0" err="1"/>
              <a:t>φρ</a:t>
            </a:r>
            <a:r>
              <a:rPr dirty="0"/>
              <a:t>α</a:t>
            </a:r>
            <a:r>
              <a:rPr dirty="0" err="1"/>
              <a:t>σμένο</a:t>
            </a:r>
            <a:r>
              <a:rPr dirty="0"/>
              <a:t> </a:t>
            </a:r>
            <a:r>
              <a:rPr dirty="0" err="1"/>
              <a:t>κείμενο</a:t>
            </a:r>
            <a:r>
              <a:rPr dirty="0"/>
              <a:t> πα</a:t>
            </a:r>
            <a:r>
              <a:rPr dirty="0" err="1"/>
              <a:t>ρουσί</a:t>
            </a:r>
            <a:r>
              <a:rPr dirty="0"/>
              <a:t>α</a:t>
            </a:r>
            <a:r>
              <a:rPr dirty="0" err="1"/>
              <a:t>σης</a:t>
            </a:r>
            <a:r>
              <a:rPr dirty="0"/>
              <a:t>, πα</a:t>
            </a:r>
            <a:r>
              <a:rPr dirty="0" err="1"/>
              <a:t>ρ</a:t>
            </a:r>
            <a:r>
              <a:rPr dirty="0"/>
              <a:t>α</a:t>
            </a:r>
            <a:r>
              <a:rPr dirty="0" err="1"/>
              <a:t>κ</a:t>
            </a:r>
            <a:r>
              <a:rPr dirty="0"/>
              <a:t>α</a:t>
            </a:r>
            <a:r>
              <a:rPr dirty="0" err="1"/>
              <a:t>λούμε</a:t>
            </a:r>
            <a:r>
              <a:rPr dirty="0"/>
              <a:t> </a:t>
            </a:r>
            <a:r>
              <a:rPr dirty="0" err="1"/>
              <a:t>ε</a:t>
            </a:r>
            <a:r>
              <a:rPr dirty="0"/>
              <a:t>π</a:t>
            </a:r>
            <a:r>
              <a:rPr dirty="0" err="1"/>
              <a:t>ισκεφτείτε</a:t>
            </a:r>
            <a:r>
              <a:rPr dirty="0"/>
              <a:t> </a:t>
            </a:r>
            <a:r>
              <a:rPr dirty="0" err="1"/>
              <a:t>τη</a:t>
            </a:r>
            <a:r>
              <a:rPr dirty="0"/>
              <a:t> </a:t>
            </a:r>
            <a:r>
              <a:rPr dirty="0" err="1"/>
              <a:t>ρύθμιση</a:t>
            </a:r>
            <a:r>
              <a:rPr dirty="0"/>
              <a:t> </a:t>
            </a:r>
            <a:r>
              <a:rPr dirty="0" err="1"/>
              <a:t>Youtube</a:t>
            </a:r>
            <a:r>
              <a:rPr dirty="0"/>
              <a:t> β</a:t>
            </a:r>
            <a:r>
              <a:rPr dirty="0" err="1"/>
              <a:t>ίντεο</a:t>
            </a:r>
            <a:r>
              <a:rPr dirty="0"/>
              <a:t> </a:t>
            </a:r>
            <a:r>
              <a:rPr dirty="0" err="1"/>
              <a:t>κ</a:t>
            </a:r>
            <a:r>
              <a:rPr dirty="0"/>
              <a:t>α</a:t>
            </a:r>
            <a:r>
              <a:rPr dirty="0" err="1"/>
              <a:t>ι</a:t>
            </a:r>
            <a:r>
              <a:rPr dirty="0"/>
              <a:t> </a:t>
            </a:r>
            <a:r>
              <a:rPr dirty="0" err="1"/>
              <a:t>ν</a:t>
            </a:r>
            <a:r>
              <a:rPr dirty="0"/>
              <a:t>α </a:t>
            </a:r>
            <a:r>
              <a:rPr dirty="0" err="1"/>
              <a:t>ορίσετε</a:t>
            </a:r>
            <a:r>
              <a:rPr dirty="0"/>
              <a:t> </a:t>
            </a:r>
            <a:r>
              <a:rPr dirty="0" err="1"/>
              <a:t>τη</a:t>
            </a:r>
            <a:r>
              <a:rPr dirty="0"/>
              <a:t> </a:t>
            </a:r>
            <a:r>
              <a:rPr dirty="0" err="1"/>
              <a:t>γλώσσ</a:t>
            </a:r>
            <a:r>
              <a:rPr dirty="0"/>
              <a:t>α </a:t>
            </a:r>
            <a:r>
              <a:rPr dirty="0" err="1"/>
              <a:t>των</a:t>
            </a:r>
            <a:r>
              <a:rPr dirty="0"/>
              <a:t> </a:t>
            </a:r>
            <a:r>
              <a:rPr dirty="0" err="1"/>
              <a:t>υ</a:t>
            </a:r>
            <a:r>
              <a:rPr dirty="0"/>
              <a:t>π</a:t>
            </a:r>
            <a:r>
              <a:rPr dirty="0" err="1"/>
              <a:t>οτίτλων</a:t>
            </a:r>
            <a:r>
              <a:rPr dirty="0"/>
              <a:t> </a:t>
            </a:r>
            <a:r>
              <a:rPr dirty="0" err="1"/>
              <a:t>μέσω</a:t>
            </a:r>
            <a:r>
              <a:rPr dirty="0"/>
              <a:t> α</a:t>
            </a:r>
            <a:r>
              <a:rPr dirty="0" err="1"/>
              <a:t>υτόμ</a:t>
            </a:r>
            <a:r>
              <a:rPr dirty="0"/>
              <a:t>α</a:t>
            </a:r>
            <a:r>
              <a:rPr dirty="0" err="1"/>
              <a:t>της</a:t>
            </a:r>
            <a:r>
              <a:rPr dirty="0"/>
              <a:t> </a:t>
            </a:r>
            <a:r>
              <a:rPr dirty="0" err="1"/>
              <a:t>μετάφρ</a:t>
            </a:r>
            <a:r>
              <a:rPr dirty="0"/>
              <a:t>α</a:t>
            </a:r>
            <a:r>
              <a:rPr dirty="0" err="1"/>
              <a:t>σης</a:t>
            </a:r>
            <a:r>
              <a:rPr dirty="0"/>
              <a:t> </a:t>
            </a:r>
            <a:r>
              <a:rPr dirty="0" err="1"/>
              <a:t>ε</a:t>
            </a:r>
            <a:r>
              <a:rPr dirty="0"/>
              <a:t>π</a:t>
            </a:r>
            <a:r>
              <a:rPr dirty="0" err="1"/>
              <a:t>ιλογή</a:t>
            </a:r>
            <a:r>
              <a:rPr dirty="0"/>
              <a:t>. </a:t>
            </a:r>
            <a:r>
              <a:rPr dirty="0" err="1"/>
              <a:t>Μ</a:t>
            </a:r>
            <a:r>
              <a:rPr dirty="0"/>
              <a:t>π</a:t>
            </a:r>
            <a:r>
              <a:rPr dirty="0" err="1"/>
              <a:t>ορείτε</a:t>
            </a:r>
            <a:r>
              <a:rPr dirty="0"/>
              <a:t> </a:t>
            </a:r>
            <a:r>
              <a:rPr dirty="0" err="1"/>
              <a:t>ν</a:t>
            </a:r>
            <a:r>
              <a:rPr dirty="0"/>
              <a:t>α </a:t>
            </a:r>
            <a:r>
              <a:rPr dirty="0" err="1"/>
              <a:t>ορίσετε</a:t>
            </a:r>
            <a:r>
              <a:rPr dirty="0"/>
              <a:t> </a:t>
            </a:r>
            <a:r>
              <a:rPr dirty="0" err="1"/>
              <a:t>κ</a:t>
            </a:r>
            <a:r>
              <a:rPr dirty="0"/>
              <a:t>α</a:t>
            </a:r>
            <a:r>
              <a:rPr dirty="0" err="1"/>
              <a:t>ι</a:t>
            </a:r>
            <a:r>
              <a:rPr dirty="0"/>
              <a:t> </a:t>
            </a:r>
            <a:r>
              <a:rPr dirty="0" err="1"/>
              <a:t>ν</a:t>
            </a:r>
            <a:r>
              <a:rPr dirty="0"/>
              <a:t>α </a:t>
            </a:r>
            <a:r>
              <a:rPr dirty="0" err="1"/>
              <a:t>δείτε</a:t>
            </a:r>
            <a:r>
              <a:rPr dirty="0"/>
              <a:t> α</a:t>
            </a:r>
            <a:r>
              <a:rPr dirty="0" err="1"/>
              <a:t>γγλικούς</a:t>
            </a:r>
            <a:r>
              <a:rPr dirty="0"/>
              <a:t> </a:t>
            </a:r>
            <a:r>
              <a:rPr dirty="0" err="1"/>
              <a:t>υ</a:t>
            </a:r>
            <a:r>
              <a:rPr dirty="0"/>
              <a:t>π</a:t>
            </a:r>
            <a:r>
              <a:rPr dirty="0" err="1"/>
              <a:t>ότιτλους</a:t>
            </a:r>
            <a:r>
              <a:rPr dirty="0"/>
              <a:t>, </a:t>
            </a:r>
            <a:r>
              <a:rPr dirty="0" err="1"/>
              <a:t>κ</a:t>
            </a:r>
            <a:r>
              <a:rPr dirty="0"/>
              <a:t>α</a:t>
            </a:r>
            <a:r>
              <a:rPr dirty="0" err="1"/>
              <a:t>θώς</a:t>
            </a:r>
            <a:r>
              <a:rPr dirty="0"/>
              <a:t> </a:t>
            </a:r>
            <a:r>
              <a:rPr dirty="0" err="1"/>
              <a:t>κ</a:t>
            </a:r>
            <a:r>
              <a:rPr dirty="0"/>
              <a:t>α</a:t>
            </a:r>
            <a:r>
              <a:rPr dirty="0" err="1"/>
              <a:t>ι</a:t>
            </a:r>
            <a:r>
              <a:rPr dirty="0"/>
              <a:t>. </a:t>
            </a:r>
          </a:p>
          <a:p>
            <a:pPr>
              <a:spcBef>
                <a:spcPts val="0"/>
              </a:spcBef>
            </a:pPr>
            <a:endParaRPr dirty="0"/>
          </a:p>
          <a:p>
            <a:pPr>
              <a:spcBef>
                <a:spcPts val="0"/>
              </a:spcBef>
            </a:pPr>
            <a:r>
              <a:rPr dirty="0" err="1"/>
              <a:t>Αρχικό</a:t>
            </a:r>
            <a:r>
              <a:rPr dirty="0"/>
              <a:t> α</a:t>
            </a:r>
            <a:r>
              <a:rPr dirty="0" err="1"/>
              <a:t>ρχείο</a:t>
            </a:r>
            <a:r>
              <a:rPr dirty="0"/>
              <a:t> </a:t>
            </a:r>
            <a:r>
              <a:rPr dirty="0" err="1"/>
              <a:t>του</a:t>
            </a:r>
            <a:r>
              <a:rPr dirty="0"/>
              <a:t> PowerPoint </a:t>
            </a:r>
            <a:r>
              <a:rPr dirty="0" err="1"/>
              <a:t>σε</a:t>
            </a:r>
            <a:r>
              <a:rPr dirty="0"/>
              <a:t> </a:t>
            </a:r>
            <a:r>
              <a:rPr dirty="0" err="1"/>
              <a:t>Υ</a:t>
            </a:r>
            <a:r>
              <a:rPr dirty="0"/>
              <a:t>π</a:t>
            </a:r>
            <a:r>
              <a:rPr dirty="0" err="1"/>
              <a:t>ερ</a:t>
            </a:r>
            <a:r>
              <a:rPr dirty="0"/>
              <a:t>π</a:t>
            </a:r>
            <a:r>
              <a:rPr dirty="0" err="1"/>
              <a:t>ορεί</a:t>
            </a:r>
            <a:r>
              <a:rPr dirty="0"/>
              <a:t>α </a:t>
            </a:r>
            <a:r>
              <a:rPr dirty="0" err="1"/>
              <a:t>δι</a:t>
            </a:r>
            <a:r>
              <a:rPr dirty="0"/>
              <a:t>α</a:t>
            </a:r>
            <a:r>
              <a:rPr dirty="0" err="1"/>
              <a:t>θέσιμο</a:t>
            </a:r>
            <a:r>
              <a:rPr dirty="0"/>
              <a:t> </a:t>
            </a:r>
            <a:r>
              <a:rPr dirty="0" err="1"/>
              <a:t>σε</a:t>
            </a:r>
            <a:r>
              <a:rPr dirty="0"/>
              <a:t> </a:t>
            </a:r>
            <a:r>
              <a:rPr u="sng" dirty="0">
                <a:solidFill>
                  <a:srgbClr val="F58025"/>
                </a:solidFill>
                <a:uFill>
                  <a:solidFill>
                    <a:srgbClr val="F58025"/>
                  </a:solidFill>
                </a:uFill>
                <a:hlinkClick r:id="rId6"/>
              </a:rPr>
              <a:t>http://www.pitt.edu/~super7/56011-57001/56201.ppt</a:t>
            </a:r>
            <a:r>
              <a:rPr dirty="0"/>
              <a:t> </a:t>
            </a:r>
          </a:p>
          <a:p>
            <a:pPr>
              <a:spcBef>
                <a:spcPts val="0"/>
              </a:spcBef>
            </a:pPr>
            <a:r>
              <a:rPr dirty="0"/>
              <a:t>PPT </a:t>
            </a:r>
            <a:r>
              <a:rPr dirty="0" err="1"/>
              <a:t>στ</a:t>
            </a:r>
            <a:r>
              <a:rPr dirty="0"/>
              <a:t>α </a:t>
            </a:r>
            <a:r>
              <a:rPr dirty="0" err="1"/>
              <a:t>ρωσικά</a:t>
            </a:r>
            <a:r>
              <a:rPr dirty="0"/>
              <a:t>-http://</a:t>
            </a:r>
            <a:r>
              <a:rPr dirty="0" err="1"/>
              <a:t>www.pitt.edu</a:t>
            </a:r>
            <a:r>
              <a:rPr dirty="0"/>
              <a:t>/~super7/56011-57001/56251.ppt </a:t>
            </a:r>
          </a:p>
          <a:p>
            <a:pPr>
              <a:spcBef>
                <a:spcPts val="0"/>
              </a:spcBef>
            </a:pPr>
            <a:r>
              <a:rPr dirty="0"/>
              <a:t>PPT </a:t>
            </a:r>
            <a:r>
              <a:rPr dirty="0" err="1"/>
              <a:t>στ</a:t>
            </a:r>
            <a:r>
              <a:rPr dirty="0"/>
              <a:t>α </a:t>
            </a:r>
            <a:r>
              <a:rPr dirty="0" err="1"/>
              <a:t>κινέζικ</a:t>
            </a:r>
            <a:r>
              <a:rPr dirty="0"/>
              <a:t>α-http://</a:t>
            </a:r>
            <a:r>
              <a:rPr dirty="0" err="1"/>
              <a:t>www.pitt.edu</a:t>
            </a:r>
            <a:r>
              <a:rPr dirty="0"/>
              <a:t>/~super7/56011-57001/56261.ppt </a:t>
            </a:r>
          </a:p>
          <a:p>
            <a:pPr>
              <a:spcBef>
                <a:spcPts val="0"/>
              </a:spcBef>
            </a:pPr>
            <a:r>
              <a:rPr dirty="0"/>
              <a:t>PPT </a:t>
            </a:r>
            <a:r>
              <a:rPr dirty="0" err="1"/>
              <a:t>στ</a:t>
            </a:r>
            <a:r>
              <a:rPr dirty="0"/>
              <a:t>α </a:t>
            </a:r>
            <a:r>
              <a:rPr dirty="0" err="1"/>
              <a:t>Ισ</a:t>
            </a:r>
            <a:r>
              <a:rPr dirty="0"/>
              <a:t>πα</a:t>
            </a:r>
            <a:r>
              <a:rPr dirty="0" err="1"/>
              <a:t>νικά</a:t>
            </a:r>
            <a:r>
              <a:rPr dirty="0"/>
              <a:t>-http://</a:t>
            </a:r>
            <a:r>
              <a:rPr dirty="0" err="1"/>
              <a:t>www.pitt.edu</a:t>
            </a:r>
            <a:r>
              <a:rPr dirty="0"/>
              <a:t>/~super7/56011-57001/56271.ppt </a:t>
            </a:r>
          </a:p>
          <a:p>
            <a:pPr>
              <a:spcBef>
                <a:spcPts val="0"/>
              </a:spcBef>
            </a:pPr>
            <a:r>
              <a:rPr dirty="0"/>
              <a:t>PPT </a:t>
            </a:r>
            <a:r>
              <a:rPr dirty="0" err="1"/>
              <a:t>στ</a:t>
            </a:r>
            <a:r>
              <a:rPr dirty="0"/>
              <a:t>α </a:t>
            </a:r>
            <a:r>
              <a:rPr dirty="0" err="1"/>
              <a:t>Γ</a:t>
            </a:r>
            <a:r>
              <a:rPr dirty="0"/>
              <a:t>α</a:t>
            </a:r>
            <a:r>
              <a:rPr dirty="0" err="1"/>
              <a:t>λλικά</a:t>
            </a:r>
            <a:r>
              <a:rPr dirty="0"/>
              <a:t>-http://</a:t>
            </a:r>
            <a:r>
              <a:rPr dirty="0" err="1"/>
              <a:t>www.pitt.edu</a:t>
            </a:r>
            <a:r>
              <a:rPr dirty="0"/>
              <a:t>/~super7/56011-57001/56281.ppt </a:t>
            </a:r>
          </a:p>
          <a:p>
            <a:pPr>
              <a:spcBef>
                <a:spcPts val="0"/>
              </a:spcBef>
            </a:pPr>
            <a:r>
              <a:rPr dirty="0"/>
              <a:t>PPT </a:t>
            </a:r>
            <a:r>
              <a:rPr dirty="0" err="1"/>
              <a:t>στ</a:t>
            </a:r>
            <a:r>
              <a:rPr dirty="0"/>
              <a:t>α </a:t>
            </a:r>
            <a:r>
              <a:rPr dirty="0" err="1"/>
              <a:t>Ι</a:t>
            </a:r>
            <a:r>
              <a:rPr dirty="0"/>
              <a:t>απ</a:t>
            </a:r>
            <a:r>
              <a:rPr dirty="0" err="1"/>
              <a:t>ωνικά</a:t>
            </a:r>
            <a:r>
              <a:rPr dirty="0"/>
              <a:t>-http://</a:t>
            </a:r>
            <a:r>
              <a:rPr dirty="0" err="1"/>
              <a:t>www.pitt.edu</a:t>
            </a:r>
            <a:r>
              <a:rPr dirty="0"/>
              <a:t>/~super7/56011-57001/56291.ppt </a:t>
            </a:r>
          </a:p>
          <a:p>
            <a:pPr>
              <a:spcBef>
                <a:spcPts val="0"/>
              </a:spcBef>
            </a:pPr>
            <a:endParaRPr dirty="0"/>
          </a:p>
          <a:p>
            <a:pPr>
              <a:spcBef>
                <a:spcPts val="0"/>
              </a:spcBef>
            </a:pPr>
            <a:r>
              <a:rPr dirty="0"/>
              <a:t> </a:t>
            </a:r>
          </a:p>
          <a:p>
            <a:pPr>
              <a:spcBef>
                <a:spcPts val="0"/>
              </a:spcBef>
            </a:pPr>
            <a:r>
              <a:rPr dirty="0" err="1"/>
              <a:t>Γι</a:t>
            </a:r>
            <a:r>
              <a:rPr dirty="0"/>
              <a:t>α </a:t>
            </a:r>
            <a:r>
              <a:rPr dirty="0" err="1"/>
              <a:t>ν</a:t>
            </a:r>
            <a:r>
              <a:rPr dirty="0"/>
              <a:t>α π</a:t>
            </a:r>
            <a:r>
              <a:rPr dirty="0" err="1"/>
              <a:t>άρετε</a:t>
            </a:r>
            <a:r>
              <a:rPr dirty="0"/>
              <a:t> </a:t>
            </a:r>
            <a:r>
              <a:rPr dirty="0" err="1"/>
              <a:t>τη</a:t>
            </a:r>
            <a:r>
              <a:rPr dirty="0"/>
              <a:t> </a:t>
            </a:r>
            <a:r>
              <a:rPr dirty="0" err="1"/>
              <a:t>μετάφρ</a:t>
            </a:r>
            <a:r>
              <a:rPr dirty="0"/>
              <a:t>α</a:t>
            </a:r>
            <a:r>
              <a:rPr dirty="0" err="1"/>
              <a:t>ση</a:t>
            </a:r>
            <a:r>
              <a:rPr dirty="0"/>
              <a:t> α</a:t>
            </a:r>
            <a:r>
              <a:rPr dirty="0" err="1"/>
              <a:t>υτής</a:t>
            </a:r>
            <a:r>
              <a:rPr dirty="0"/>
              <a:t> </a:t>
            </a:r>
            <a:r>
              <a:rPr dirty="0" err="1"/>
              <a:t>της</a:t>
            </a:r>
            <a:r>
              <a:rPr dirty="0"/>
              <a:t> </a:t>
            </a:r>
            <a:r>
              <a:rPr dirty="0" err="1"/>
              <a:t>διδ</a:t>
            </a:r>
            <a:r>
              <a:rPr dirty="0"/>
              <a:t>α</a:t>
            </a:r>
            <a:r>
              <a:rPr dirty="0" err="1"/>
              <a:t>σκ</a:t>
            </a:r>
            <a:r>
              <a:rPr dirty="0"/>
              <a:t>α</a:t>
            </a:r>
            <a:r>
              <a:rPr dirty="0" err="1"/>
              <a:t>λί</a:t>
            </a:r>
            <a:r>
              <a:rPr dirty="0"/>
              <a:t>α</a:t>
            </a:r>
            <a:r>
              <a:rPr dirty="0" err="1"/>
              <a:t>ς</a:t>
            </a:r>
            <a:r>
              <a:rPr dirty="0"/>
              <a:t> </a:t>
            </a:r>
            <a:r>
              <a:rPr dirty="0" err="1"/>
              <a:t>σε</a:t>
            </a:r>
            <a:r>
              <a:rPr dirty="0"/>
              <a:t> </a:t>
            </a:r>
            <a:r>
              <a:rPr dirty="0" err="1"/>
              <a:t>άλλες</a:t>
            </a:r>
            <a:r>
              <a:rPr dirty="0"/>
              <a:t> 50+ </a:t>
            </a:r>
            <a:r>
              <a:rPr dirty="0" err="1"/>
              <a:t>γλώσσες</a:t>
            </a:r>
            <a:r>
              <a:rPr dirty="0"/>
              <a:t>, πα</a:t>
            </a:r>
            <a:r>
              <a:rPr dirty="0" err="1"/>
              <a:t>ρ</a:t>
            </a:r>
            <a:r>
              <a:rPr dirty="0"/>
              <a:t>α</a:t>
            </a:r>
            <a:r>
              <a:rPr dirty="0" err="1"/>
              <a:t>κ</a:t>
            </a:r>
            <a:r>
              <a:rPr dirty="0"/>
              <a:t>α</a:t>
            </a:r>
            <a:r>
              <a:rPr dirty="0" err="1"/>
              <a:t>λώ</a:t>
            </a:r>
            <a:r>
              <a:rPr dirty="0"/>
              <a:t> </a:t>
            </a:r>
            <a:r>
              <a:rPr dirty="0" err="1"/>
              <a:t>κ</a:t>
            </a:r>
            <a:r>
              <a:rPr dirty="0"/>
              <a:t>α</a:t>
            </a:r>
            <a:r>
              <a:rPr dirty="0" err="1"/>
              <a:t>τε</a:t>
            </a:r>
            <a:r>
              <a:rPr dirty="0"/>
              <a:t>β</a:t>
            </a:r>
            <a:r>
              <a:rPr dirty="0" err="1"/>
              <a:t>άστε</a:t>
            </a:r>
            <a:endParaRPr dirty="0"/>
          </a:p>
          <a:p>
            <a:pPr>
              <a:spcBef>
                <a:spcPts val="0"/>
              </a:spcBef>
            </a:pPr>
            <a:r>
              <a:rPr dirty="0" err="1"/>
              <a:t>Μετάφρ</a:t>
            </a:r>
            <a:r>
              <a:rPr dirty="0"/>
              <a:t>α</a:t>
            </a:r>
            <a:r>
              <a:rPr dirty="0" err="1"/>
              <a:t>ση</a:t>
            </a:r>
            <a:r>
              <a:rPr dirty="0"/>
              <a:t> πα</a:t>
            </a:r>
            <a:r>
              <a:rPr dirty="0" err="1"/>
              <a:t>ρουσί</a:t>
            </a:r>
            <a:r>
              <a:rPr dirty="0"/>
              <a:t>α</a:t>
            </a:r>
            <a:r>
              <a:rPr dirty="0" err="1"/>
              <a:t>σης</a:t>
            </a:r>
            <a:r>
              <a:rPr dirty="0"/>
              <a:t> </a:t>
            </a:r>
            <a:r>
              <a:rPr dirty="0" err="1"/>
              <a:t>της</a:t>
            </a:r>
            <a:r>
              <a:rPr dirty="0"/>
              <a:t> Microsoft (</a:t>
            </a:r>
            <a:r>
              <a:rPr dirty="0" err="1"/>
              <a:t>Προσθήκη</a:t>
            </a:r>
            <a:r>
              <a:rPr dirty="0"/>
              <a:t> </a:t>
            </a:r>
            <a:r>
              <a:rPr dirty="0" err="1"/>
              <a:t>σημείου</a:t>
            </a:r>
            <a:r>
              <a:rPr dirty="0"/>
              <a:t> </a:t>
            </a:r>
            <a:r>
              <a:rPr dirty="0" err="1"/>
              <a:t>τροφοδοσί</a:t>
            </a:r>
            <a:r>
              <a:rPr dirty="0"/>
              <a:t>α</a:t>
            </a:r>
            <a:r>
              <a:rPr dirty="0" err="1"/>
              <a:t>ς</a:t>
            </a:r>
            <a:r>
              <a:rPr dirty="0"/>
              <a:t>) π</a:t>
            </a:r>
            <a:r>
              <a:rPr dirty="0" err="1"/>
              <a:t>ου</a:t>
            </a:r>
            <a:r>
              <a:rPr dirty="0"/>
              <a:t> </a:t>
            </a:r>
            <a:r>
              <a:rPr dirty="0" err="1"/>
              <a:t>μετ</a:t>
            </a:r>
            <a:r>
              <a:rPr dirty="0"/>
              <a:t>α</a:t>
            </a:r>
            <a:r>
              <a:rPr dirty="0" err="1"/>
              <a:t>φράζει</a:t>
            </a:r>
            <a:r>
              <a:rPr dirty="0"/>
              <a:t> </a:t>
            </a:r>
            <a:r>
              <a:rPr dirty="0" err="1"/>
              <a:t>ολόκληρη</a:t>
            </a:r>
            <a:r>
              <a:rPr dirty="0"/>
              <a:t> </a:t>
            </a:r>
            <a:r>
              <a:rPr dirty="0" err="1"/>
              <a:t>την</a:t>
            </a:r>
            <a:r>
              <a:rPr dirty="0"/>
              <a:t> πα</a:t>
            </a:r>
            <a:r>
              <a:rPr dirty="0" err="1"/>
              <a:t>ρουσί</a:t>
            </a:r>
            <a:r>
              <a:rPr dirty="0"/>
              <a:t>α</a:t>
            </a:r>
            <a:r>
              <a:rPr dirty="0" err="1"/>
              <a:t>ση</a:t>
            </a:r>
            <a:r>
              <a:rPr dirty="0"/>
              <a:t> </a:t>
            </a:r>
            <a:r>
              <a:rPr dirty="0" err="1"/>
              <a:t>σε</a:t>
            </a:r>
            <a:r>
              <a:rPr dirty="0"/>
              <a:t> π</a:t>
            </a:r>
            <a:r>
              <a:rPr dirty="0" err="1"/>
              <a:t>ερισσότερες</a:t>
            </a:r>
            <a:r>
              <a:rPr dirty="0"/>
              <a:t> απ</a:t>
            </a:r>
            <a:r>
              <a:rPr dirty="0" err="1"/>
              <a:t>ό</a:t>
            </a:r>
            <a:r>
              <a:rPr dirty="0"/>
              <a:t> 60 </a:t>
            </a:r>
            <a:r>
              <a:rPr dirty="0" err="1"/>
              <a:t>γλώσσες</a:t>
            </a:r>
            <a:r>
              <a:rPr dirty="0"/>
              <a:t> </a:t>
            </a:r>
            <a:r>
              <a:rPr dirty="0" err="1"/>
              <a:t>κ</a:t>
            </a:r>
            <a:r>
              <a:rPr dirty="0"/>
              <a:t>α</a:t>
            </a:r>
            <a:r>
              <a:rPr dirty="0" err="1"/>
              <a:t>ι</a:t>
            </a:r>
            <a:r>
              <a:rPr dirty="0"/>
              <a:t> </a:t>
            </a:r>
            <a:r>
              <a:rPr dirty="0" err="1"/>
              <a:t>μ</a:t>
            </a:r>
            <a:r>
              <a:rPr dirty="0"/>
              <a:t>π</a:t>
            </a:r>
            <a:r>
              <a:rPr dirty="0" err="1"/>
              <a:t>ορεί</a:t>
            </a:r>
            <a:r>
              <a:rPr dirty="0"/>
              <a:t> </a:t>
            </a:r>
            <a:r>
              <a:rPr dirty="0" err="1"/>
              <a:t>ν</a:t>
            </a:r>
            <a:r>
              <a:rPr dirty="0"/>
              <a:t>α </a:t>
            </a:r>
            <a:r>
              <a:rPr dirty="0" err="1"/>
              <a:t>ληφθεί</a:t>
            </a:r>
            <a:r>
              <a:rPr dirty="0"/>
              <a:t> </a:t>
            </a:r>
            <a:r>
              <a:rPr dirty="0" err="1"/>
              <a:t>στο</a:t>
            </a:r>
            <a:r>
              <a:rPr dirty="0"/>
              <a:t>:</a:t>
            </a:r>
          </a:p>
          <a:p>
            <a:pPr>
              <a:spcBef>
                <a:spcPts val="0"/>
              </a:spcBef>
              <a:defRPr u="sng"/>
            </a:pPr>
            <a:r>
              <a:rPr dirty="0">
                <a:solidFill>
                  <a:srgbClr val="F58025"/>
                </a:solidFill>
                <a:uFill>
                  <a:solidFill>
                    <a:srgbClr val="F58025"/>
                  </a:solidFill>
                </a:uFill>
                <a:hlinkClick r:id="rId7"/>
              </a:rPr>
              <a:t>https://microsofttranslator.uservoice.com/knowledgebase/articles/1159792-presentation-translator-how-do-i-use-this-to-tra</a:t>
            </a:r>
            <a:r>
              <a:rPr u="none" dirty="0"/>
              <a:t>  </a:t>
            </a:r>
          </a:p>
          <a:p>
            <a:pPr>
              <a:spcBef>
                <a:spcPts val="0"/>
              </a:spcBef>
            </a:pPr>
            <a:endParaRPr u="none" dirty="0"/>
          </a:p>
          <a:p>
            <a:pPr>
              <a:spcBef>
                <a:spcPts val="0"/>
              </a:spcBef>
            </a:pPr>
            <a:r>
              <a:rPr dirty="0" err="1"/>
              <a:t>Το</a:t>
            </a:r>
            <a:r>
              <a:rPr dirty="0"/>
              <a:t> </a:t>
            </a:r>
            <a:r>
              <a:rPr dirty="0" err="1"/>
              <a:t>κείμενο</a:t>
            </a:r>
            <a:r>
              <a:rPr dirty="0"/>
              <a:t> </a:t>
            </a:r>
            <a:r>
              <a:rPr dirty="0" err="1"/>
              <a:t>ενσωμ</a:t>
            </a:r>
            <a:r>
              <a:rPr dirty="0"/>
              <a:t>α</a:t>
            </a:r>
            <a:r>
              <a:rPr dirty="0" err="1"/>
              <a:t>τωμένο</a:t>
            </a:r>
            <a:r>
              <a:rPr dirty="0"/>
              <a:t> </a:t>
            </a:r>
            <a:r>
              <a:rPr dirty="0" err="1"/>
              <a:t>σε</a:t>
            </a:r>
            <a:r>
              <a:rPr dirty="0"/>
              <a:t> </a:t>
            </a:r>
            <a:r>
              <a:rPr dirty="0" err="1"/>
              <a:t>εικόνες</a:t>
            </a:r>
            <a:r>
              <a:rPr dirty="0"/>
              <a:t> </a:t>
            </a:r>
            <a:r>
              <a:rPr dirty="0" err="1"/>
              <a:t>στην</a:t>
            </a:r>
            <a:r>
              <a:rPr dirty="0"/>
              <a:t> πα</a:t>
            </a:r>
            <a:r>
              <a:rPr dirty="0" err="1"/>
              <a:t>ρουσί</a:t>
            </a:r>
            <a:r>
              <a:rPr dirty="0"/>
              <a:t>α</a:t>
            </a:r>
            <a:r>
              <a:rPr dirty="0" err="1"/>
              <a:t>ση</a:t>
            </a:r>
            <a:r>
              <a:rPr dirty="0"/>
              <a:t> </a:t>
            </a:r>
            <a:r>
              <a:rPr dirty="0" err="1"/>
              <a:t>δεν</a:t>
            </a:r>
            <a:r>
              <a:rPr dirty="0"/>
              <a:t> </a:t>
            </a:r>
            <a:r>
              <a:rPr dirty="0" err="1"/>
              <a:t>μετ</a:t>
            </a:r>
            <a:r>
              <a:rPr dirty="0"/>
              <a:t>α</a:t>
            </a:r>
            <a:r>
              <a:rPr dirty="0" err="1"/>
              <a:t>φράζετ</a:t>
            </a:r>
            <a:r>
              <a:rPr dirty="0"/>
              <a:t>α</a:t>
            </a:r>
            <a:r>
              <a:rPr dirty="0" err="1"/>
              <a:t>ι</a:t>
            </a:r>
            <a:r>
              <a:rPr dirty="0"/>
              <a:t>, α</a:t>
            </a:r>
            <a:r>
              <a:rPr dirty="0" err="1"/>
              <a:t>λλά</a:t>
            </a:r>
            <a:r>
              <a:rPr dirty="0"/>
              <a:t> </a:t>
            </a:r>
            <a:r>
              <a:rPr dirty="0" err="1"/>
              <a:t>μ</a:t>
            </a:r>
            <a:r>
              <a:rPr dirty="0"/>
              <a:t>π</a:t>
            </a:r>
            <a:r>
              <a:rPr dirty="0" err="1"/>
              <a:t>ορείτε</a:t>
            </a:r>
            <a:r>
              <a:rPr dirty="0"/>
              <a:t> </a:t>
            </a:r>
            <a:r>
              <a:rPr dirty="0" err="1"/>
              <a:t>ν</a:t>
            </a:r>
            <a:r>
              <a:rPr dirty="0"/>
              <a:t>α </a:t>
            </a:r>
            <a:r>
              <a:rPr dirty="0" err="1"/>
              <a:t>το</a:t>
            </a:r>
            <a:r>
              <a:rPr dirty="0"/>
              <a:t> </a:t>
            </a:r>
            <a:r>
              <a:rPr dirty="0" err="1"/>
              <a:t>μετ</a:t>
            </a:r>
            <a:r>
              <a:rPr dirty="0"/>
              <a:t>α</a:t>
            </a:r>
            <a:r>
              <a:rPr dirty="0" err="1"/>
              <a:t>φράσετε</a:t>
            </a:r>
            <a:r>
              <a:rPr dirty="0"/>
              <a:t> </a:t>
            </a:r>
            <a:r>
              <a:rPr dirty="0" err="1"/>
              <a:t>με</a:t>
            </a:r>
            <a:r>
              <a:rPr dirty="0"/>
              <a:t> </a:t>
            </a:r>
            <a:r>
              <a:rPr dirty="0" err="1"/>
              <a:t>άλλες</a:t>
            </a:r>
            <a:r>
              <a:rPr dirty="0"/>
              <a:t> </a:t>
            </a:r>
            <a:r>
              <a:rPr dirty="0" err="1"/>
              <a:t>εφ</a:t>
            </a:r>
            <a:r>
              <a:rPr dirty="0"/>
              <a:t>α</a:t>
            </a:r>
            <a:r>
              <a:rPr dirty="0" err="1"/>
              <a:t>ρμογές</a:t>
            </a:r>
            <a:r>
              <a:rPr dirty="0"/>
              <a:t> </a:t>
            </a:r>
            <a:r>
              <a:rPr dirty="0" err="1"/>
              <a:t>μετάφρ</a:t>
            </a:r>
            <a:r>
              <a:rPr dirty="0"/>
              <a:t>α</a:t>
            </a:r>
            <a:r>
              <a:rPr dirty="0" err="1"/>
              <a:t>σης</a:t>
            </a:r>
            <a:r>
              <a:rPr dirty="0"/>
              <a:t> </a:t>
            </a:r>
            <a:r>
              <a:rPr dirty="0" err="1"/>
              <a:t>ό</a:t>
            </a:r>
            <a:r>
              <a:rPr dirty="0"/>
              <a:t>π</a:t>
            </a:r>
            <a:r>
              <a:rPr dirty="0" err="1"/>
              <a:t>ως</a:t>
            </a:r>
            <a:endParaRPr dirty="0"/>
          </a:p>
          <a:p>
            <a:pPr>
              <a:spcBef>
                <a:spcPts val="0"/>
              </a:spcBef>
              <a:defRPr b="1"/>
            </a:pPr>
            <a:r>
              <a:rPr dirty="0"/>
              <a:t>App </a:t>
            </a:r>
            <a:r>
              <a:rPr dirty="0" err="1"/>
              <a:t>μετ</a:t>
            </a:r>
            <a:r>
              <a:rPr dirty="0"/>
              <a:t>α</a:t>
            </a:r>
            <a:r>
              <a:rPr dirty="0" err="1"/>
              <a:t>φρ</a:t>
            </a:r>
            <a:r>
              <a:rPr dirty="0"/>
              <a:t>α</a:t>
            </a:r>
            <a:r>
              <a:rPr dirty="0" err="1"/>
              <a:t>στής</a:t>
            </a:r>
            <a:r>
              <a:rPr dirty="0"/>
              <a:t> Google:</a:t>
            </a:r>
          </a:p>
          <a:p>
            <a:pPr>
              <a:spcBef>
                <a:spcPts val="0"/>
              </a:spcBef>
            </a:pPr>
            <a:r>
              <a:rPr dirty="0"/>
              <a:t> </a:t>
            </a:r>
          </a:p>
          <a:p>
            <a:pPr>
              <a:spcBef>
                <a:spcPts val="0"/>
              </a:spcBef>
              <a:defRPr u="sng"/>
            </a:pPr>
            <a:r>
              <a:rPr dirty="0">
                <a:solidFill>
                  <a:srgbClr val="F58025"/>
                </a:solidFill>
                <a:uFill>
                  <a:solidFill>
                    <a:srgbClr val="F58025"/>
                  </a:solidFill>
                </a:uFill>
                <a:hlinkClick r:id="rId8"/>
              </a:rPr>
              <a:t>https://play.google.com/store/apps/details?id=com.google.android.apps.translate&amp;hl=en</a:t>
            </a:r>
          </a:p>
          <a:p>
            <a:pPr>
              <a:spcBef>
                <a:spcPts val="0"/>
              </a:spcBef>
              <a:defRPr u="sng"/>
            </a:pPr>
            <a:endParaRPr dirty="0">
              <a:solidFill>
                <a:srgbClr val="F58025"/>
              </a:solidFill>
              <a:uFill>
                <a:solidFill>
                  <a:srgbClr val="F58025"/>
                </a:solidFill>
              </a:uFill>
              <a:hlinkClick r:id="rId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Shape 710"/>
          <p:cNvSpPr>
            <a:spLocks noGrp="1" noRot="1" noChangeAspect="1"/>
          </p:cNvSpPr>
          <p:nvPr>
            <p:ph type="sldImg"/>
          </p:nvPr>
        </p:nvSpPr>
        <p:spPr>
          <a:prstGeom prst="rect">
            <a:avLst/>
          </a:prstGeom>
        </p:spPr>
        <p:txBody>
          <a:bodyPr/>
          <a:lstStyle/>
          <a:p>
            <a:endParaRPr/>
          </a:p>
        </p:txBody>
      </p:sp>
      <p:sp>
        <p:nvSpPr>
          <p:cNvPr id="711" name="Shape 711"/>
          <p:cNvSpPr>
            <a:spLocks noGrp="1"/>
          </p:cNvSpPr>
          <p:nvPr>
            <p:ph type="body" sz="quarter" idx="1"/>
          </p:nvPr>
        </p:nvSpPr>
        <p:spPr>
          <a:prstGeom prst="rect">
            <a:avLst/>
          </a:prstGeom>
        </p:spPr>
        <p:txBody>
          <a:bodyPr/>
          <a:lstStyle/>
          <a:p>
            <a:r>
              <a:t>Η Γκρίνπις θα σας πει [RR10] ότι αν αντί για δύο αμάξια, αν πάρω το σύστημα GPS όχι από ένα αυτοκίνητο, αλλά από ένα αεροπλάνο και το βάλω στο αυτοκίνητο, ένα σωρό κακά πράγματα θα συμβούν.  Ίσως το αυτοκίνητο να πετάξει μακριά!  Θα σας πουν απίστευτες ανοησίες για να σας φοβήσουν.  Και αυτό που έκαναν είναι ότι έμαθαν πολλά από τους ανθρώπους που φτιάχνουν ταινίες στο Χόλιγουντ.  Ξέρουμε πόσο εύκολο είναι να τρομάζεις τους ανθρώπους.  Στους ανθρώπους αρέσει να πηγαίνουν σε ταινίες τρόμου και να βλέπουν αυτές τις ταινίες που τους τρομάζουν. Αλλά συνήθως, ξέρεις ότι είναι ταινία και παρόλο που μπορεί να φοβάσαι για λίγο, ακόμα και λίγο μετά το τέλος της ταινίας, ξέρεις ότι είναι απλά μυθοπλασία.  Η Γκρίνπις δεν σας λέει ποτέ για τις φανταστικές πτυχές.  Θέλουν μόνο να σας φοβήσουν.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Shape 715"/>
          <p:cNvSpPr>
            <a:spLocks noGrp="1" noRot="1" noChangeAspect="1"/>
          </p:cNvSpPr>
          <p:nvPr>
            <p:ph type="sldImg"/>
          </p:nvPr>
        </p:nvSpPr>
        <p:spPr>
          <a:prstGeom prst="rect">
            <a:avLst/>
          </a:prstGeom>
        </p:spPr>
        <p:txBody>
          <a:bodyPr/>
          <a:lstStyle/>
          <a:p>
            <a:endParaRPr/>
          </a:p>
        </p:txBody>
      </p:sp>
      <p:sp>
        <p:nvSpPr>
          <p:cNvPr id="716" name="Shape 716"/>
          <p:cNvSpPr>
            <a:spLocks noGrp="1"/>
          </p:cNvSpPr>
          <p:nvPr>
            <p:ph type="body" sz="quarter" idx="1"/>
          </p:nvPr>
        </p:nvSpPr>
        <p:spPr>
          <a:prstGeom prst="rect">
            <a:avLst/>
          </a:prstGeom>
        </p:spPr>
        <p:txBody>
          <a:bodyPr/>
          <a:lstStyle/>
          <a:p>
            <a:r>
              <a:t>Νομίζω ότι αυτό που πρέπει να συνειδητοποιήσουμε είναι ότι το σημαντικό είναι το τελικό προϊόν, [RR11] όχι η μέθοδος.  Δηλαδή, όταν κάνω κάποια γενετική τροποποίηση είτε πρόκειται για παραδοσιακή αναπαραγωγή είτε με χρήση των τεχνικών ΓΤΟ, το προϊόν είναι το σημαντικό.  Είναι το προϊόν ασφαλές ή δεν είναι;  Και δοκιμές γι αυτό δεν γίνονται συνήθως για παραδοσιακές μεθόδους αναπαραγωγής και τα αποτελέσματα είναι κάτι που θα σας πω σε λίγο.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Shape 719"/>
          <p:cNvSpPr>
            <a:spLocks noGrp="1" noRot="1" noChangeAspect="1"/>
          </p:cNvSpPr>
          <p:nvPr>
            <p:ph type="sldImg"/>
          </p:nvPr>
        </p:nvSpPr>
        <p:spPr>
          <a:prstGeom prst="rect">
            <a:avLst/>
          </a:prstGeom>
        </p:spPr>
        <p:txBody>
          <a:bodyPr/>
          <a:lstStyle/>
          <a:p>
            <a:endParaRPr/>
          </a:p>
        </p:txBody>
      </p:sp>
      <p:sp>
        <p:nvSpPr>
          <p:cNvPr id="720" name="Shape 720"/>
          <p:cNvSpPr>
            <a:spLocks noGrp="1"/>
          </p:cNvSpPr>
          <p:nvPr>
            <p:ph type="body" sz="quarter" idx="1"/>
          </p:nvPr>
        </p:nvSpPr>
        <p:spPr>
          <a:prstGeom prst="rect">
            <a:avLst/>
          </a:prstGeom>
        </p:spPr>
        <p:txBody>
          <a:bodyPr/>
          <a:lstStyle/>
          <a:p>
            <a:r>
              <a:t>Πρέπει να συνειδητοποιήσετε ότι τα φυτά έχουν ένα μεγάλο πρόβλημα [RR12] όπως εσείς κι εγώ, αν ήμασταν έξω στη ζούγκλα και δούμε ένα λιοντάρι, μπορούμε να τρέξουμε να φύγουμε, αλλά τα φυτά τι κάνουν;  Όταν ένα έντομο έρχεται και θέλει να φάει το φυτό, τι κάνει αυτο;  αφού, δεν μπορεί να φύγει, αν πρόκειται να επιβιώσει από μια επίθεση από κάποιο έντομο, έναν άνθρωπο, ή οτιδήποτε άλλο, πρέπει να προστατεύσει τον εαυτό του.  Τι κάνει;  Χρησιμοποιεί φυτοφάρμακα. Τα φυτά είναι γεμάτα παρασιτοκτόνα.  Αν δεν ήταν, δεν θα υπήρχαν.  Θα είχαν φαγωθεί όλα!  Δεν θα είχε μείνει τίποτα. Και έτσι μερικά από αυτά τα φυτοφάρμακα είναι απολύτως ασφαλή, τα τρώμε εδώ και χρόνια, δεν υπάρχει πρόβλημα.  Αλλά μερικά από αυτά δεν είναι και τόσο ασφαλή.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Shape 727"/>
          <p:cNvSpPr>
            <a:spLocks noGrp="1" noRot="1" noChangeAspect="1"/>
          </p:cNvSpPr>
          <p:nvPr>
            <p:ph type="sldImg"/>
          </p:nvPr>
        </p:nvSpPr>
        <p:spPr>
          <a:prstGeom prst="rect">
            <a:avLst/>
          </a:prstGeom>
        </p:spPr>
        <p:txBody>
          <a:bodyPr/>
          <a:lstStyle/>
          <a:p>
            <a:endParaRPr/>
          </a:p>
        </p:txBody>
      </p:sp>
      <p:sp>
        <p:nvSpPr>
          <p:cNvPr id="728" name="Shape 728"/>
          <p:cNvSpPr>
            <a:spLocks noGrp="1"/>
          </p:cNvSpPr>
          <p:nvPr>
            <p:ph type="body" sz="quarter" idx="1"/>
          </p:nvPr>
        </p:nvSpPr>
        <p:spPr>
          <a:prstGeom prst="rect">
            <a:avLst/>
          </a:prstGeom>
        </p:spPr>
        <p:txBody>
          <a:bodyPr/>
          <a:lstStyle/>
          <a:p>
            <a:r>
              <a:t>Να ένα παράδειγμα: το σέλινο.  [RR13] Είμαι σίγουρος ότι πολλοί από εσάς εδώ σἀυτή την αίθουσα έχετε φάει σέλινο, το απόλαυσατε, ήταν ωραίο, αλλά υπάρχει μια ενδιαφέρουσα ιστορία για το σέλινο.  Οι γυναίκες που το ετοίμαζαν για πούλημα στο σουπερμάρκετ έπαιρναν το σέλινο και το έκοβαν σε κομμάτια, ώστε να χωράει ωραία στο πακέτο.  Και με αυτόν τον τρόπο, εξέθεταν  συχνά το δέρμα τους στο χυμό του σέλινου, το δέρμα των χεριών τους.  Και πολλές κατάλαβαν ότι είχαν μια επιφανειακή δερματίτιδα ως αποτέλεσμα.  Καποια άτομα από αυτά παρουσίασαν ακόμα και καρκίνο του δέρματος απο αυτό.  Και φυσικά άρχισαν αμέσως μετά να φοράνε γάντια.  Γιατί συνέβη αυτό;  Συνέβη εξαιτίας αυτής της ένωσης: 5,8-μεθοξυψωραλένιο.  Αυτό είναι κάτι που χρησιμοποιεί το σέλινο για να σταματήσει τα έντομα να το τρώνε έτσι ώστε τα έντομα να πεθαίνουν.  Υπάρχουν πολλά διαφορετικά φυτά που χρησιμοποιούμε ως τρόφιμα που έχουν επίσης αυτή την ένωση μέσα τους.  Αυτό είναι ένα ισχυρό καρκινογόνο, ένα πολύ επικίνδυνο καρκινογόνο.  Αλλά το ποσόν μέσα στο σέλινο είναι ελάχιστο.  Μπορεί να προκαλέσει λίγη ζημιά σε ένα ή δύο κύτταρα, αλλά το σώμα σας είναι σε θέση να τα επισκευάσει, επειδή έχουμε μέσα μας πολύ καλούς μηχανισμούς επισκευής.  Έτσι για εμάς, πραγματικά δεν είναι πρόβλημα, αλλά αν το σέλινο ήταν ένας ΓΤΟ, δεν θα επιτρεπόταν να πουλιέται, δεν θα μας επιτρεπόταν να το φάμε και δεν θα ήταν στα σουπερμάρκετ.  Και εδώ είναι που γίνεται πια αστείο.  Γι ' αυτό το λόγο το προϊόν είναι το σημαντικό.  Δεν έχει σημασία ότι περιέχει κάποιες από αυτές τις χημικές ενώσεις μέσα του, αν είναι παρόλαυτα ασφαλές ως τροφή, τότε είναι ασφαλές να καλλιεργείται και να πωλείται.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Shape 733"/>
          <p:cNvSpPr>
            <a:spLocks noGrp="1" noRot="1" noChangeAspect="1"/>
          </p:cNvSpPr>
          <p:nvPr>
            <p:ph type="sldImg"/>
          </p:nvPr>
        </p:nvSpPr>
        <p:spPr>
          <a:prstGeom prst="rect">
            <a:avLst/>
          </a:prstGeom>
        </p:spPr>
        <p:txBody>
          <a:bodyPr/>
          <a:lstStyle/>
          <a:p>
            <a:endParaRPr/>
          </a:p>
        </p:txBody>
      </p:sp>
      <p:sp>
        <p:nvSpPr>
          <p:cNvPr id="734" name="Shape 734"/>
          <p:cNvSpPr>
            <a:spLocks noGrp="1"/>
          </p:cNvSpPr>
          <p:nvPr>
            <p:ph type="body" sz="quarter" idx="1"/>
          </p:nvPr>
        </p:nvSpPr>
        <p:spPr>
          <a:prstGeom prst="rect">
            <a:avLst/>
          </a:prstGeom>
        </p:spPr>
        <p:txBody>
          <a:bodyPr/>
          <a:lstStyle/>
          <a:p>
            <a:r>
              <a:t>Τώρα, θέλω να σας μιλήσω για τη διατροφή στις αναπτυσσόμενες χώρες. [RR14] Γιατί εδώ είναι η εκστρατεία Νόμπελ.  Για να είμαι ειλικρινής, δεν νοιαζόμαστε για τις ΗΠΑ ή την Ευρώπη ή για το τι θέλουν να κάνουν.  Δεν υπάρχει έλλειψη τροφής.  Κοίταξε γύρω σου, δεν βλέπεις πολλούς αδύνατους Ευρωπαίους.  Οι αδύνατοι Ευρωπαίοι δεν υπάρχουν εδώ και πολύ καιρό.  Και έτσι, όταν άρχισα να σκέφτομαι πού χρειάζονται τρόφιμα, τείνει να ειναι στις αναπτυσσόμενες χώρες.  Εδώ βρίσκεις μικρά παιδιά που δεν τρώνε αρκετά και δεν κάνουν καλή διατροφή.  Μπορεί κανείς να σκεφτεί ότι μπορούμε να βελτιώσουμε αυτές τις καλλιέργειες χρησιμοποιώντας τις νέες μεθόδους ακριβείας, χρησιμοποιώντας τις τεχνικές των ΓΤΟ, αυτο πραγματικά χρειάζεται στις αναπτυσσόμενες χώρες. Η  Ευρώπη δεν τις έχει αναγκη, επομένως γιατί η Ευρώπη να είναι αντίθετη σ᾽αυτές τις συγκεκριμένες μεθόδους που μπορούν να βοηθήσουν τον αναπτυσσόμενο κόσμο αν δεν τις χρειάζονται στην Ευρώπη;  Γιατί δεν το κάνουν;  Πιστεύετε ότι θα μπορούσε να είναι για᾽λόγους πολιτικούς;  Μήπως για χρήματα;  Λοιπόν, στην πραγματικότητα είναι και τα δύο.</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 name="Shape 738"/>
          <p:cNvSpPr>
            <a:spLocks noGrp="1" noRot="1" noChangeAspect="1"/>
          </p:cNvSpPr>
          <p:nvPr>
            <p:ph type="sldImg"/>
          </p:nvPr>
        </p:nvSpPr>
        <p:spPr>
          <a:prstGeom prst="rect">
            <a:avLst/>
          </a:prstGeom>
        </p:spPr>
        <p:txBody>
          <a:bodyPr/>
          <a:lstStyle/>
          <a:p>
            <a:endParaRPr/>
          </a:p>
        </p:txBody>
      </p:sp>
      <p:sp>
        <p:nvSpPr>
          <p:cNvPr id="739" name="Shape 739"/>
          <p:cNvSpPr>
            <a:spLocks noGrp="1"/>
          </p:cNvSpPr>
          <p:nvPr>
            <p:ph type="body" sz="quarter" idx="1"/>
          </p:nvPr>
        </p:nvSpPr>
        <p:spPr>
          <a:prstGeom prst="rect">
            <a:avLst/>
          </a:prstGeom>
        </p:spPr>
        <p:txBody>
          <a:bodyPr/>
          <a:lstStyle/>
          <a:p>
            <a:r>
              <a:t>Αυτό που έγινε ήταν ότι οι Ευρωπαίοι δεν θέλουν τις αγροτικές μεγαλοεπιχειρήσεις [RR15] να ελέγχουν τα τρόφιμά τους και όταν η Μονσάντο εισήγαγε για πρώτη φορά γενετικά τροποποιημένα τρόφιμα στην Ευρώπη πίστευαν ότι η Μονσάντο προσπαθούσε να αναλάβει πλήρως τον επισιτιστικό τους εφοδιασμό και φυσικά οι Ευρωπαίοι ενδιαφέρονται για την ασφάλεια των τροφίμων όσο και όλοι μας.  Αλλά η Γκρίνπις είχε μία επιφώτηση.  Κατάλαβαν ότι ήταν ο τρόπος να είναι αντίθετοι με τις ΓΤΟ τροφές.  Τώρα, αρχικά μάλον είχαν κάποιες καλές ιδέες.  Αρχικά, η αρχική τους θέση ήταν τα γενετικά τροποποιημένα τρόφιμα μπορεί να είναι επικίνδυνα (ΜΠΟΡΕΙ).  Συνήθως, αν τους ακούσετε λένε ότι πρέπει να τα εξετάσουν, πρέπει να γίνουν τεστ.  Να βεβαιωθούμε ότι είναι ασφαλή.  Λοιπόν, όλα αυτά τα τεστ έχουν γίνει, αλλά η Γκρίνπις ακόμα δεν είναι ικανοποιημένη με αυτό.  Γιατί;  Γιατί αυτή είναι η καλύτερη εκστρατεία χρηματοδότησης που είχε ποτέ η Γκρίνπις.  Ξέρετε τον ετήσιο προϋπολογισμό της Γκρίνπις;  Είμαι σίγουρος πως όχι.  Αλλά οι άνθρωποι που εκτιμούν αυτά τα πράγματα, να ξέρετε ότι η Γκρίνπις δεν τον δημοσιεύει, αλλά αυτοί που κάνουν τέτοιες εκτιμήσεις εκτιμούν ότι είναι περίπου 500.000.000 ευρώ το χρόνο.  Αυτή είναι μια μη κερδοσκοπική οργάνωση και από πού άρχισε να πέφτει όλο αυτό το χρήμα;  Άρχισε να πέφτει μόλις ξεκίνησαν την καμπάνια τους.  Τώρα φυσικά θα μπορούσατε να πείτε, ωραία, δεν μας αρέσει η Μονσάντο, απλά απαγορεύουμε την Μονσάντο.  Δεν γίνεται όμως.  Και γιατί οχι;  Επειδή οι αγρότες αγοράζουν τους σπόρους τους μέσω της Μονσάντο και δεν έχουν την πολυτέλεια να μην το κάνουν.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Shape 743"/>
          <p:cNvSpPr>
            <a:spLocks noGrp="1" noRot="1" noChangeAspect="1"/>
          </p:cNvSpPr>
          <p:nvPr>
            <p:ph type="sldImg"/>
          </p:nvPr>
        </p:nvSpPr>
        <p:spPr>
          <a:prstGeom prst="rect">
            <a:avLst/>
          </a:prstGeom>
        </p:spPr>
        <p:txBody>
          <a:bodyPr/>
          <a:lstStyle/>
          <a:p>
            <a:endParaRPr/>
          </a:p>
        </p:txBody>
      </p:sp>
      <p:sp>
        <p:nvSpPr>
          <p:cNvPr id="744" name="Shape 744"/>
          <p:cNvSpPr>
            <a:spLocks noGrp="1"/>
          </p:cNvSpPr>
          <p:nvPr>
            <p:ph type="body" sz="quarter" idx="1"/>
          </p:nvPr>
        </p:nvSpPr>
        <p:spPr>
          <a:prstGeom prst="rect">
            <a:avLst/>
          </a:prstGeom>
        </p:spPr>
        <p:txBody>
          <a:bodyPr/>
          <a:lstStyle/>
          <a:p>
            <a:r>
              <a:t>Και έτσι, λένε σε όλους [RR16] Αυτή η μέθοδος αναπαραγωγής ακριβείας, αυτοί οι ΓΤΟ, είναι επικίνδυνοι.  Και με το παληό καλό πολιτικό τέχνασμα, λένε ότι εμείς θα σας προστατεύσουμε!  Ψηφίστε μας!   Θα σας προστατεύσουμε από αυτούς τους κινδύνους.  Και με αυτό τον τρόπο, η Γκρίνπις και τα κόμματα των Πρασίνων γενικά, όχι μόνο απόκτησαν πολλά χρήματα από τις εκστρατείες χρηματοδότησης, αλλά και πολιτική δύναμη και αυτό είναι ακόμη και σήμερα εμφανές, αν κοιτάξετε γύρω σας στην Ευρώπη τα πράσινα κόμματα έχουν μεγάλη δύναμη και όλα αυτά έγιναν μέσω της εκστρατείας τους κατά των ΓΤΟ.  Έτσι μπορείτε να δείτε γιατί η Γκρίνπις δεν είναι και τόσο πρόθυμη να πει, βασικά, ναι οι ΓΤΟ είναι ΟΚ, παρόλο που ισχυρίζονται ότι είναι επιστήμονες και πρέπει να γνωρίζουν την επιστήμη... Απλά ψεύδονται γι' αυτό και δεν το συζητούν.  Προσπαθώ για καιρό να συναντηθώ με τους ηγέτες της Γκρίνπις για να το συζητήσω μαζί τους γιατί έχω την τέλεια δικαιολογία που μπορούν να χρησιμοποιήσουν για να έρθουν υπέρ των ΓΤ τροφίμων, και αυτό είναι ότι, ορίστε είχαμε από την αρχή δίκιο.  Ζητήσαμε να γίνουν πειράματα, τα πειράματα έχουν γίνει, είναι φανερό ότι είναι ασφαλή.  Τώρα λοιπόν είμαστε υπέρ των γενετικά τροποποιημένων τροφίμων και τώρα θα προχωρήσουμε να συνεχίσουμε να κάνουμε όλα τα καλά πράγματα που κάνουμε ήδη σε άλλους τομείς.  Αλλά δεν το κάνουν αυτό, ούτε καν θελουν να μου μιλήσουν.  Και φυσικά αυτό που συμβαίνει στην Ευρώπη, γρήγορα εξαπλώνεται.  Και έτσι δεν μπόρεσαν να ισχυριστούν οτι, αυτά τα προϊόντα είναι επικίνδυνα στην Ευρώπη, γιατί ότι οι Ευρωπαίοι πραγματικά δεν τα ανέχονται…  αλλά για τις αναπτυσσόμενες χώρες είναι εντάξει.  Και τότε τι κάνουν;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Shape 751"/>
          <p:cNvSpPr>
            <a:spLocks noGrp="1" noRot="1" noChangeAspect="1"/>
          </p:cNvSpPr>
          <p:nvPr>
            <p:ph type="sldImg"/>
          </p:nvPr>
        </p:nvSpPr>
        <p:spPr>
          <a:prstGeom prst="rect">
            <a:avLst/>
          </a:prstGeom>
        </p:spPr>
        <p:txBody>
          <a:bodyPr/>
          <a:lstStyle/>
          <a:p>
            <a:endParaRPr/>
          </a:p>
        </p:txBody>
      </p:sp>
      <p:sp>
        <p:nvSpPr>
          <p:cNvPr id="752" name="Shape 752"/>
          <p:cNvSpPr>
            <a:spLocks noGrp="1"/>
          </p:cNvSpPr>
          <p:nvPr>
            <p:ph type="body" sz="quarter" idx="1"/>
          </p:nvPr>
        </p:nvSpPr>
        <p:spPr>
          <a:prstGeom prst="rect">
            <a:avLst/>
          </a:prstGeom>
        </p:spPr>
        <p:txBody>
          <a:bodyPr/>
          <a:lstStyle/>
          <a:p>
            <a:r>
              <a:t>Πηγαίνουν στις αναπτυσσόμενες χώρες και [RR17] πείθουν τις κυβερνήσεις σας ότι αυτά τα πράγματα είναι επικίνδυνα.  Και τώρα βλέπουμε ότι υπάρχουν πάρα πολλές χώρες που έχουν απαγορεύσει πλήρως τους ΓΤΟ λόγω αυτού του φόβου που έχει εξαπλωθεί από το κίνημα κατά των ΓΤΟ.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Shape 757"/>
          <p:cNvSpPr>
            <a:spLocks noGrp="1" noRot="1" noChangeAspect="1"/>
          </p:cNvSpPr>
          <p:nvPr>
            <p:ph type="sldImg"/>
          </p:nvPr>
        </p:nvSpPr>
        <p:spPr>
          <a:prstGeom prst="rect">
            <a:avLst/>
          </a:prstGeom>
        </p:spPr>
        <p:txBody>
          <a:bodyPr/>
          <a:lstStyle/>
          <a:p>
            <a:endParaRPr/>
          </a:p>
        </p:txBody>
      </p:sp>
      <p:sp>
        <p:nvSpPr>
          <p:cNvPr id="758" name="Shape 758"/>
          <p:cNvSpPr>
            <a:spLocks noGrp="1"/>
          </p:cNvSpPr>
          <p:nvPr>
            <p:ph type="body" sz="quarter" idx="1"/>
          </p:nvPr>
        </p:nvSpPr>
        <p:spPr>
          <a:prstGeom prst="rect">
            <a:avLst/>
          </a:prstGeom>
        </p:spPr>
        <p:txBody>
          <a:bodyPr/>
          <a:lstStyle/>
          <a:p>
            <a:pPr>
              <a:spcBef>
                <a:spcPts val="0"/>
              </a:spcBef>
              <a:defRPr>
                <a:latin typeface="Times New Roman"/>
                <a:ea typeface="Times New Roman"/>
                <a:cs typeface="Times New Roman"/>
                <a:sym typeface="Times New Roman"/>
              </a:defRPr>
            </a:pPr>
            <a:r>
              <a:t>Πέρα από το Χρυσό ρύζι – προκλήσεις ενός ανθρωπιστικού σχεδίου ΓΤΟ.</a:t>
            </a:r>
          </a:p>
          <a:p>
            <a:pPr>
              <a:spcBef>
                <a:spcPts val="0"/>
              </a:spcBef>
              <a:defRPr>
                <a:latin typeface="Times New Roman"/>
                <a:ea typeface="Times New Roman"/>
                <a:cs typeface="Times New Roman"/>
                <a:sym typeface="Times New Roman"/>
              </a:defRPr>
            </a:pPr>
            <a:r>
              <a:t>Θα αναφερθώ στα γρήγορα σε μία ή δύο περιπτώσεις για να σας δείξω τα αποτελέσματα.</a:t>
            </a:r>
          </a:p>
          <a:p>
            <a:pPr>
              <a:spcBef>
                <a:spcPts val="0"/>
              </a:spcBef>
              <a:defRPr>
                <a:latin typeface="Times New Roman"/>
                <a:ea typeface="Times New Roman"/>
                <a:cs typeface="Times New Roman"/>
                <a:sym typeface="Times New Roman"/>
              </a:defRPr>
            </a:pPr>
            <a:r>
              <a:t>Η ανεπάρκεια βιταμίνης Α είναι ένα [RR18] μεγάλο πρόβλημα σε πολλές φτωχές χώρες.  Απλά στη τροφή πολλών ανθρώπων, δεν υπάρχει αρκετό βήτα-καροτένιο, που χρειάζεται για την παραγωγή της βιταμίνης Α, που είναι απαραίτητη στην ανάπτυξη για τα μωρά.  Αν δεν λάβουν αρκετή βιταμίνη Α τυφλώνονται, έχουν ελαττώματα στους μύες τους, και στο ανοσοποιητικό τους σύστημα.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 name="Shape 764"/>
          <p:cNvSpPr>
            <a:spLocks noGrp="1" noRot="1" noChangeAspect="1"/>
          </p:cNvSpPr>
          <p:nvPr>
            <p:ph type="sldImg"/>
          </p:nvPr>
        </p:nvSpPr>
        <p:spPr>
          <a:prstGeom prst="rect">
            <a:avLst/>
          </a:prstGeom>
        </p:spPr>
        <p:txBody>
          <a:bodyPr/>
          <a:lstStyle/>
          <a:p>
            <a:endParaRPr/>
          </a:p>
        </p:txBody>
      </p:sp>
      <p:sp>
        <p:nvSpPr>
          <p:cNvPr id="765" name="Shape 765"/>
          <p:cNvSpPr>
            <a:spLocks noGrp="1"/>
          </p:cNvSpPr>
          <p:nvPr>
            <p:ph type="body" sz="quarter" idx="1"/>
          </p:nvPr>
        </p:nvSpPr>
        <p:spPr>
          <a:prstGeom prst="rect">
            <a:avLst/>
          </a:prstGeom>
        </p:spPr>
        <p:txBody>
          <a:bodyPr/>
          <a:lstStyle/>
          <a:p>
            <a:r>
              <a:t>Δύο άνθρωποι, ο Ινγκο Ποτρίκους και ο Πίτερ Μπάιερ. [RR19] αποφάσισαν να κάνουν κάτι γι' αυτό.  Και σκέφτηκαν ότι το ρύζι είναι σημαντική καλλιέργεια για πολλούς από αυτούς τους ανθρώπους.  Αν βάζαμε τα γονίδια που παράγουν βήτα-καροτένιο, στο ρύζι;  Ώστε οι άνθρωποι να αποκτούν αρκετή βιταμίνη Α επειδή το βήτα-καροτένιο που είναι πρόδρομος της βιταμίνης Α, θα μπορούν να  το παίρνουν μέσω της τροφής, τότε τα παιδιά δεν θα τυφλώνονται πια.   Και το έκαναν.</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 name="Shape 663"/>
          <p:cNvSpPr>
            <a:spLocks noGrp="1" noRot="1" noChangeAspect="1"/>
          </p:cNvSpPr>
          <p:nvPr>
            <p:ph type="sldImg"/>
          </p:nvPr>
        </p:nvSpPr>
        <p:spPr>
          <a:prstGeom prst="rect">
            <a:avLst/>
          </a:prstGeom>
        </p:spPr>
        <p:txBody>
          <a:bodyPr/>
          <a:lstStyle/>
          <a:p>
            <a:endParaRPr/>
          </a:p>
        </p:txBody>
      </p:sp>
      <p:sp>
        <p:nvSpPr>
          <p:cNvPr id="664" name="Shape 664"/>
          <p:cNvSpPr>
            <a:spLocks noGrp="1"/>
          </p:cNvSpPr>
          <p:nvPr>
            <p:ph type="body" sz="quarter" idx="1"/>
          </p:nvPr>
        </p:nvSpPr>
        <p:spPr>
          <a:prstGeom prst="rect">
            <a:avLst/>
          </a:prstGeom>
        </p:spPr>
        <p:txBody>
          <a:bodyPr/>
          <a:lstStyle/>
          <a:p>
            <a:r>
              <a:rPr dirty="0" err="1"/>
              <a:t>Λοι</a:t>
            </a:r>
            <a:r>
              <a:rPr dirty="0"/>
              <a:t>π</a:t>
            </a:r>
            <a:r>
              <a:rPr dirty="0" err="1"/>
              <a:t>όν</a:t>
            </a:r>
            <a:r>
              <a:rPr dirty="0"/>
              <a:t>, </a:t>
            </a:r>
            <a:r>
              <a:rPr dirty="0" err="1"/>
              <a:t>θέλω</a:t>
            </a:r>
            <a:r>
              <a:rPr dirty="0"/>
              <a:t> </a:t>
            </a:r>
            <a:r>
              <a:rPr dirty="0" err="1"/>
              <a:t>ν</a:t>
            </a:r>
            <a:r>
              <a:rPr dirty="0"/>
              <a:t>α </a:t>
            </a:r>
            <a:r>
              <a:rPr dirty="0" err="1"/>
              <a:t>σ</a:t>
            </a:r>
            <a:r>
              <a:rPr dirty="0"/>
              <a:t>α</a:t>
            </a:r>
            <a:r>
              <a:rPr dirty="0" err="1"/>
              <a:t>ς</a:t>
            </a:r>
            <a:r>
              <a:rPr dirty="0"/>
              <a:t> π</a:t>
            </a:r>
            <a:r>
              <a:rPr dirty="0" err="1"/>
              <a:t>ω</a:t>
            </a:r>
            <a:r>
              <a:rPr dirty="0"/>
              <a:t> π</a:t>
            </a:r>
            <a:r>
              <a:rPr dirty="0" err="1"/>
              <a:t>ώς</a:t>
            </a:r>
            <a:r>
              <a:rPr dirty="0"/>
              <a:t> </a:t>
            </a:r>
            <a:r>
              <a:rPr dirty="0" err="1"/>
              <a:t>ξεκίνησ</a:t>
            </a:r>
            <a:r>
              <a:rPr dirty="0"/>
              <a:t>α </a:t>
            </a:r>
            <a:r>
              <a:rPr dirty="0" err="1"/>
              <a:t>σε</a:t>
            </a:r>
            <a:r>
              <a:rPr dirty="0"/>
              <a:t> α</a:t>
            </a:r>
            <a:r>
              <a:rPr dirty="0" err="1"/>
              <a:t>υτό</a:t>
            </a:r>
            <a:r>
              <a:rPr dirty="0"/>
              <a:t> </a:t>
            </a:r>
            <a:r>
              <a:rPr dirty="0" err="1"/>
              <a:t>το</a:t>
            </a:r>
            <a:r>
              <a:rPr dirty="0"/>
              <a:t> </a:t>
            </a:r>
            <a:r>
              <a:rPr dirty="0" err="1"/>
              <a:t>θέμ</a:t>
            </a:r>
            <a:r>
              <a:rPr dirty="0"/>
              <a:t>α, </a:t>
            </a:r>
            <a:r>
              <a:rPr dirty="0" err="1"/>
              <a:t>λίγο</a:t>
            </a:r>
            <a:r>
              <a:rPr dirty="0"/>
              <a:t> </a:t>
            </a:r>
            <a:r>
              <a:rPr dirty="0" err="1"/>
              <a:t>γι</a:t>
            </a:r>
            <a:r>
              <a:rPr dirty="0"/>
              <a:t>α </a:t>
            </a:r>
            <a:r>
              <a:rPr dirty="0" err="1"/>
              <a:t>την</a:t>
            </a:r>
            <a:r>
              <a:rPr dirty="0"/>
              <a:t> </a:t>
            </a:r>
            <a:r>
              <a:rPr dirty="0" err="1"/>
              <a:t>ιστορί</a:t>
            </a:r>
            <a:r>
              <a:rPr dirty="0"/>
              <a:t>α </a:t>
            </a:r>
            <a:r>
              <a:rPr dirty="0" err="1"/>
              <a:t>κ</a:t>
            </a:r>
            <a:r>
              <a:rPr dirty="0"/>
              <a:t>α</a:t>
            </a:r>
            <a:r>
              <a:rPr dirty="0" err="1"/>
              <a:t>ι</a:t>
            </a:r>
            <a:r>
              <a:rPr dirty="0"/>
              <a:t> </a:t>
            </a:r>
            <a:r>
              <a:rPr dirty="0" err="1"/>
              <a:t>μετά</a:t>
            </a:r>
            <a:r>
              <a:rPr dirty="0"/>
              <a:t> </a:t>
            </a:r>
            <a:r>
              <a:rPr dirty="0" err="1"/>
              <a:t>θέλω</a:t>
            </a:r>
            <a:r>
              <a:rPr dirty="0"/>
              <a:t> </a:t>
            </a:r>
            <a:r>
              <a:rPr dirty="0" err="1"/>
              <a:t>ν</a:t>
            </a:r>
            <a:r>
              <a:rPr dirty="0"/>
              <a:t>α </a:t>
            </a:r>
            <a:r>
              <a:rPr dirty="0" err="1"/>
              <a:t>εμ</a:t>
            </a:r>
            <a:r>
              <a:rPr dirty="0"/>
              <a:t>βα</a:t>
            </a:r>
            <a:r>
              <a:rPr dirty="0" err="1"/>
              <a:t>θύνω</a:t>
            </a:r>
            <a:r>
              <a:rPr dirty="0"/>
              <a:t> </a:t>
            </a:r>
            <a:r>
              <a:rPr dirty="0" err="1"/>
              <a:t>στο</a:t>
            </a:r>
            <a:r>
              <a:rPr dirty="0"/>
              <a:t> </a:t>
            </a:r>
            <a:r>
              <a:rPr dirty="0" err="1"/>
              <a:t>τι</a:t>
            </a:r>
            <a:r>
              <a:rPr dirty="0"/>
              <a:t> </a:t>
            </a:r>
            <a:r>
              <a:rPr dirty="0" err="1"/>
              <a:t>είν</a:t>
            </a:r>
            <a:r>
              <a:rPr dirty="0"/>
              <a:t>α</a:t>
            </a:r>
            <a:r>
              <a:rPr dirty="0" err="1"/>
              <a:t>ι</a:t>
            </a:r>
            <a:r>
              <a:rPr dirty="0"/>
              <a:t> </a:t>
            </a:r>
            <a:r>
              <a:rPr dirty="0" err="1"/>
              <a:t>οι</a:t>
            </a:r>
            <a:r>
              <a:rPr dirty="0"/>
              <a:t> ΓΤΟ, </a:t>
            </a:r>
            <a:r>
              <a:rPr dirty="0" err="1"/>
              <a:t>κ</a:t>
            </a:r>
            <a:r>
              <a:rPr dirty="0"/>
              <a:t>α</a:t>
            </a:r>
            <a:r>
              <a:rPr dirty="0" err="1"/>
              <a:t>ι</a:t>
            </a:r>
            <a:r>
              <a:rPr dirty="0"/>
              <a:t> </a:t>
            </a:r>
            <a:r>
              <a:rPr dirty="0" err="1"/>
              <a:t>τι</a:t>
            </a:r>
            <a:r>
              <a:rPr dirty="0"/>
              <a:t> </a:t>
            </a:r>
            <a:r>
              <a:rPr dirty="0" err="1"/>
              <a:t>είν</a:t>
            </a:r>
            <a:r>
              <a:rPr dirty="0"/>
              <a:t>α</a:t>
            </a:r>
            <a:r>
              <a:rPr dirty="0" err="1"/>
              <a:t>ι</a:t>
            </a:r>
            <a:r>
              <a:rPr dirty="0"/>
              <a:t> </a:t>
            </a:r>
            <a:r>
              <a:rPr dirty="0" err="1"/>
              <a:t>ολη</a:t>
            </a:r>
            <a:r>
              <a:rPr dirty="0"/>
              <a:t> α</a:t>
            </a:r>
            <a:r>
              <a:rPr dirty="0" err="1"/>
              <a:t>υτή</a:t>
            </a:r>
            <a:r>
              <a:rPr dirty="0"/>
              <a:t> </a:t>
            </a:r>
            <a:r>
              <a:rPr dirty="0" err="1"/>
              <a:t>η</a:t>
            </a:r>
            <a:r>
              <a:rPr dirty="0"/>
              <a:t> </a:t>
            </a:r>
            <a:r>
              <a:rPr dirty="0" err="1"/>
              <a:t>τεχνολογί</a:t>
            </a:r>
            <a:r>
              <a:rPr dirty="0"/>
              <a:t>α.  </a:t>
            </a:r>
            <a:r>
              <a:rPr dirty="0" err="1"/>
              <a:t>Θ</a:t>
            </a:r>
            <a:r>
              <a:rPr dirty="0"/>
              <a:t>α π</a:t>
            </a:r>
            <a:r>
              <a:rPr dirty="0" err="1"/>
              <a:t>ρέ</a:t>
            </a:r>
            <a:r>
              <a:rPr dirty="0"/>
              <a:t>π</a:t>
            </a:r>
            <a:r>
              <a:rPr dirty="0" err="1"/>
              <a:t>ει</a:t>
            </a:r>
            <a:r>
              <a:rPr dirty="0"/>
              <a:t> </a:t>
            </a:r>
            <a:r>
              <a:rPr dirty="0" err="1"/>
              <a:t>ν</a:t>
            </a:r>
            <a:r>
              <a:rPr dirty="0"/>
              <a:t>α </a:t>
            </a:r>
            <a:r>
              <a:rPr dirty="0" err="1"/>
              <a:t>συνειδητο</a:t>
            </a:r>
            <a:r>
              <a:rPr dirty="0"/>
              <a:t>π</a:t>
            </a:r>
            <a:r>
              <a:rPr dirty="0" err="1"/>
              <a:t>οιήσουμε</a:t>
            </a:r>
            <a:r>
              <a:rPr dirty="0"/>
              <a:t> </a:t>
            </a:r>
            <a:r>
              <a:rPr dirty="0" err="1"/>
              <a:t>εξ</a:t>
            </a:r>
            <a:r>
              <a:rPr dirty="0"/>
              <a:t>᾽ α</a:t>
            </a:r>
            <a:r>
              <a:rPr dirty="0" err="1"/>
              <a:t>ρχής</a:t>
            </a:r>
            <a:r>
              <a:rPr dirty="0"/>
              <a:t> </a:t>
            </a:r>
            <a:r>
              <a:rPr dirty="0" err="1"/>
              <a:t>ότι</a:t>
            </a:r>
            <a:r>
              <a:rPr dirty="0"/>
              <a:t> </a:t>
            </a:r>
            <a:r>
              <a:rPr dirty="0" err="1"/>
              <a:t>δεν</a:t>
            </a:r>
            <a:r>
              <a:rPr dirty="0"/>
              <a:t> </a:t>
            </a:r>
            <a:r>
              <a:rPr dirty="0" err="1"/>
              <a:t>υ</a:t>
            </a:r>
            <a:r>
              <a:rPr dirty="0"/>
              <a:t>π</a:t>
            </a:r>
            <a:r>
              <a:rPr dirty="0" err="1"/>
              <a:t>άρχει</a:t>
            </a:r>
            <a:r>
              <a:rPr dirty="0"/>
              <a:t> </a:t>
            </a:r>
            <a:r>
              <a:rPr dirty="0" err="1"/>
              <a:t>κ</a:t>
            </a:r>
            <a:r>
              <a:rPr dirty="0"/>
              <a:t>α</a:t>
            </a:r>
            <a:r>
              <a:rPr dirty="0" err="1"/>
              <a:t>μμί</a:t>
            </a:r>
            <a:r>
              <a:rPr dirty="0"/>
              <a:t>α π</a:t>
            </a:r>
            <a:r>
              <a:rPr dirty="0" err="1"/>
              <a:t>ερί</a:t>
            </a:r>
            <a:r>
              <a:rPr dirty="0"/>
              <a:t>π</a:t>
            </a:r>
            <a:r>
              <a:rPr dirty="0" err="1"/>
              <a:t>τωση</a:t>
            </a:r>
            <a:r>
              <a:rPr dirty="0"/>
              <a:t> π</a:t>
            </a:r>
            <a:r>
              <a:rPr dirty="0" err="1"/>
              <a:t>ρο</a:t>
            </a:r>
            <a:r>
              <a:rPr dirty="0"/>
              <a:t>β</a:t>
            </a:r>
            <a:r>
              <a:rPr dirty="0" err="1"/>
              <a:t>λήμ</a:t>
            </a:r>
            <a:r>
              <a:rPr dirty="0"/>
              <a:t>α</a:t>
            </a:r>
            <a:r>
              <a:rPr dirty="0" err="1"/>
              <a:t>τος</a:t>
            </a:r>
            <a:r>
              <a:rPr dirty="0"/>
              <a:t> </a:t>
            </a:r>
            <a:r>
              <a:rPr dirty="0" err="1"/>
              <a:t>με</a:t>
            </a:r>
            <a:r>
              <a:rPr dirty="0"/>
              <a:t> </a:t>
            </a:r>
            <a:r>
              <a:rPr dirty="0" err="1"/>
              <a:t>τους</a:t>
            </a:r>
            <a:r>
              <a:rPr dirty="0"/>
              <a:t> ΓΤΟ.  </a:t>
            </a:r>
            <a:r>
              <a:rPr dirty="0" err="1"/>
              <a:t>Ούτε</a:t>
            </a:r>
            <a:r>
              <a:rPr dirty="0"/>
              <a:t> </a:t>
            </a:r>
            <a:r>
              <a:rPr dirty="0" err="1"/>
              <a:t>μί</a:t>
            </a:r>
            <a:r>
              <a:rPr dirty="0"/>
              <a:t>α...  </a:t>
            </a:r>
            <a:r>
              <a:rPr dirty="0" err="1"/>
              <a:t>Ακούς</a:t>
            </a:r>
            <a:r>
              <a:rPr dirty="0"/>
              <a:t> </a:t>
            </a:r>
            <a:r>
              <a:rPr dirty="0" err="1"/>
              <a:t>την</a:t>
            </a:r>
            <a:r>
              <a:rPr dirty="0"/>
              <a:t> α</a:t>
            </a:r>
            <a:r>
              <a:rPr dirty="0" err="1"/>
              <a:t>ντι</a:t>
            </a:r>
            <a:r>
              <a:rPr dirty="0"/>
              <a:t>π</a:t>
            </a:r>
            <a:r>
              <a:rPr dirty="0" err="1"/>
              <a:t>ολίτευση</a:t>
            </a:r>
            <a:r>
              <a:rPr dirty="0"/>
              <a:t> </a:t>
            </a:r>
            <a:r>
              <a:rPr dirty="0" err="1"/>
              <a:t>κ</a:t>
            </a:r>
            <a:r>
              <a:rPr dirty="0"/>
              <a:t>α</a:t>
            </a:r>
            <a:r>
              <a:rPr dirty="0" err="1"/>
              <a:t>ι</a:t>
            </a:r>
            <a:r>
              <a:rPr dirty="0"/>
              <a:t> </a:t>
            </a:r>
            <a:r>
              <a:rPr dirty="0" err="1"/>
              <a:t>σου</a:t>
            </a:r>
            <a:r>
              <a:rPr dirty="0"/>
              <a:t> </a:t>
            </a:r>
            <a:r>
              <a:rPr dirty="0" err="1"/>
              <a:t>λένε</a:t>
            </a:r>
            <a:r>
              <a:rPr dirty="0"/>
              <a:t> </a:t>
            </a:r>
            <a:r>
              <a:rPr dirty="0" err="1"/>
              <a:t>γι</a:t>
            </a:r>
            <a:r>
              <a:rPr dirty="0"/>
              <a:t>α </a:t>
            </a:r>
            <a:r>
              <a:rPr dirty="0" err="1"/>
              <a:t>τον</a:t>
            </a:r>
            <a:r>
              <a:rPr dirty="0"/>
              <a:t> </a:t>
            </a:r>
            <a:r>
              <a:rPr dirty="0" err="1"/>
              <a:t>Σερ</a:t>
            </a:r>
            <a:r>
              <a:rPr dirty="0"/>
              <a:t>α</a:t>
            </a:r>
            <a:r>
              <a:rPr dirty="0" err="1"/>
              <a:t>λίνι</a:t>
            </a:r>
            <a:r>
              <a:rPr dirty="0"/>
              <a:t>, </a:t>
            </a:r>
            <a:r>
              <a:rPr dirty="0" err="1"/>
              <a:t>μιλάνε</a:t>
            </a:r>
            <a:r>
              <a:rPr dirty="0"/>
              <a:t> </a:t>
            </a:r>
            <a:r>
              <a:rPr dirty="0" err="1"/>
              <a:t>γι</a:t>
            </a:r>
            <a:r>
              <a:rPr dirty="0"/>
              <a:t>α </a:t>
            </a:r>
            <a:r>
              <a:rPr dirty="0" err="1"/>
              <a:t>κ</a:t>
            </a:r>
            <a:r>
              <a:rPr dirty="0"/>
              <a:t>α</a:t>
            </a:r>
            <a:r>
              <a:rPr dirty="0" err="1"/>
              <a:t>ρκίνο</a:t>
            </a:r>
            <a:r>
              <a:rPr dirty="0"/>
              <a:t>, </a:t>
            </a:r>
            <a:r>
              <a:rPr dirty="0" err="1"/>
              <a:t>σου</a:t>
            </a:r>
            <a:r>
              <a:rPr dirty="0"/>
              <a:t> </a:t>
            </a:r>
            <a:r>
              <a:rPr dirty="0" err="1"/>
              <a:t>λένε</a:t>
            </a:r>
            <a:r>
              <a:rPr dirty="0"/>
              <a:t> </a:t>
            </a:r>
            <a:r>
              <a:rPr dirty="0" err="1"/>
              <a:t>κάθε</a:t>
            </a:r>
            <a:r>
              <a:rPr dirty="0"/>
              <a:t> </a:t>
            </a:r>
            <a:r>
              <a:rPr dirty="0" err="1"/>
              <a:t>λογής</a:t>
            </a:r>
            <a:r>
              <a:rPr dirty="0"/>
              <a:t> π</a:t>
            </a:r>
            <a:r>
              <a:rPr dirty="0" err="1"/>
              <a:t>ράγμ</a:t>
            </a:r>
            <a:r>
              <a:rPr dirty="0"/>
              <a:t>α</a:t>
            </a:r>
            <a:r>
              <a:rPr dirty="0" err="1"/>
              <a:t>τ</a:t>
            </a:r>
            <a:r>
              <a:rPr dirty="0"/>
              <a:t>α.  </a:t>
            </a:r>
            <a:r>
              <a:rPr dirty="0" err="1"/>
              <a:t>Δεν</a:t>
            </a:r>
            <a:r>
              <a:rPr dirty="0"/>
              <a:t> </a:t>
            </a:r>
            <a:r>
              <a:rPr dirty="0" err="1"/>
              <a:t>υ</a:t>
            </a:r>
            <a:r>
              <a:rPr dirty="0"/>
              <a:t>π</a:t>
            </a:r>
            <a:r>
              <a:rPr dirty="0" err="1"/>
              <a:t>άρχει</a:t>
            </a:r>
            <a:r>
              <a:rPr dirty="0"/>
              <a:t> </a:t>
            </a:r>
            <a:r>
              <a:rPr dirty="0" err="1"/>
              <a:t>κ</a:t>
            </a:r>
            <a:r>
              <a:rPr dirty="0"/>
              <a:t>α</a:t>
            </a:r>
            <a:r>
              <a:rPr dirty="0" err="1"/>
              <a:t>μί</a:t>
            </a:r>
            <a:r>
              <a:rPr dirty="0"/>
              <a:t>α α</a:t>
            </a:r>
            <a:r>
              <a:rPr dirty="0" err="1"/>
              <a:t>λήθει</a:t>
            </a:r>
            <a:r>
              <a:rPr dirty="0"/>
              <a:t>α </a:t>
            </a:r>
            <a:r>
              <a:rPr dirty="0" err="1"/>
              <a:t>σε</a:t>
            </a:r>
            <a:r>
              <a:rPr dirty="0"/>
              <a:t> </a:t>
            </a:r>
            <a:r>
              <a:rPr dirty="0" err="1"/>
              <a:t>όλ</a:t>
            </a:r>
            <a:r>
              <a:rPr dirty="0"/>
              <a:t>α απ</a:t>
            </a:r>
            <a:r>
              <a:rPr dirty="0" err="1"/>
              <a:t>ό</a:t>
            </a:r>
            <a:r>
              <a:rPr dirty="0"/>
              <a:t> α</a:t>
            </a:r>
            <a:r>
              <a:rPr dirty="0" err="1"/>
              <a:t>υτά</a:t>
            </a:r>
            <a:r>
              <a:rPr dirty="0"/>
              <a:t>, </a:t>
            </a:r>
            <a:r>
              <a:rPr dirty="0" err="1"/>
              <a:t>κ</a:t>
            </a:r>
            <a:r>
              <a:rPr dirty="0"/>
              <a:t>α</a:t>
            </a:r>
            <a:r>
              <a:rPr dirty="0" err="1"/>
              <a:t>ι</a:t>
            </a:r>
            <a:r>
              <a:rPr dirty="0"/>
              <a:t> </a:t>
            </a:r>
            <a:r>
              <a:rPr dirty="0" err="1"/>
              <a:t>γι</a:t>
            </a:r>
            <a:r>
              <a:rPr dirty="0"/>
              <a:t> ' α</a:t>
            </a:r>
            <a:r>
              <a:rPr dirty="0" err="1"/>
              <a:t>υτό</a:t>
            </a:r>
            <a:r>
              <a:rPr dirty="0"/>
              <a:t> α</a:t>
            </a:r>
            <a:r>
              <a:rPr dirty="0" err="1"/>
              <a:t>υτό</a:t>
            </a:r>
            <a:r>
              <a:rPr dirty="0"/>
              <a:t> π</a:t>
            </a:r>
            <a:r>
              <a:rPr dirty="0" err="1"/>
              <a:t>ου</a:t>
            </a:r>
            <a:r>
              <a:rPr dirty="0"/>
              <a:t> </a:t>
            </a:r>
            <a:r>
              <a:rPr dirty="0" err="1"/>
              <a:t>θέλω</a:t>
            </a:r>
            <a:r>
              <a:rPr dirty="0"/>
              <a:t> </a:t>
            </a:r>
            <a:r>
              <a:rPr dirty="0" err="1"/>
              <a:t>ν</a:t>
            </a:r>
            <a:r>
              <a:rPr dirty="0"/>
              <a:t>α </a:t>
            </a:r>
            <a:r>
              <a:rPr dirty="0" err="1"/>
              <a:t>κάνω</a:t>
            </a:r>
            <a:r>
              <a:rPr dirty="0"/>
              <a:t> </a:t>
            </a:r>
            <a:r>
              <a:rPr dirty="0" err="1"/>
              <a:t>εδώ</a:t>
            </a:r>
            <a:r>
              <a:rPr dirty="0"/>
              <a:t> </a:t>
            </a:r>
            <a:r>
              <a:rPr dirty="0" err="1"/>
              <a:t>είν</a:t>
            </a:r>
            <a:r>
              <a:rPr dirty="0"/>
              <a:t>α</a:t>
            </a:r>
            <a:r>
              <a:rPr dirty="0" err="1"/>
              <a:t>ι</a:t>
            </a:r>
            <a:r>
              <a:rPr dirty="0"/>
              <a:t> </a:t>
            </a:r>
            <a:r>
              <a:rPr dirty="0" err="1"/>
              <a:t>ν</a:t>
            </a:r>
            <a:r>
              <a:rPr dirty="0"/>
              <a:t>α β</a:t>
            </a:r>
            <a:r>
              <a:rPr dirty="0" err="1"/>
              <a:t>ε</a:t>
            </a:r>
            <a:r>
              <a:rPr dirty="0"/>
              <a:t>βα</a:t>
            </a:r>
            <a:r>
              <a:rPr dirty="0" err="1"/>
              <a:t>ιωθώ</a:t>
            </a:r>
            <a:r>
              <a:rPr dirty="0"/>
              <a:t> </a:t>
            </a:r>
            <a:r>
              <a:rPr dirty="0" err="1"/>
              <a:t>ότι</a:t>
            </a:r>
            <a:r>
              <a:rPr dirty="0"/>
              <a:t> </a:t>
            </a:r>
            <a:r>
              <a:rPr dirty="0" err="1"/>
              <a:t>στο</a:t>
            </a:r>
            <a:r>
              <a:rPr dirty="0"/>
              <a:t> </a:t>
            </a:r>
            <a:r>
              <a:rPr dirty="0" err="1"/>
              <a:t>τέλος</a:t>
            </a:r>
            <a:r>
              <a:rPr dirty="0"/>
              <a:t> </a:t>
            </a:r>
            <a:r>
              <a:rPr dirty="0" err="1"/>
              <a:t>της</a:t>
            </a:r>
            <a:r>
              <a:rPr dirty="0"/>
              <a:t> πα</a:t>
            </a:r>
            <a:r>
              <a:rPr dirty="0" err="1"/>
              <a:t>ρουσί</a:t>
            </a:r>
            <a:r>
              <a:rPr dirty="0"/>
              <a:t>α</a:t>
            </a:r>
            <a:r>
              <a:rPr dirty="0" err="1"/>
              <a:t>σής</a:t>
            </a:r>
            <a:r>
              <a:rPr dirty="0"/>
              <a:t> </a:t>
            </a:r>
            <a:r>
              <a:rPr dirty="0" err="1"/>
              <a:t>μου</a:t>
            </a:r>
            <a:r>
              <a:rPr dirty="0"/>
              <a:t> </a:t>
            </a:r>
            <a:r>
              <a:rPr dirty="0" err="1"/>
              <a:t>θ</a:t>
            </a:r>
            <a:r>
              <a:rPr dirty="0"/>
              <a:t>α α</a:t>
            </a:r>
            <a:r>
              <a:rPr dirty="0" err="1"/>
              <a:t>ν</a:t>
            </a:r>
            <a:r>
              <a:rPr dirty="0"/>
              <a:t>α</a:t>
            </a:r>
            <a:r>
              <a:rPr dirty="0" err="1"/>
              <a:t>κ</a:t>
            </a:r>
            <a:r>
              <a:rPr dirty="0"/>
              <a:t>α</a:t>
            </a:r>
            <a:r>
              <a:rPr dirty="0" err="1"/>
              <a:t>λύψετε</a:t>
            </a:r>
            <a:r>
              <a:rPr dirty="0"/>
              <a:t> </a:t>
            </a:r>
            <a:r>
              <a:rPr dirty="0" err="1"/>
              <a:t>κ</a:t>
            </a:r>
            <a:r>
              <a:rPr dirty="0"/>
              <a:t>α</a:t>
            </a:r>
            <a:r>
              <a:rPr dirty="0" err="1"/>
              <a:t>ι</a:t>
            </a:r>
            <a:r>
              <a:rPr dirty="0"/>
              <a:t> </a:t>
            </a:r>
            <a:r>
              <a:rPr dirty="0" err="1"/>
              <a:t>εσείς</a:t>
            </a:r>
            <a:r>
              <a:rPr dirty="0"/>
              <a:t> π</a:t>
            </a:r>
            <a:r>
              <a:rPr dirty="0" err="1"/>
              <a:t>οι</a:t>
            </a:r>
            <a:r>
              <a:rPr dirty="0"/>
              <a:t>α </a:t>
            </a:r>
            <a:r>
              <a:rPr dirty="0" err="1"/>
              <a:t>είν</a:t>
            </a:r>
            <a:r>
              <a:rPr dirty="0"/>
              <a:t>α</a:t>
            </a:r>
            <a:r>
              <a:rPr dirty="0" err="1"/>
              <a:t>ι</a:t>
            </a:r>
            <a:r>
              <a:rPr dirty="0"/>
              <a:t> </a:t>
            </a:r>
            <a:r>
              <a:rPr dirty="0" err="1"/>
              <a:t>η</a:t>
            </a:r>
            <a:r>
              <a:rPr dirty="0"/>
              <a:t> π</a:t>
            </a:r>
            <a:r>
              <a:rPr dirty="0" err="1"/>
              <a:t>ρ</a:t>
            </a:r>
            <a:r>
              <a:rPr dirty="0"/>
              <a:t>α</a:t>
            </a:r>
            <a:r>
              <a:rPr dirty="0" err="1"/>
              <a:t>γμ</a:t>
            </a:r>
            <a:r>
              <a:rPr dirty="0"/>
              <a:t>α</a:t>
            </a:r>
            <a:r>
              <a:rPr dirty="0" err="1"/>
              <a:t>τική</a:t>
            </a:r>
            <a:r>
              <a:rPr dirty="0"/>
              <a:t> </a:t>
            </a:r>
            <a:r>
              <a:rPr dirty="0" err="1"/>
              <a:t>ιστορί</a:t>
            </a:r>
            <a:r>
              <a:rPr dirty="0"/>
              <a:t>α </a:t>
            </a:r>
            <a:r>
              <a:rPr dirty="0" err="1"/>
              <a:t>κ</a:t>
            </a:r>
            <a:r>
              <a:rPr dirty="0"/>
              <a:t>α</a:t>
            </a:r>
            <a:r>
              <a:rPr dirty="0" err="1"/>
              <a:t>ι</a:t>
            </a:r>
            <a:r>
              <a:rPr dirty="0"/>
              <a:t> </a:t>
            </a:r>
            <a:r>
              <a:rPr dirty="0" err="1"/>
              <a:t>τι</a:t>
            </a:r>
            <a:r>
              <a:rPr dirty="0"/>
              <a:t> </a:t>
            </a:r>
            <a:r>
              <a:rPr dirty="0" err="1"/>
              <a:t>μ</a:t>
            </a:r>
            <a:r>
              <a:rPr dirty="0"/>
              <a:t>α</a:t>
            </a:r>
            <a:r>
              <a:rPr dirty="0" err="1"/>
              <a:t>ς</a:t>
            </a:r>
            <a:r>
              <a:rPr dirty="0"/>
              <a:t> </a:t>
            </a:r>
            <a:r>
              <a:rPr dirty="0" err="1"/>
              <a:t>λέει</a:t>
            </a:r>
            <a:r>
              <a:rPr dirty="0"/>
              <a:t> </a:t>
            </a:r>
            <a:r>
              <a:rPr dirty="0" err="1"/>
              <a:t>η</a:t>
            </a:r>
            <a:r>
              <a:rPr dirty="0"/>
              <a:t> </a:t>
            </a:r>
            <a:r>
              <a:rPr dirty="0" err="1"/>
              <a:t>ε</a:t>
            </a:r>
            <a:r>
              <a:rPr dirty="0"/>
              <a:t>π</a:t>
            </a:r>
            <a:r>
              <a:rPr dirty="0" err="1"/>
              <a:t>ιστήμη</a:t>
            </a:r>
            <a:r>
              <a:rPr dirty="0"/>
              <a:t> </a:t>
            </a:r>
            <a:r>
              <a:rPr dirty="0" err="1"/>
              <a:t>σε</a:t>
            </a:r>
            <a:r>
              <a:rPr dirty="0"/>
              <a:t> α</a:t>
            </a:r>
            <a:r>
              <a:rPr dirty="0" err="1"/>
              <a:t>ντίθεση</a:t>
            </a:r>
            <a:r>
              <a:rPr dirty="0"/>
              <a:t> </a:t>
            </a:r>
            <a:r>
              <a:rPr dirty="0" err="1"/>
              <a:t>με</a:t>
            </a:r>
            <a:r>
              <a:rPr dirty="0"/>
              <a:t> α</a:t>
            </a:r>
            <a:r>
              <a:rPr dirty="0" err="1"/>
              <a:t>υτό</a:t>
            </a:r>
            <a:r>
              <a:rPr dirty="0"/>
              <a:t> π</a:t>
            </a:r>
            <a:r>
              <a:rPr dirty="0" err="1"/>
              <a:t>ου</a:t>
            </a:r>
            <a:r>
              <a:rPr dirty="0"/>
              <a:t> </a:t>
            </a:r>
            <a:r>
              <a:rPr dirty="0" err="1"/>
              <a:t>μ</a:t>
            </a:r>
            <a:r>
              <a:rPr dirty="0"/>
              <a:t>α</a:t>
            </a:r>
            <a:r>
              <a:rPr dirty="0" err="1"/>
              <a:t>ς</a:t>
            </a:r>
            <a:r>
              <a:rPr dirty="0"/>
              <a:t> </a:t>
            </a:r>
            <a:r>
              <a:rPr dirty="0" err="1"/>
              <a:t>λένε</a:t>
            </a:r>
            <a:r>
              <a:rPr dirty="0"/>
              <a:t> </a:t>
            </a:r>
            <a:r>
              <a:rPr dirty="0" err="1"/>
              <a:t>οι</a:t>
            </a:r>
            <a:r>
              <a:rPr dirty="0"/>
              <a:t> α</a:t>
            </a:r>
            <a:r>
              <a:rPr dirty="0" err="1"/>
              <a:t>κτι</a:t>
            </a:r>
            <a:r>
              <a:rPr dirty="0"/>
              <a:t>β</a:t>
            </a:r>
            <a:r>
              <a:rPr dirty="0" err="1"/>
              <a:t>ιστές</a:t>
            </a:r>
            <a:r>
              <a:rPr dirty="0"/>
              <a:t> </a:t>
            </a:r>
            <a:r>
              <a:rPr dirty="0" err="1"/>
              <a:t>κ</a:t>
            </a:r>
            <a:r>
              <a:rPr dirty="0"/>
              <a:t>α</a:t>
            </a:r>
            <a:r>
              <a:rPr dirty="0" err="1"/>
              <a:t>τά</a:t>
            </a:r>
            <a:r>
              <a:rPr dirty="0"/>
              <a:t> </a:t>
            </a:r>
            <a:r>
              <a:rPr dirty="0" err="1"/>
              <a:t>των</a:t>
            </a:r>
            <a:r>
              <a:rPr dirty="0"/>
              <a:t> ΓΤΟ. </a:t>
            </a:r>
          </a:p>
          <a:p>
            <a:endParaRPr dirty="0"/>
          </a:p>
          <a:p>
            <a:r>
              <a:rPr dirty="0" err="1"/>
              <a:t>Λοι</a:t>
            </a:r>
            <a:r>
              <a:rPr dirty="0"/>
              <a:t>π</a:t>
            </a:r>
            <a:r>
              <a:rPr dirty="0" err="1"/>
              <a:t>όν</a:t>
            </a:r>
            <a:r>
              <a:rPr dirty="0"/>
              <a:t>, </a:t>
            </a:r>
            <a:r>
              <a:rPr dirty="0" err="1"/>
              <a:t>εγώ</a:t>
            </a:r>
            <a:r>
              <a:rPr dirty="0"/>
              <a:t> </a:t>
            </a:r>
            <a:r>
              <a:rPr dirty="0" err="1"/>
              <a:t>δεν</a:t>
            </a:r>
            <a:r>
              <a:rPr dirty="0"/>
              <a:t> </a:t>
            </a:r>
            <a:r>
              <a:rPr dirty="0" err="1"/>
              <a:t>είμ</a:t>
            </a:r>
            <a:r>
              <a:rPr dirty="0"/>
              <a:t>α</a:t>
            </a:r>
            <a:r>
              <a:rPr dirty="0" err="1"/>
              <a:t>ι</a:t>
            </a:r>
            <a:r>
              <a:rPr dirty="0"/>
              <a:t> </a:t>
            </a:r>
            <a:r>
              <a:rPr dirty="0" err="1"/>
              <a:t>εδικευμένος</a:t>
            </a:r>
            <a:r>
              <a:rPr dirty="0"/>
              <a:t> </a:t>
            </a:r>
            <a:r>
              <a:rPr dirty="0" err="1"/>
              <a:t>στη</a:t>
            </a:r>
            <a:r>
              <a:rPr dirty="0"/>
              <a:t> β</a:t>
            </a:r>
            <a:r>
              <a:rPr dirty="0" err="1"/>
              <a:t>ιολογί</a:t>
            </a:r>
            <a:r>
              <a:rPr dirty="0"/>
              <a:t>α </a:t>
            </a:r>
            <a:r>
              <a:rPr dirty="0" err="1"/>
              <a:t>φυτών</a:t>
            </a:r>
            <a:r>
              <a:rPr dirty="0"/>
              <a:t>, α</a:t>
            </a:r>
            <a:r>
              <a:rPr dirty="0" err="1"/>
              <a:t>λλά</a:t>
            </a:r>
            <a:r>
              <a:rPr dirty="0"/>
              <a:t> </a:t>
            </a:r>
            <a:r>
              <a:rPr dirty="0" err="1"/>
              <a:t>ότ</a:t>
            </a:r>
            <a:r>
              <a:rPr dirty="0"/>
              <a:t>α</a:t>
            </a:r>
            <a:r>
              <a:rPr dirty="0" err="1"/>
              <a:t>ν</a:t>
            </a:r>
            <a:r>
              <a:rPr dirty="0"/>
              <a:t> </a:t>
            </a:r>
            <a:r>
              <a:rPr dirty="0" err="1"/>
              <a:t>έκ</a:t>
            </a:r>
            <a:r>
              <a:rPr dirty="0"/>
              <a:t>α</a:t>
            </a:r>
            <a:r>
              <a:rPr dirty="0" err="1"/>
              <a:t>ν</a:t>
            </a:r>
            <a:r>
              <a:rPr dirty="0"/>
              <a:t>α </a:t>
            </a:r>
            <a:r>
              <a:rPr dirty="0" err="1"/>
              <a:t>μετ</a:t>
            </a:r>
            <a:r>
              <a:rPr dirty="0"/>
              <a:t>απ</a:t>
            </a:r>
            <a:r>
              <a:rPr dirty="0" err="1"/>
              <a:t>τυχι</a:t>
            </a:r>
            <a:r>
              <a:rPr dirty="0"/>
              <a:t>α</a:t>
            </a:r>
            <a:r>
              <a:rPr dirty="0" err="1"/>
              <a:t>κά</a:t>
            </a:r>
            <a:r>
              <a:rPr dirty="0"/>
              <a:t>, βα</a:t>
            </a:r>
            <a:r>
              <a:rPr dirty="0" err="1"/>
              <a:t>σικά</a:t>
            </a:r>
            <a:r>
              <a:rPr dirty="0"/>
              <a:t> </a:t>
            </a:r>
            <a:r>
              <a:rPr dirty="0" err="1"/>
              <a:t>δούλεψ</a:t>
            </a:r>
            <a:r>
              <a:rPr dirty="0"/>
              <a:t>α π</a:t>
            </a:r>
            <a:r>
              <a:rPr dirty="0" err="1"/>
              <a:t>άνω</a:t>
            </a:r>
            <a:r>
              <a:rPr dirty="0"/>
              <a:t> </a:t>
            </a:r>
            <a:r>
              <a:rPr dirty="0" err="1"/>
              <a:t>σε</a:t>
            </a:r>
            <a:r>
              <a:rPr dirty="0"/>
              <a:t> </a:t>
            </a:r>
            <a:r>
              <a:rPr dirty="0" err="1"/>
              <a:t>έν</a:t>
            </a:r>
            <a:r>
              <a:rPr dirty="0"/>
              <a:t>α </a:t>
            </a:r>
            <a:r>
              <a:rPr dirty="0" err="1"/>
              <a:t>κομμάτι</a:t>
            </a:r>
            <a:r>
              <a:rPr dirty="0"/>
              <a:t> απ</a:t>
            </a:r>
            <a:r>
              <a:rPr dirty="0" err="1"/>
              <a:t>ό</a:t>
            </a:r>
            <a:r>
              <a:rPr dirty="0"/>
              <a:t> </a:t>
            </a:r>
            <a:r>
              <a:rPr dirty="0" err="1"/>
              <a:t>ξύλο</a:t>
            </a:r>
            <a:r>
              <a:rPr dirty="0"/>
              <a:t> π</a:t>
            </a:r>
            <a:r>
              <a:rPr dirty="0" err="1"/>
              <a:t>ου</a:t>
            </a:r>
            <a:r>
              <a:rPr dirty="0"/>
              <a:t> </a:t>
            </a:r>
            <a:r>
              <a:rPr dirty="0" err="1"/>
              <a:t>ήρθε</a:t>
            </a:r>
            <a:r>
              <a:rPr dirty="0"/>
              <a:t> απ</a:t>
            </a:r>
            <a:r>
              <a:rPr dirty="0" err="1"/>
              <a:t>ό</a:t>
            </a:r>
            <a:r>
              <a:rPr dirty="0"/>
              <a:t> </a:t>
            </a:r>
            <a:r>
              <a:rPr dirty="0" err="1"/>
              <a:t>τη</a:t>
            </a:r>
            <a:r>
              <a:rPr dirty="0"/>
              <a:t> </a:t>
            </a:r>
            <a:r>
              <a:rPr dirty="0" err="1"/>
              <a:t>Βρ</a:t>
            </a:r>
            <a:r>
              <a:rPr dirty="0"/>
              <a:t>α</a:t>
            </a:r>
            <a:r>
              <a:rPr dirty="0" err="1"/>
              <a:t>ζιλί</a:t>
            </a:r>
            <a:r>
              <a:rPr dirty="0"/>
              <a:t>α </a:t>
            </a:r>
            <a:r>
              <a:rPr dirty="0" err="1"/>
              <a:t>γι</a:t>
            </a:r>
            <a:r>
              <a:rPr dirty="0"/>
              <a:t>α </a:t>
            </a:r>
            <a:r>
              <a:rPr dirty="0" err="1"/>
              <a:t>ν</a:t>
            </a:r>
            <a:r>
              <a:rPr dirty="0"/>
              <a:t>α α</a:t>
            </a:r>
            <a:r>
              <a:rPr dirty="0" err="1"/>
              <a:t>ν</a:t>
            </a:r>
            <a:r>
              <a:rPr dirty="0"/>
              <a:t>α</a:t>
            </a:r>
            <a:r>
              <a:rPr dirty="0" err="1"/>
              <a:t>κ</a:t>
            </a:r>
            <a:r>
              <a:rPr dirty="0"/>
              <a:t>α</a:t>
            </a:r>
            <a:r>
              <a:rPr dirty="0" err="1"/>
              <a:t>λύψω</a:t>
            </a:r>
            <a:r>
              <a:rPr dirty="0"/>
              <a:t> </a:t>
            </a:r>
            <a:r>
              <a:rPr dirty="0" err="1"/>
              <a:t>τι</a:t>
            </a:r>
            <a:r>
              <a:rPr dirty="0"/>
              <a:t> </a:t>
            </a:r>
            <a:r>
              <a:rPr dirty="0" err="1"/>
              <a:t>χημικές</a:t>
            </a:r>
            <a:r>
              <a:rPr dirty="0"/>
              <a:t> </a:t>
            </a:r>
            <a:r>
              <a:rPr dirty="0" err="1"/>
              <a:t>ουσίες</a:t>
            </a:r>
            <a:r>
              <a:rPr dirty="0"/>
              <a:t> π</a:t>
            </a:r>
            <a:r>
              <a:rPr dirty="0" err="1"/>
              <a:t>εριείχε</a:t>
            </a:r>
            <a:r>
              <a:rPr dirty="0"/>
              <a:t>.  </a:t>
            </a:r>
            <a:r>
              <a:rPr dirty="0" err="1"/>
              <a:t>Αυτό</a:t>
            </a:r>
            <a:r>
              <a:rPr dirty="0"/>
              <a:t> </a:t>
            </a:r>
            <a:r>
              <a:rPr dirty="0" err="1"/>
              <a:t>είν</a:t>
            </a:r>
            <a:r>
              <a:rPr dirty="0"/>
              <a:t>α</a:t>
            </a:r>
            <a:r>
              <a:rPr dirty="0" err="1"/>
              <a:t>ι</a:t>
            </a:r>
            <a:r>
              <a:rPr dirty="0"/>
              <a:t> </a:t>
            </a:r>
            <a:r>
              <a:rPr dirty="0" err="1"/>
              <a:t>το</a:t>
            </a:r>
            <a:r>
              <a:rPr dirty="0"/>
              <a:t> π</a:t>
            </a:r>
            <a:r>
              <a:rPr dirty="0" err="1"/>
              <a:t>ιο</a:t>
            </a:r>
            <a:r>
              <a:rPr dirty="0"/>
              <a:t> </a:t>
            </a:r>
            <a:r>
              <a:rPr dirty="0" err="1"/>
              <a:t>κοντά</a:t>
            </a:r>
            <a:r>
              <a:rPr dirty="0"/>
              <a:t> π</a:t>
            </a:r>
            <a:r>
              <a:rPr dirty="0" err="1"/>
              <a:t>ου</a:t>
            </a:r>
            <a:r>
              <a:rPr dirty="0"/>
              <a:t> </a:t>
            </a:r>
            <a:r>
              <a:rPr dirty="0" err="1"/>
              <a:t>έχω</a:t>
            </a:r>
            <a:r>
              <a:rPr dirty="0"/>
              <a:t> </a:t>
            </a:r>
            <a:r>
              <a:rPr dirty="0" err="1"/>
              <a:t>έρθει</a:t>
            </a:r>
            <a:r>
              <a:rPr dirty="0"/>
              <a:t> π</a:t>
            </a:r>
            <a:r>
              <a:rPr dirty="0" err="1"/>
              <a:t>οτέ</a:t>
            </a:r>
            <a:r>
              <a:rPr dirty="0"/>
              <a:t> </a:t>
            </a:r>
            <a:r>
              <a:rPr dirty="0" err="1"/>
              <a:t>με</a:t>
            </a:r>
            <a:r>
              <a:rPr dirty="0"/>
              <a:t> </a:t>
            </a:r>
            <a:r>
              <a:rPr dirty="0" err="1"/>
              <a:t>ο</a:t>
            </a:r>
            <a:r>
              <a:rPr dirty="0"/>
              <a:t>π</a:t>
            </a:r>
            <a:r>
              <a:rPr dirty="0" err="1"/>
              <a:t>οιουδή</a:t>
            </a:r>
            <a:r>
              <a:rPr dirty="0"/>
              <a:t>π</a:t>
            </a:r>
            <a:r>
              <a:rPr dirty="0" err="1"/>
              <a:t>οτε</a:t>
            </a:r>
            <a:r>
              <a:rPr dirty="0"/>
              <a:t> </a:t>
            </a:r>
            <a:r>
              <a:rPr dirty="0" err="1"/>
              <a:t>είδους</a:t>
            </a:r>
            <a:r>
              <a:rPr dirty="0"/>
              <a:t> β</a:t>
            </a:r>
            <a:r>
              <a:rPr dirty="0" err="1"/>
              <a:t>ιολογί</a:t>
            </a:r>
            <a:r>
              <a:rPr dirty="0"/>
              <a:t>α </a:t>
            </a:r>
            <a:r>
              <a:rPr dirty="0" err="1"/>
              <a:t>φυτών</a:t>
            </a:r>
            <a:r>
              <a:rPr dirty="0"/>
              <a:t>.  </a:t>
            </a:r>
            <a:r>
              <a:rPr dirty="0" err="1"/>
              <a:t>Με</a:t>
            </a:r>
            <a:r>
              <a:rPr dirty="0"/>
              <a:t> </a:t>
            </a:r>
            <a:r>
              <a:rPr dirty="0" err="1"/>
              <a:t>κάλεσ</a:t>
            </a:r>
            <a:r>
              <a:rPr dirty="0"/>
              <a:t>α</a:t>
            </a:r>
            <a:r>
              <a:rPr dirty="0" err="1"/>
              <a:t>ν</a:t>
            </a:r>
            <a:r>
              <a:rPr dirty="0"/>
              <a:t> </a:t>
            </a:r>
            <a:r>
              <a:rPr dirty="0" err="1"/>
              <a:t>ν</a:t>
            </a:r>
            <a:r>
              <a:rPr dirty="0"/>
              <a:t>α π</a:t>
            </a:r>
            <a:r>
              <a:rPr dirty="0" err="1"/>
              <a:t>άω</a:t>
            </a:r>
            <a:r>
              <a:rPr dirty="0"/>
              <a:t> </a:t>
            </a:r>
            <a:r>
              <a:rPr dirty="0" err="1"/>
              <a:t>σε</a:t>
            </a:r>
            <a:r>
              <a:rPr dirty="0"/>
              <a:t> </a:t>
            </a:r>
            <a:r>
              <a:rPr dirty="0" err="1"/>
              <a:t>γιορτή</a:t>
            </a:r>
            <a:r>
              <a:rPr dirty="0"/>
              <a:t> </a:t>
            </a:r>
            <a:r>
              <a:rPr dirty="0" err="1"/>
              <a:t>γι</a:t>
            </a:r>
            <a:r>
              <a:rPr dirty="0"/>
              <a:t>α </a:t>
            </a:r>
            <a:r>
              <a:rPr dirty="0" err="1"/>
              <a:t>τ</a:t>
            </a:r>
            <a:r>
              <a:rPr dirty="0"/>
              <a:t>α 80</a:t>
            </a:r>
            <a:r>
              <a:rPr baseline="30000" dirty="0"/>
              <a:t>στα</a:t>
            </a:r>
            <a:r>
              <a:rPr dirty="0"/>
              <a:t> </a:t>
            </a:r>
            <a:r>
              <a:rPr dirty="0" err="1"/>
              <a:t>γενέθλι</a:t>
            </a:r>
            <a:r>
              <a:rPr dirty="0"/>
              <a:t>α α</a:t>
            </a:r>
            <a:r>
              <a:rPr dirty="0" err="1"/>
              <a:t>υτού</a:t>
            </a:r>
            <a:r>
              <a:rPr dirty="0"/>
              <a:t> </a:t>
            </a:r>
            <a:r>
              <a:rPr dirty="0" err="1"/>
              <a:t>του</a:t>
            </a:r>
            <a:r>
              <a:rPr dirty="0"/>
              <a:t> </a:t>
            </a:r>
            <a:r>
              <a:rPr dirty="0" err="1"/>
              <a:t>Κυρίου</a:t>
            </a:r>
            <a:r>
              <a:rPr dirty="0"/>
              <a:t>, Marc Van Montagu </a:t>
            </a:r>
            <a:r>
              <a:rPr u="sng" dirty="0">
                <a:solidFill>
                  <a:srgbClr val="F58025"/>
                </a:solidFill>
                <a:uFill>
                  <a:solidFill>
                    <a:srgbClr val="F58025"/>
                  </a:solidFill>
                </a:uFill>
                <a:hlinkClick r:id="rId3"/>
              </a:rPr>
              <a:t>[RR2]</a:t>
            </a:r>
            <a:r>
              <a:rPr dirty="0"/>
              <a:t> </a:t>
            </a:r>
            <a:r>
              <a:rPr dirty="0" err="1"/>
              <a:t>ο</a:t>
            </a:r>
            <a:r>
              <a:rPr dirty="0"/>
              <a:t> </a:t>
            </a:r>
            <a:r>
              <a:rPr dirty="0" err="1"/>
              <a:t>ο</a:t>
            </a:r>
            <a:r>
              <a:rPr dirty="0"/>
              <a:t>π</a:t>
            </a:r>
            <a:r>
              <a:rPr dirty="0" err="1"/>
              <a:t>οίος</a:t>
            </a:r>
            <a:r>
              <a:rPr dirty="0"/>
              <a:t> </a:t>
            </a:r>
            <a:r>
              <a:rPr dirty="0" err="1"/>
              <a:t>ήτ</a:t>
            </a:r>
            <a:r>
              <a:rPr dirty="0"/>
              <a:t>α</a:t>
            </a:r>
            <a:r>
              <a:rPr dirty="0" err="1"/>
              <a:t>ν</a:t>
            </a:r>
            <a:r>
              <a:rPr dirty="0"/>
              <a:t> </a:t>
            </a:r>
            <a:r>
              <a:rPr dirty="0" err="1"/>
              <a:t>ο</a:t>
            </a:r>
            <a:r>
              <a:rPr dirty="0"/>
              <a:t> </a:t>
            </a:r>
            <a:r>
              <a:rPr dirty="0" err="1"/>
              <a:t>άνθρω</a:t>
            </a:r>
            <a:r>
              <a:rPr dirty="0"/>
              <a:t>π</a:t>
            </a:r>
            <a:r>
              <a:rPr dirty="0" err="1"/>
              <a:t>ος</a:t>
            </a:r>
            <a:r>
              <a:rPr dirty="0"/>
              <a:t>, π</a:t>
            </a:r>
            <a:r>
              <a:rPr dirty="0" err="1"/>
              <a:t>ου</a:t>
            </a:r>
            <a:r>
              <a:rPr dirty="0"/>
              <a:t> </a:t>
            </a:r>
            <a:r>
              <a:rPr dirty="0" err="1"/>
              <a:t>μ</a:t>
            </a:r>
            <a:r>
              <a:rPr dirty="0"/>
              <a:t>α</a:t>
            </a:r>
            <a:r>
              <a:rPr dirty="0" err="1"/>
              <a:t>ζί</a:t>
            </a:r>
            <a:r>
              <a:rPr dirty="0"/>
              <a:t> </a:t>
            </a:r>
            <a:r>
              <a:rPr dirty="0" err="1"/>
              <a:t>με</a:t>
            </a:r>
            <a:r>
              <a:rPr dirty="0"/>
              <a:t> </a:t>
            </a:r>
            <a:r>
              <a:rPr dirty="0" err="1"/>
              <a:t>τον</a:t>
            </a:r>
            <a:r>
              <a:rPr dirty="0"/>
              <a:t> Jeff Schell, </a:t>
            </a:r>
            <a:r>
              <a:rPr dirty="0" err="1"/>
              <a:t>κ</a:t>
            </a:r>
            <a:r>
              <a:rPr dirty="0"/>
              <a:t>α</a:t>
            </a:r>
            <a:r>
              <a:rPr dirty="0" err="1"/>
              <a:t>ι</a:t>
            </a:r>
            <a:r>
              <a:rPr dirty="0"/>
              <a:t> </a:t>
            </a:r>
            <a:r>
              <a:rPr dirty="0" err="1"/>
              <a:t>την</a:t>
            </a:r>
            <a:r>
              <a:rPr dirty="0"/>
              <a:t> </a:t>
            </a:r>
            <a:r>
              <a:rPr dirty="0" err="1"/>
              <a:t>ίδι</a:t>
            </a:r>
            <a:r>
              <a:rPr dirty="0"/>
              <a:t>α </a:t>
            </a:r>
            <a:r>
              <a:rPr dirty="0" err="1"/>
              <a:t>στιγμή</a:t>
            </a:r>
            <a:r>
              <a:rPr dirty="0"/>
              <a:t> </a:t>
            </a:r>
            <a:r>
              <a:rPr dirty="0" err="1"/>
              <a:t>κ</a:t>
            </a:r>
            <a:r>
              <a:rPr dirty="0"/>
              <a:t>α</a:t>
            </a:r>
            <a:r>
              <a:rPr dirty="0" err="1"/>
              <a:t>ι</a:t>
            </a:r>
            <a:r>
              <a:rPr dirty="0"/>
              <a:t> α</a:t>
            </a:r>
            <a:r>
              <a:rPr dirty="0" err="1"/>
              <a:t>νεξάρτητ</a:t>
            </a:r>
            <a:r>
              <a:rPr dirty="0"/>
              <a:t>α </a:t>
            </a:r>
            <a:r>
              <a:rPr dirty="0" err="1"/>
              <a:t>τη</a:t>
            </a:r>
            <a:r>
              <a:rPr dirty="0"/>
              <a:t> Mary Dell Chilton, π</a:t>
            </a:r>
            <a:r>
              <a:rPr dirty="0" err="1"/>
              <a:t>ου</a:t>
            </a:r>
            <a:r>
              <a:rPr dirty="0"/>
              <a:t> α</a:t>
            </a:r>
            <a:r>
              <a:rPr dirty="0" err="1"/>
              <a:t>ν</a:t>
            </a:r>
            <a:r>
              <a:rPr dirty="0"/>
              <a:t>α</a:t>
            </a:r>
            <a:r>
              <a:rPr dirty="0" err="1"/>
              <a:t>κάλυψε</a:t>
            </a:r>
            <a:r>
              <a:rPr dirty="0"/>
              <a:t> π</a:t>
            </a:r>
            <a:r>
              <a:rPr dirty="0" err="1"/>
              <a:t>ώς</a:t>
            </a:r>
            <a:r>
              <a:rPr dirty="0"/>
              <a:t> </a:t>
            </a:r>
            <a:r>
              <a:rPr dirty="0" err="1"/>
              <a:t>η</a:t>
            </a:r>
            <a:r>
              <a:rPr dirty="0"/>
              <a:t> </a:t>
            </a:r>
            <a:r>
              <a:rPr dirty="0" err="1"/>
              <a:t>φύση</a:t>
            </a:r>
            <a:r>
              <a:rPr dirty="0"/>
              <a:t> </a:t>
            </a:r>
            <a:r>
              <a:rPr dirty="0" err="1"/>
              <a:t>μετ</a:t>
            </a:r>
            <a:r>
              <a:rPr dirty="0"/>
              <a:t>α</a:t>
            </a:r>
            <a:r>
              <a:rPr dirty="0" err="1"/>
              <a:t>φέρει</a:t>
            </a:r>
            <a:r>
              <a:rPr dirty="0"/>
              <a:t> </a:t>
            </a:r>
            <a:r>
              <a:rPr dirty="0" err="1"/>
              <a:t>το</a:t>
            </a:r>
            <a:r>
              <a:rPr dirty="0"/>
              <a:t> DNA απ</a:t>
            </a:r>
            <a:r>
              <a:rPr dirty="0" err="1"/>
              <a:t>ό</a:t>
            </a:r>
            <a:r>
              <a:rPr dirty="0"/>
              <a:t> </a:t>
            </a:r>
            <a:r>
              <a:rPr dirty="0" err="1"/>
              <a:t>τ</a:t>
            </a:r>
            <a:r>
              <a:rPr dirty="0"/>
              <a:t>α βα</a:t>
            </a:r>
            <a:r>
              <a:rPr dirty="0" err="1"/>
              <a:t>κτηρίδι</a:t>
            </a:r>
            <a:r>
              <a:rPr dirty="0"/>
              <a:t>α </a:t>
            </a:r>
            <a:r>
              <a:rPr dirty="0" err="1"/>
              <a:t>στ</a:t>
            </a:r>
            <a:r>
              <a:rPr dirty="0"/>
              <a:t>α </a:t>
            </a:r>
            <a:r>
              <a:rPr dirty="0" err="1"/>
              <a:t>φυτά</a:t>
            </a:r>
            <a:r>
              <a:rPr dirty="0"/>
              <a:t>.  </a:t>
            </a:r>
            <a:r>
              <a:rPr dirty="0" err="1"/>
              <a:t>Είχ</a:t>
            </a:r>
            <a:r>
              <a:rPr dirty="0"/>
              <a:t>α</a:t>
            </a:r>
            <a:r>
              <a:rPr dirty="0" err="1"/>
              <a:t>ν</a:t>
            </a:r>
            <a:r>
              <a:rPr dirty="0"/>
              <a:t> </a:t>
            </a:r>
            <a:r>
              <a:rPr dirty="0" err="1"/>
              <a:t>λοι</a:t>
            </a:r>
            <a:r>
              <a:rPr dirty="0"/>
              <a:t>π</a:t>
            </a:r>
            <a:r>
              <a:rPr dirty="0" err="1"/>
              <a:t>όν</a:t>
            </a:r>
            <a:r>
              <a:rPr dirty="0"/>
              <a:t> </a:t>
            </a:r>
            <a:r>
              <a:rPr dirty="0" err="1"/>
              <a:t>μι</a:t>
            </a:r>
            <a:r>
              <a:rPr dirty="0"/>
              <a:t>α </a:t>
            </a:r>
            <a:r>
              <a:rPr dirty="0" err="1"/>
              <a:t>μεγάλη</a:t>
            </a:r>
            <a:r>
              <a:rPr dirty="0"/>
              <a:t> </a:t>
            </a:r>
            <a:r>
              <a:rPr dirty="0" err="1"/>
              <a:t>γιορτή</a:t>
            </a:r>
            <a:r>
              <a:rPr dirty="0"/>
              <a:t> </a:t>
            </a:r>
            <a:r>
              <a:rPr dirty="0" err="1"/>
              <a:t>γι</a:t>
            </a:r>
            <a:r>
              <a:rPr dirty="0"/>
              <a:t>α </a:t>
            </a:r>
            <a:r>
              <a:rPr dirty="0" err="1"/>
              <a:t>τ</a:t>
            </a:r>
            <a:r>
              <a:rPr dirty="0"/>
              <a:t>α </a:t>
            </a:r>
            <a:r>
              <a:rPr dirty="0" err="1"/>
              <a:t>γενέθλιά</a:t>
            </a:r>
            <a:r>
              <a:rPr dirty="0"/>
              <a:t> </a:t>
            </a:r>
            <a:r>
              <a:rPr dirty="0" err="1"/>
              <a:t>του</a:t>
            </a:r>
            <a:r>
              <a:rPr dirty="0"/>
              <a:t> </a:t>
            </a:r>
            <a:r>
              <a:rPr dirty="0" err="1"/>
              <a:t>κ</a:t>
            </a:r>
            <a:r>
              <a:rPr dirty="0"/>
              <a:t>α</a:t>
            </a:r>
            <a:r>
              <a:rPr dirty="0" err="1"/>
              <a:t>ι</a:t>
            </a:r>
            <a:r>
              <a:rPr dirty="0"/>
              <a:t> </a:t>
            </a:r>
            <a:r>
              <a:rPr dirty="0" err="1"/>
              <a:t>ήτ</a:t>
            </a:r>
            <a:r>
              <a:rPr dirty="0"/>
              <a:t>α</a:t>
            </a:r>
            <a:r>
              <a:rPr dirty="0" err="1"/>
              <a:t>ν</a:t>
            </a:r>
            <a:r>
              <a:rPr dirty="0"/>
              <a:t> </a:t>
            </a:r>
            <a:r>
              <a:rPr dirty="0" err="1"/>
              <a:t>έν</a:t>
            </a:r>
            <a:r>
              <a:rPr dirty="0"/>
              <a:t>α</a:t>
            </a:r>
            <a:r>
              <a:rPr dirty="0" err="1"/>
              <a:t>ς</a:t>
            </a:r>
            <a:r>
              <a:rPr dirty="0"/>
              <a:t> πα</a:t>
            </a:r>
            <a:r>
              <a:rPr dirty="0" err="1"/>
              <a:t>λιός</a:t>
            </a:r>
            <a:r>
              <a:rPr dirty="0"/>
              <a:t> </a:t>
            </a:r>
            <a:r>
              <a:rPr dirty="0" err="1"/>
              <a:t>μου</a:t>
            </a:r>
            <a:r>
              <a:rPr dirty="0"/>
              <a:t> </a:t>
            </a:r>
            <a:r>
              <a:rPr dirty="0" err="1"/>
              <a:t>φίλος</a:t>
            </a:r>
            <a:r>
              <a:rPr dirty="0"/>
              <a:t> </a:t>
            </a:r>
            <a:r>
              <a:rPr dirty="0" err="1"/>
              <a:t>γι</a:t>
            </a:r>
            <a:r>
              <a:rPr dirty="0"/>
              <a:t>α π</a:t>
            </a:r>
            <a:r>
              <a:rPr dirty="0" err="1"/>
              <a:t>ολλά</a:t>
            </a:r>
            <a:r>
              <a:rPr dirty="0"/>
              <a:t>, π</a:t>
            </a:r>
            <a:r>
              <a:rPr dirty="0" err="1"/>
              <a:t>ολλά</a:t>
            </a:r>
            <a:r>
              <a:rPr dirty="0"/>
              <a:t> </a:t>
            </a:r>
            <a:r>
              <a:rPr dirty="0" err="1"/>
              <a:t>χρόνι</a:t>
            </a:r>
            <a:r>
              <a:rPr dirty="0"/>
              <a:t>α </a:t>
            </a:r>
            <a:r>
              <a:rPr dirty="0" err="1"/>
              <a:t>κ</a:t>
            </a:r>
            <a:r>
              <a:rPr dirty="0"/>
              <a:t>α</a:t>
            </a:r>
            <a:r>
              <a:rPr dirty="0" err="1"/>
              <a:t>ι</a:t>
            </a:r>
            <a:r>
              <a:rPr dirty="0"/>
              <a:t> </a:t>
            </a:r>
            <a:r>
              <a:rPr dirty="0" err="1"/>
              <a:t>με</a:t>
            </a:r>
            <a:r>
              <a:rPr dirty="0"/>
              <a:t> π</a:t>
            </a:r>
            <a:r>
              <a:rPr dirty="0" err="1"/>
              <a:t>ροσκάλεσε</a:t>
            </a:r>
            <a:r>
              <a:rPr dirty="0"/>
              <a:t> </a:t>
            </a:r>
            <a:r>
              <a:rPr dirty="0" err="1"/>
              <a:t>ν</a:t>
            </a:r>
            <a:r>
              <a:rPr dirty="0"/>
              <a:t>α π</a:t>
            </a:r>
            <a:r>
              <a:rPr dirty="0" err="1"/>
              <a:t>άω</a:t>
            </a:r>
            <a:r>
              <a:rPr dirty="0"/>
              <a:t> </a:t>
            </a:r>
            <a:r>
              <a:rPr dirty="0" err="1"/>
              <a:t>κ</a:t>
            </a:r>
            <a:r>
              <a:rPr dirty="0"/>
              <a:t>α</a:t>
            </a:r>
            <a:r>
              <a:rPr dirty="0" err="1"/>
              <a:t>ι</a:t>
            </a:r>
            <a:r>
              <a:rPr dirty="0"/>
              <a:t> </a:t>
            </a:r>
            <a:r>
              <a:rPr dirty="0" err="1"/>
              <a:t>ν</a:t>
            </a:r>
            <a:r>
              <a:rPr dirty="0"/>
              <a:t>α </a:t>
            </a:r>
            <a:r>
              <a:rPr dirty="0" err="1"/>
              <a:t>μιλήσω</a:t>
            </a:r>
            <a:r>
              <a:rPr dirty="0"/>
              <a:t> </a:t>
            </a:r>
            <a:r>
              <a:rPr dirty="0" err="1"/>
              <a:t>κ</a:t>
            </a:r>
            <a:r>
              <a:rPr dirty="0"/>
              <a:t>α</a:t>
            </a:r>
            <a:r>
              <a:rPr dirty="0" err="1"/>
              <a:t>ι</a:t>
            </a:r>
            <a:r>
              <a:rPr dirty="0"/>
              <a:t> </a:t>
            </a:r>
            <a:r>
              <a:rPr dirty="0" err="1"/>
              <a:t>ν</a:t>
            </a:r>
            <a:r>
              <a:rPr dirty="0"/>
              <a:t>α α</a:t>
            </a:r>
            <a:r>
              <a:rPr dirty="0" err="1"/>
              <a:t>κούσω</a:t>
            </a:r>
            <a:r>
              <a:rPr dirty="0"/>
              <a:t>.  </a:t>
            </a:r>
            <a:r>
              <a:rPr dirty="0" err="1"/>
              <a:t>Αυτό</a:t>
            </a:r>
            <a:r>
              <a:rPr dirty="0"/>
              <a:t> π</a:t>
            </a:r>
            <a:r>
              <a:rPr dirty="0" err="1"/>
              <a:t>ου</a:t>
            </a:r>
            <a:r>
              <a:rPr dirty="0"/>
              <a:t> α</a:t>
            </a:r>
            <a:r>
              <a:rPr dirty="0" err="1"/>
              <a:t>ν</a:t>
            </a:r>
            <a:r>
              <a:rPr dirty="0"/>
              <a:t>α</a:t>
            </a:r>
            <a:r>
              <a:rPr dirty="0" err="1"/>
              <a:t>κάλυψ</a:t>
            </a:r>
            <a:r>
              <a:rPr dirty="0"/>
              <a:t>α α</a:t>
            </a:r>
            <a:r>
              <a:rPr dirty="0" err="1"/>
              <a:t>φού</a:t>
            </a:r>
            <a:r>
              <a:rPr dirty="0"/>
              <a:t> </a:t>
            </a:r>
            <a:r>
              <a:rPr dirty="0" err="1"/>
              <a:t>άκουσ</a:t>
            </a:r>
            <a:r>
              <a:rPr dirty="0"/>
              <a:t>α </a:t>
            </a:r>
            <a:r>
              <a:rPr dirty="0" err="1"/>
              <a:t>γι</a:t>
            </a:r>
            <a:r>
              <a:rPr dirty="0"/>
              <a:t>α </a:t>
            </a:r>
            <a:r>
              <a:rPr dirty="0" err="1"/>
              <a:t>μι</a:t>
            </a:r>
            <a:r>
              <a:rPr dirty="0"/>
              <a:t>α </a:t>
            </a:r>
            <a:r>
              <a:rPr dirty="0" err="1"/>
              <a:t>ολόκληρη</a:t>
            </a:r>
            <a:r>
              <a:rPr dirty="0"/>
              <a:t> </a:t>
            </a:r>
            <a:r>
              <a:rPr dirty="0" err="1"/>
              <a:t>μέρ</a:t>
            </a:r>
            <a:r>
              <a:rPr dirty="0"/>
              <a:t>α </a:t>
            </a:r>
            <a:r>
              <a:rPr dirty="0" err="1"/>
              <a:t>συνεδρίου</a:t>
            </a:r>
            <a:r>
              <a:rPr dirty="0"/>
              <a:t> </a:t>
            </a:r>
            <a:r>
              <a:rPr dirty="0" err="1"/>
              <a:t>γι</a:t>
            </a:r>
            <a:r>
              <a:rPr dirty="0"/>
              <a:t>α </a:t>
            </a:r>
            <a:r>
              <a:rPr dirty="0" err="1"/>
              <a:t>φυτά</a:t>
            </a:r>
            <a:r>
              <a:rPr dirty="0"/>
              <a:t> </a:t>
            </a:r>
            <a:r>
              <a:rPr dirty="0" err="1"/>
              <a:t>κ</a:t>
            </a:r>
            <a:r>
              <a:rPr dirty="0"/>
              <a:t>α</a:t>
            </a:r>
            <a:r>
              <a:rPr dirty="0" err="1"/>
              <a:t>ι</a:t>
            </a:r>
            <a:r>
              <a:rPr dirty="0"/>
              <a:t>  </a:t>
            </a:r>
            <a:r>
              <a:rPr dirty="0" err="1"/>
              <a:t>γι</a:t>
            </a:r>
            <a:r>
              <a:rPr dirty="0"/>
              <a:t>α </a:t>
            </a:r>
            <a:r>
              <a:rPr dirty="0" err="1"/>
              <a:t>τους</a:t>
            </a:r>
            <a:r>
              <a:rPr dirty="0"/>
              <a:t> α</a:t>
            </a:r>
            <a:r>
              <a:rPr dirty="0" err="1"/>
              <a:t>νθρώ</a:t>
            </a:r>
            <a:r>
              <a:rPr dirty="0"/>
              <a:t>π</a:t>
            </a:r>
            <a:r>
              <a:rPr dirty="0" err="1"/>
              <a:t>ους</a:t>
            </a:r>
            <a:r>
              <a:rPr dirty="0"/>
              <a:t> π</a:t>
            </a:r>
            <a:r>
              <a:rPr dirty="0" err="1"/>
              <a:t>ου</a:t>
            </a:r>
            <a:r>
              <a:rPr dirty="0"/>
              <a:t> π</a:t>
            </a:r>
            <a:r>
              <a:rPr dirty="0" err="1"/>
              <a:t>ροσ</a:t>
            </a:r>
            <a:r>
              <a:rPr dirty="0"/>
              <a:t>πα</a:t>
            </a:r>
            <a:r>
              <a:rPr dirty="0" err="1"/>
              <a:t>θούσ</a:t>
            </a:r>
            <a:r>
              <a:rPr dirty="0"/>
              <a:t>α</a:t>
            </a:r>
            <a:r>
              <a:rPr dirty="0" err="1"/>
              <a:t>ν</a:t>
            </a:r>
            <a:r>
              <a:rPr dirty="0"/>
              <a:t> </a:t>
            </a:r>
            <a:r>
              <a:rPr dirty="0" err="1"/>
              <a:t>ν</a:t>
            </a:r>
            <a:r>
              <a:rPr dirty="0"/>
              <a:t>α </a:t>
            </a:r>
            <a:r>
              <a:rPr dirty="0" err="1"/>
              <a:t>κάνουν</a:t>
            </a:r>
            <a:r>
              <a:rPr dirty="0"/>
              <a:t> </a:t>
            </a:r>
            <a:r>
              <a:rPr dirty="0" err="1"/>
              <a:t>κ</a:t>
            </a:r>
            <a:r>
              <a:rPr dirty="0"/>
              <a:t>α</a:t>
            </a:r>
            <a:r>
              <a:rPr dirty="0" err="1"/>
              <a:t>λής</a:t>
            </a:r>
            <a:r>
              <a:rPr dirty="0"/>
              <a:t> π</a:t>
            </a:r>
            <a:r>
              <a:rPr dirty="0" err="1"/>
              <a:t>οιότητ</a:t>
            </a:r>
            <a:r>
              <a:rPr dirty="0"/>
              <a:t>α</a:t>
            </a:r>
            <a:r>
              <a:rPr dirty="0" err="1"/>
              <a:t>ς</a:t>
            </a:r>
            <a:r>
              <a:rPr dirty="0"/>
              <a:t> </a:t>
            </a:r>
            <a:r>
              <a:rPr dirty="0" err="1"/>
              <a:t>εργ</a:t>
            </a:r>
            <a:r>
              <a:rPr dirty="0"/>
              <a:t>α</a:t>
            </a:r>
            <a:r>
              <a:rPr dirty="0" err="1"/>
              <a:t>σί</a:t>
            </a:r>
            <a:r>
              <a:rPr dirty="0"/>
              <a:t>α α</a:t>
            </a:r>
            <a:r>
              <a:rPr dirty="0" err="1"/>
              <a:t>ν</a:t>
            </a:r>
            <a:r>
              <a:rPr dirty="0"/>
              <a:t>α</a:t>
            </a:r>
            <a:r>
              <a:rPr dirty="0" err="1"/>
              <a:t>συνδυ</a:t>
            </a:r>
            <a:r>
              <a:rPr dirty="0"/>
              <a:t>α</a:t>
            </a:r>
            <a:r>
              <a:rPr dirty="0" err="1"/>
              <a:t>σμένου</a:t>
            </a:r>
            <a:r>
              <a:rPr dirty="0"/>
              <a:t> DNA </a:t>
            </a:r>
            <a:r>
              <a:rPr dirty="0" err="1"/>
              <a:t>στην</a:t>
            </a:r>
            <a:r>
              <a:rPr dirty="0"/>
              <a:t> </a:t>
            </a:r>
            <a:r>
              <a:rPr dirty="0" err="1"/>
              <a:t>Ευρώ</a:t>
            </a:r>
            <a:r>
              <a:rPr dirty="0"/>
              <a:t>π</a:t>
            </a:r>
            <a:r>
              <a:rPr dirty="0" err="1"/>
              <a:t>η</a:t>
            </a:r>
            <a:r>
              <a:rPr dirty="0"/>
              <a:t>, </a:t>
            </a:r>
            <a:r>
              <a:rPr dirty="0" err="1"/>
              <a:t>ότι</a:t>
            </a:r>
            <a:r>
              <a:rPr dirty="0"/>
              <a:t> απ</a:t>
            </a:r>
            <a:r>
              <a:rPr dirty="0" err="1"/>
              <a:t>λά</a:t>
            </a:r>
            <a:r>
              <a:rPr dirty="0"/>
              <a:t> πα</a:t>
            </a:r>
            <a:r>
              <a:rPr dirty="0" err="1"/>
              <a:t>ρενοχλούντ</a:t>
            </a:r>
            <a:r>
              <a:rPr dirty="0"/>
              <a:t>α</a:t>
            </a:r>
            <a:r>
              <a:rPr dirty="0" err="1"/>
              <a:t>ν</a:t>
            </a:r>
            <a:r>
              <a:rPr dirty="0"/>
              <a:t> απ᾽</a:t>
            </a:r>
            <a:r>
              <a:rPr dirty="0" err="1"/>
              <a:t>όλες</a:t>
            </a:r>
            <a:r>
              <a:rPr dirty="0"/>
              <a:t> </a:t>
            </a:r>
            <a:r>
              <a:rPr dirty="0" err="1"/>
              <a:t>τις</a:t>
            </a:r>
            <a:r>
              <a:rPr dirty="0"/>
              <a:t> π</a:t>
            </a:r>
            <a:r>
              <a:rPr dirty="0" err="1"/>
              <a:t>λευρές</a:t>
            </a:r>
            <a:r>
              <a:rPr dirty="0"/>
              <a:t>.  </a:t>
            </a:r>
            <a:r>
              <a:rPr dirty="0" err="1"/>
              <a:t>Τ</a:t>
            </a:r>
            <a:r>
              <a:rPr dirty="0"/>
              <a:t>α π</a:t>
            </a:r>
            <a:r>
              <a:rPr dirty="0" err="1"/>
              <a:t>άντ</a:t>
            </a:r>
            <a:r>
              <a:rPr dirty="0"/>
              <a:t>α </a:t>
            </a:r>
            <a:r>
              <a:rPr dirty="0" err="1"/>
              <a:t>είχ</a:t>
            </a:r>
            <a:r>
              <a:rPr dirty="0"/>
              <a:t>α</a:t>
            </a:r>
            <a:r>
              <a:rPr dirty="0" err="1"/>
              <a:t>ν</a:t>
            </a:r>
            <a:r>
              <a:rPr dirty="0"/>
              <a:t> </a:t>
            </a:r>
            <a:r>
              <a:rPr dirty="0" err="1"/>
              <a:t>τεθεί</a:t>
            </a:r>
            <a:r>
              <a:rPr dirty="0"/>
              <a:t> </a:t>
            </a:r>
            <a:r>
              <a:rPr dirty="0" err="1"/>
              <a:t>στο</a:t>
            </a:r>
            <a:r>
              <a:rPr dirty="0"/>
              <a:t> </a:t>
            </a:r>
            <a:r>
              <a:rPr dirty="0" err="1"/>
              <a:t>δρόμο</a:t>
            </a:r>
            <a:r>
              <a:rPr dirty="0"/>
              <a:t> </a:t>
            </a:r>
            <a:r>
              <a:rPr dirty="0" err="1"/>
              <a:t>τους</a:t>
            </a:r>
            <a:r>
              <a:rPr dirty="0"/>
              <a:t> </a:t>
            </a:r>
            <a:r>
              <a:rPr dirty="0" err="1"/>
              <a:t>γι</a:t>
            </a:r>
            <a:r>
              <a:rPr dirty="0"/>
              <a:t>α </a:t>
            </a:r>
            <a:r>
              <a:rPr dirty="0" err="1"/>
              <a:t>ν</a:t>
            </a:r>
            <a:r>
              <a:rPr dirty="0"/>
              <a:t>α </a:t>
            </a:r>
            <a:r>
              <a:rPr dirty="0" err="1"/>
              <a:t>τους</a:t>
            </a:r>
            <a:r>
              <a:rPr dirty="0"/>
              <a:t> </a:t>
            </a:r>
            <a:r>
              <a:rPr dirty="0" err="1"/>
              <a:t>δυσχεράνει</a:t>
            </a:r>
            <a:r>
              <a:rPr dirty="0"/>
              <a:t> </a:t>
            </a:r>
            <a:r>
              <a:rPr dirty="0" err="1"/>
              <a:t>το</a:t>
            </a:r>
            <a:r>
              <a:rPr dirty="0"/>
              <a:t> </a:t>
            </a:r>
            <a:r>
              <a:rPr dirty="0" err="1"/>
              <a:t>ν</a:t>
            </a:r>
            <a:r>
              <a:rPr dirty="0"/>
              <a:t>α </a:t>
            </a:r>
            <a:r>
              <a:rPr dirty="0" err="1"/>
              <a:t>κάνουν</a:t>
            </a:r>
            <a:r>
              <a:rPr dirty="0"/>
              <a:t> </a:t>
            </a:r>
            <a:r>
              <a:rPr dirty="0" err="1"/>
              <a:t>τη</a:t>
            </a:r>
            <a:r>
              <a:rPr dirty="0"/>
              <a:t> </a:t>
            </a:r>
            <a:r>
              <a:rPr dirty="0" err="1"/>
              <a:t>δουλειά</a:t>
            </a:r>
            <a:r>
              <a:rPr dirty="0"/>
              <a:t> </a:t>
            </a:r>
            <a:r>
              <a:rPr dirty="0" err="1"/>
              <a:t>τους</a:t>
            </a:r>
            <a:r>
              <a:rPr dirty="0"/>
              <a:t> · </a:t>
            </a:r>
            <a:r>
              <a:rPr dirty="0" err="1"/>
              <a:t>δύσκολο</a:t>
            </a:r>
            <a:r>
              <a:rPr dirty="0"/>
              <a:t> </a:t>
            </a:r>
            <a:r>
              <a:rPr dirty="0" err="1"/>
              <a:t>ν</a:t>
            </a:r>
            <a:r>
              <a:rPr dirty="0"/>
              <a:t>α </a:t>
            </a:r>
            <a:r>
              <a:rPr dirty="0" err="1"/>
              <a:t>κάνουν</a:t>
            </a:r>
            <a:r>
              <a:rPr dirty="0"/>
              <a:t> </a:t>
            </a:r>
            <a:r>
              <a:rPr dirty="0" err="1"/>
              <a:t>τ</a:t>
            </a:r>
            <a:r>
              <a:rPr dirty="0"/>
              <a:t>α π</a:t>
            </a:r>
            <a:r>
              <a:rPr dirty="0" err="1"/>
              <a:t>ειράμ</a:t>
            </a:r>
            <a:r>
              <a:rPr dirty="0"/>
              <a:t>α</a:t>
            </a:r>
            <a:r>
              <a:rPr dirty="0" err="1"/>
              <a:t>τά</a:t>
            </a:r>
            <a:r>
              <a:rPr dirty="0"/>
              <a:t> </a:t>
            </a:r>
            <a:r>
              <a:rPr dirty="0" err="1"/>
              <a:t>τους</a:t>
            </a:r>
            <a:r>
              <a:rPr dirty="0"/>
              <a:t>.  </a:t>
            </a:r>
            <a:r>
              <a:rPr dirty="0" err="1"/>
              <a:t>Μάλιστ</a:t>
            </a:r>
            <a:r>
              <a:rPr dirty="0"/>
              <a:t>α, </a:t>
            </a:r>
            <a:r>
              <a:rPr dirty="0" err="1"/>
              <a:t>έξω</a:t>
            </a:r>
            <a:r>
              <a:rPr dirty="0"/>
              <a:t> απ</a:t>
            </a:r>
            <a:r>
              <a:rPr dirty="0" err="1"/>
              <a:t>ό</a:t>
            </a:r>
            <a:r>
              <a:rPr dirty="0"/>
              <a:t> α</a:t>
            </a:r>
            <a:r>
              <a:rPr dirty="0" err="1"/>
              <a:t>υτό</a:t>
            </a:r>
            <a:r>
              <a:rPr dirty="0"/>
              <a:t> α</a:t>
            </a:r>
            <a:r>
              <a:rPr dirty="0" err="1"/>
              <a:t>υτό</a:t>
            </a:r>
            <a:r>
              <a:rPr dirty="0"/>
              <a:t> </a:t>
            </a:r>
            <a:r>
              <a:rPr dirty="0" err="1"/>
              <a:t>το</a:t>
            </a:r>
            <a:r>
              <a:rPr dirty="0"/>
              <a:t> </a:t>
            </a:r>
            <a:r>
              <a:rPr dirty="0" err="1"/>
              <a:t>συμ</a:t>
            </a:r>
            <a:r>
              <a:rPr dirty="0"/>
              <a:t>π</a:t>
            </a:r>
            <a:r>
              <a:rPr dirty="0" err="1"/>
              <a:t>όσιο</a:t>
            </a:r>
            <a:r>
              <a:rPr dirty="0"/>
              <a:t> </a:t>
            </a:r>
            <a:r>
              <a:rPr dirty="0" err="1"/>
              <a:t>έγινε</a:t>
            </a:r>
            <a:r>
              <a:rPr dirty="0"/>
              <a:t> </a:t>
            </a:r>
            <a:r>
              <a:rPr dirty="0" err="1"/>
              <a:t>μι</a:t>
            </a:r>
            <a:r>
              <a:rPr dirty="0"/>
              <a:t>α </a:t>
            </a:r>
            <a:r>
              <a:rPr dirty="0" err="1"/>
              <a:t>μεγάλη</a:t>
            </a:r>
            <a:r>
              <a:rPr dirty="0"/>
              <a:t> </a:t>
            </a:r>
            <a:r>
              <a:rPr dirty="0" err="1"/>
              <a:t>δι</a:t>
            </a:r>
            <a:r>
              <a:rPr dirty="0"/>
              <a:t>α</a:t>
            </a:r>
            <a:r>
              <a:rPr dirty="0" err="1"/>
              <a:t>δήλωση</a:t>
            </a:r>
            <a:r>
              <a:rPr dirty="0"/>
              <a:t> απ</a:t>
            </a:r>
            <a:r>
              <a:rPr dirty="0" err="1"/>
              <a:t>ό</a:t>
            </a:r>
            <a:r>
              <a:rPr dirty="0"/>
              <a:t> </a:t>
            </a:r>
            <a:r>
              <a:rPr dirty="0" err="1"/>
              <a:t>την</a:t>
            </a:r>
            <a:r>
              <a:rPr dirty="0"/>
              <a:t> </a:t>
            </a:r>
            <a:r>
              <a:rPr dirty="0" err="1"/>
              <a:t>Γκρίν</a:t>
            </a:r>
            <a:r>
              <a:rPr dirty="0"/>
              <a:t>π</a:t>
            </a:r>
            <a:r>
              <a:rPr dirty="0" err="1"/>
              <a:t>ις</a:t>
            </a:r>
            <a:r>
              <a:rPr dirty="0"/>
              <a:t> </a:t>
            </a:r>
            <a:r>
              <a:rPr dirty="0" err="1"/>
              <a:t>κ</a:t>
            </a:r>
            <a:r>
              <a:rPr dirty="0"/>
              <a:t>α</a:t>
            </a:r>
            <a:r>
              <a:rPr dirty="0" err="1"/>
              <a:t>ι</a:t>
            </a:r>
            <a:r>
              <a:rPr dirty="0"/>
              <a:t> α</a:t>
            </a:r>
            <a:r>
              <a:rPr dirty="0" err="1"/>
              <a:t>υτό</a:t>
            </a:r>
            <a:r>
              <a:rPr dirty="0"/>
              <a:t> </a:t>
            </a:r>
            <a:r>
              <a:rPr dirty="0" err="1"/>
              <a:t>ήτ</a:t>
            </a:r>
            <a:r>
              <a:rPr dirty="0"/>
              <a:t>α</a:t>
            </a:r>
            <a:r>
              <a:rPr dirty="0" err="1"/>
              <a:t>ν</a:t>
            </a:r>
            <a:r>
              <a:rPr dirty="0"/>
              <a:t> </a:t>
            </a:r>
            <a:r>
              <a:rPr dirty="0" err="1"/>
              <a:t>κάτι</a:t>
            </a:r>
            <a:r>
              <a:rPr dirty="0"/>
              <a:t> </a:t>
            </a:r>
            <a:r>
              <a:rPr dirty="0" err="1"/>
              <a:t>το</a:t>
            </a:r>
            <a:r>
              <a:rPr dirty="0"/>
              <a:t> </a:t>
            </a:r>
            <a:r>
              <a:rPr dirty="0" err="1"/>
              <a:t>συνηθισμένο</a:t>
            </a:r>
            <a:r>
              <a:rPr dirty="0"/>
              <a:t>.  </a:t>
            </a:r>
            <a:r>
              <a:rPr dirty="0" err="1"/>
              <a:t>Αυτό</a:t>
            </a:r>
            <a:r>
              <a:rPr dirty="0"/>
              <a:t> </a:t>
            </a:r>
            <a:r>
              <a:rPr dirty="0" err="1"/>
              <a:t>συνέ</a:t>
            </a:r>
            <a:r>
              <a:rPr dirty="0"/>
              <a:t>β</a:t>
            </a:r>
            <a:r>
              <a:rPr dirty="0" err="1"/>
              <a:t>η</a:t>
            </a:r>
            <a:r>
              <a:rPr dirty="0"/>
              <a:t> </a:t>
            </a:r>
            <a:r>
              <a:rPr dirty="0" err="1"/>
              <a:t>στην</a:t>
            </a:r>
            <a:r>
              <a:rPr dirty="0"/>
              <a:t> </a:t>
            </a:r>
            <a:r>
              <a:rPr dirty="0" err="1"/>
              <a:t>Ευρώ</a:t>
            </a:r>
            <a:r>
              <a:rPr dirty="0"/>
              <a:t>π</a:t>
            </a:r>
            <a:r>
              <a:rPr dirty="0" err="1"/>
              <a:t>η</a:t>
            </a:r>
            <a:r>
              <a:rPr dirty="0"/>
              <a:t>. </a:t>
            </a:r>
            <a:r>
              <a:rPr dirty="0" err="1"/>
              <a:t>Κάθε</a:t>
            </a:r>
            <a:r>
              <a:rPr dirty="0"/>
              <a:t> </a:t>
            </a:r>
            <a:r>
              <a:rPr dirty="0" err="1"/>
              <a:t>ομιλητής</a:t>
            </a:r>
            <a:r>
              <a:rPr dirty="0"/>
              <a:t> π</a:t>
            </a:r>
            <a:r>
              <a:rPr dirty="0" err="1"/>
              <a:t>ου</a:t>
            </a:r>
            <a:r>
              <a:rPr dirty="0"/>
              <a:t> </a:t>
            </a:r>
            <a:r>
              <a:rPr dirty="0" err="1"/>
              <a:t>εργάζετ</a:t>
            </a:r>
            <a:r>
              <a:rPr dirty="0"/>
              <a:t>α</a:t>
            </a:r>
            <a:r>
              <a:rPr dirty="0" err="1"/>
              <a:t>ι</a:t>
            </a:r>
            <a:r>
              <a:rPr dirty="0"/>
              <a:t> </a:t>
            </a:r>
            <a:r>
              <a:rPr dirty="0" err="1"/>
              <a:t>σε</a:t>
            </a:r>
            <a:r>
              <a:rPr dirty="0"/>
              <a:t> α</a:t>
            </a:r>
            <a:r>
              <a:rPr dirty="0" err="1"/>
              <a:t>υτόν</a:t>
            </a:r>
            <a:r>
              <a:rPr dirty="0"/>
              <a:t> </a:t>
            </a:r>
            <a:r>
              <a:rPr dirty="0" err="1"/>
              <a:t>τον</a:t>
            </a:r>
            <a:r>
              <a:rPr dirty="0"/>
              <a:t> </a:t>
            </a:r>
            <a:r>
              <a:rPr dirty="0" err="1"/>
              <a:t>τομέ</a:t>
            </a:r>
            <a:r>
              <a:rPr dirty="0"/>
              <a:t>α α</a:t>
            </a:r>
            <a:r>
              <a:rPr dirty="0" err="1"/>
              <a:t>νέφερε</a:t>
            </a:r>
            <a:r>
              <a:rPr dirty="0"/>
              <a:t> α</a:t>
            </a:r>
            <a:r>
              <a:rPr dirty="0" err="1"/>
              <a:t>υτή</a:t>
            </a:r>
            <a:r>
              <a:rPr dirty="0"/>
              <a:t> </a:t>
            </a:r>
            <a:r>
              <a:rPr dirty="0" err="1"/>
              <a:t>τη</a:t>
            </a:r>
            <a:r>
              <a:rPr dirty="0"/>
              <a:t> </a:t>
            </a:r>
            <a:r>
              <a:rPr dirty="0" err="1"/>
              <a:t>δυσκολί</a:t>
            </a:r>
            <a:r>
              <a:rPr dirty="0"/>
              <a:t>α π</a:t>
            </a:r>
            <a:r>
              <a:rPr dirty="0" err="1"/>
              <a:t>ου</a:t>
            </a:r>
            <a:r>
              <a:rPr dirty="0"/>
              <a:t> α</a:t>
            </a:r>
            <a:r>
              <a:rPr dirty="0" err="1"/>
              <a:t>ντιμετώ</a:t>
            </a:r>
            <a:r>
              <a:rPr dirty="0"/>
              <a:t>π</a:t>
            </a:r>
            <a:r>
              <a:rPr dirty="0" err="1"/>
              <a:t>ιζε</a:t>
            </a:r>
            <a:r>
              <a:rPr dirty="0"/>
              <a:t> </a:t>
            </a:r>
            <a:r>
              <a:rPr dirty="0" err="1"/>
              <a:t>λόγω</a:t>
            </a:r>
            <a:r>
              <a:rPr dirty="0"/>
              <a:t> </a:t>
            </a:r>
            <a:r>
              <a:rPr dirty="0" err="1"/>
              <a:t>των</a:t>
            </a:r>
            <a:r>
              <a:rPr dirty="0"/>
              <a:t> α</a:t>
            </a:r>
            <a:r>
              <a:rPr dirty="0" err="1"/>
              <a:t>ν</a:t>
            </a:r>
            <a:r>
              <a:rPr dirty="0"/>
              <a:t>α</a:t>
            </a:r>
            <a:r>
              <a:rPr dirty="0" err="1"/>
              <a:t>ληθειών</a:t>
            </a:r>
            <a:r>
              <a:rPr dirty="0"/>
              <a:t> π</a:t>
            </a:r>
            <a:r>
              <a:rPr dirty="0" err="1"/>
              <a:t>ου</a:t>
            </a:r>
            <a:r>
              <a:rPr dirty="0"/>
              <a:t> </a:t>
            </a:r>
            <a:r>
              <a:rPr dirty="0" err="1"/>
              <a:t>είχ</a:t>
            </a:r>
            <a:r>
              <a:rPr dirty="0"/>
              <a:t>α</a:t>
            </a:r>
            <a:r>
              <a:rPr dirty="0" err="1"/>
              <a:t>ν</a:t>
            </a:r>
            <a:r>
              <a:rPr dirty="0"/>
              <a:t> </a:t>
            </a:r>
            <a:r>
              <a:rPr dirty="0" err="1"/>
              <a:t>εξ</a:t>
            </a:r>
            <a:r>
              <a:rPr dirty="0"/>
              <a:t>απ</a:t>
            </a:r>
            <a:r>
              <a:rPr dirty="0" err="1"/>
              <a:t>λωθεί</a:t>
            </a:r>
            <a:r>
              <a:rPr dirty="0"/>
              <a:t> απ</a:t>
            </a:r>
            <a:r>
              <a:rPr dirty="0" err="1"/>
              <a:t>ό</a:t>
            </a:r>
            <a:r>
              <a:rPr dirty="0"/>
              <a:t> </a:t>
            </a:r>
            <a:r>
              <a:rPr dirty="0" err="1"/>
              <a:t>τους</a:t>
            </a:r>
            <a:r>
              <a:rPr dirty="0"/>
              <a:t> α</a:t>
            </a:r>
            <a:r>
              <a:rPr dirty="0" err="1"/>
              <a:t>κτι</a:t>
            </a:r>
            <a:r>
              <a:rPr dirty="0"/>
              <a:t>β</a:t>
            </a:r>
            <a:r>
              <a:rPr dirty="0" err="1"/>
              <a:t>ιστές</a:t>
            </a:r>
            <a:r>
              <a:rPr dirty="0"/>
              <a:t> </a:t>
            </a:r>
            <a:r>
              <a:rPr dirty="0" err="1"/>
              <a:t>κ</a:t>
            </a:r>
            <a:r>
              <a:rPr dirty="0"/>
              <a:t>α</a:t>
            </a:r>
            <a:r>
              <a:rPr dirty="0" err="1"/>
              <a:t>τά</a:t>
            </a:r>
            <a:r>
              <a:rPr dirty="0"/>
              <a:t> </a:t>
            </a:r>
            <a:r>
              <a:rPr dirty="0" err="1"/>
              <a:t>των</a:t>
            </a:r>
            <a:r>
              <a:rPr dirty="0"/>
              <a:t> ΓΤΟ. </a:t>
            </a:r>
          </a:p>
          <a:p>
            <a:endParaRPr dirty="0"/>
          </a:p>
          <a:p>
            <a:r>
              <a:rPr dirty="0" err="1"/>
              <a:t>Την</a:t>
            </a:r>
            <a:r>
              <a:rPr dirty="0"/>
              <a:t> </a:t>
            </a:r>
            <a:r>
              <a:rPr dirty="0" err="1"/>
              <a:t>ε</a:t>
            </a:r>
            <a:r>
              <a:rPr dirty="0"/>
              <a:t>π</a:t>
            </a:r>
            <a:r>
              <a:rPr dirty="0" err="1"/>
              <a:t>όμενη</a:t>
            </a:r>
            <a:r>
              <a:rPr dirty="0"/>
              <a:t> </a:t>
            </a:r>
            <a:r>
              <a:rPr dirty="0" err="1"/>
              <a:t>ημέρ</a:t>
            </a:r>
            <a:r>
              <a:rPr dirty="0"/>
              <a:t>α, </a:t>
            </a:r>
            <a:r>
              <a:rPr dirty="0" err="1"/>
              <a:t>είχ</a:t>
            </a:r>
            <a:r>
              <a:rPr dirty="0"/>
              <a:t>α π</a:t>
            </a:r>
            <a:r>
              <a:rPr dirty="0" err="1"/>
              <a:t>ροσκληθεί</a:t>
            </a:r>
            <a:r>
              <a:rPr dirty="0"/>
              <a:t> </a:t>
            </a:r>
            <a:r>
              <a:rPr dirty="0" err="1"/>
              <a:t>ν</a:t>
            </a:r>
            <a:r>
              <a:rPr dirty="0"/>
              <a:t>α π</a:t>
            </a:r>
            <a:r>
              <a:rPr dirty="0" err="1"/>
              <a:t>άω</a:t>
            </a:r>
            <a:r>
              <a:rPr dirty="0"/>
              <a:t> </a:t>
            </a:r>
            <a:r>
              <a:rPr dirty="0" err="1"/>
              <a:t>κ</a:t>
            </a:r>
            <a:r>
              <a:rPr dirty="0"/>
              <a:t>α</a:t>
            </a:r>
            <a:r>
              <a:rPr dirty="0" err="1"/>
              <a:t>ι</a:t>
            </a:r>
            <a:r>
              <a:rPr dirty="0"/>
              <a:t> </a:t>
            </a:r>
            <a:r>
              <a:rPr dirty="0" err="1"/>
              <a:t>ν</a:t>
            </a:r>
            <a:r>
              <a:rPr dirty="0"/>
              <a:t>α </a:t>
            </a:r>
            <a:r>
              <a:rPr dirty="0" err="1"/>
              <a:t>δώσω</a:t>
            </a:r>
            <a:r>
              <a:rPr dirty="0"/>
              <a:t> </a:t>
            </a:r>
            <a:r>
              <a:rPr dirty="0" err="1"/>
              <a:t>μι</a:t>
            </a:r>
            <a:r>
              <a:rPr dirty="0"/>
              <a:t>α </a:t>
            </a:r>
            <a:r>
              <a:rPr dirty="0" err="1"/>
              <a:t>ομιλί</a:t>
            </a:r>
            <a:r>
              <a:rPr dirty="0"/>
              <a:t>α </a:t>
            </a:r>
            <a:r>
              <a:rPr dirty="0" err="1"/>
              <a:t>στην</a:t>
            </a:r>
            <a:r>
              <a:rPr dirty="0"/>
              <a:t> </a:t>
            </a:r>
            <a:r>
              <a:rPr dirty="0" err="1"/>
              <a:t>Ευρω</a:t>
            </a:r>
            <a:r>
              <a:rPr dirty="0"/>
              <a:t>πα</a:t>
            </a:r>
            <a:r>
              <a:rPr dirty="0" err="1"/>
              <a:t>ϊκή</a:t>
            </a:r>
            <a:r>
              <a:rPr dirty="0"/>
              <a:t> </a:t>
            </a:r>
            <a:r>
              <a:rPr dirty="0" err="1"/>
              <a:t>Ε</a:t>
            </a:r>
            <a:r>
              <a:rPr dirty="0"/>
              <a:t>π</a:t>
            </a:r>
            <a:r>
              <a:rPr dirty="0" err="1"/>
              <a:t>ιτρο</a:t>
            </a:r>
            <a:r>
              <a:rPr dirty="0"/>
              <a:t>π</a:t>
            </a:r>
            <a:r>
              <a:rPr dirty="0" err="1"/>
              <a:t>ή</a:t>
            </a:r>
            <a:r>
              <a:rPr dirty="0"/>
              <a:t> </a:t>
            </a:r>
            <a:r>
              <a:rPr dirty="0" err="1"/>
              <a:t>γι</a:t>
            </a:r>
            <a:r>
              <a:rPr dirty="0"/>
              <a:t>α </a:t>
            </a:r>
            <a:r>
              <a:rPr dirty="0" err="1"/>
              <a:t>το</a:t>
            </a:r>
            <a:r>
              <a:rPr dirty="0"/>
              <a:t> </a:t>
            </a:r>
            <a:r>
              <a:rPr dirty="0" err="1"/>
              <a:t>μέλλον</a:t>
            </a:r>
            <a:r>
              <a:rPr dirty="0"/>
              <a:t> </a:t>
            </a:r>
            <a:r>
              <a:rPr dirty="0" err="1"/>
              <a:t>της</a:t>
            </a:r>
            <a:r>
              <a:rPr dirty="0"/>
              <a:t> </a:t>
            </a:r>
            <a:r>
              <a:rPr dirty="0" err="1"/>
              <a:t>ι</a:t>
            </a:r>
            <a:r>
              <a:rPr dirty="0"/>
              <a:t>α</a:t>
            </a:r>
            <a:r>
              <a:rPr dirty="0" err="1"/>
              <a:t>τρικής</a:t>
            </a:r>
            <a:r>
              <a:rPr dirty="0"/>
              <a:t> π</a:t>
            </a:r>
            <a:r>
              <a:rPr dirty="0" err="1"/>
              <a:t>ερίθ</a:t>
            </a:r>
            <a:r>
              <a:rPr dirty="0"/>
              <a:t>α</a:t>
            </a:r>
            <a:r>
              <a:rPr dirty="0" err="1"/>
              <a:t>λψης</a:t>
            </a:r>
            <a:r>
              <a:rPr dirty="0"/>
              <a:t> (</a:t>
            </a:r>
            <a:r>
              <a:rPr dirty="0" err="1"/>
              <a:t>όχι</a:t>
            </a:r>
            <a:r>
              <a:rPr dirty="0"/>
              <a:t> </a:t>
            </a:r>
            <a:r>
              <a:rPr dirty="0" err="1"/>
              <a:t>ότι</a:t>
            </a:r>
            <a:r>
              <a:rPr dirty="0"/>
              <a:t> </a:t>
            </a:r>
            <a:r>
              <a:rPr dirty="0" err="1"/>
              <a:t>ισχυρίζομ</a:t>
            </a:r>
            <a:r>
              <a:rPr dirty="0"/>
              <a:t>α</a:t>
            </a:r>
            <a:r>
              <a:rPr dirty="0" err="1"/>
              <a:t>ι</a:t>
            </a:r>
            <a:r>
              <a:rPr dirty="0"/>
              <a:t> </a:t>
            </a:r>
            <a:r>
              <a:rPr dirty="0" err="1"/>
              <a:t>ότι</a:t>
            </a:r>
            <a:r>
              <a:rPr dirty="0"/>
              <a:t> </a:t>
            </a:r>
            <a:r>
              <a:rPr dirty="0" err="1"/>
              <a:t>γνωρίζω</a:t>
            </a:r>
            <a:r>
              <a:rPr dirty="0"/>
              <a:t> π</a:t>
            </a:r>
            <a:r>
              <a:rPr dirty="0" err="1"/>
              <a:t>ολλά</a:t>
            </a:r>
            <a:r>
              <a:rPr dirty="0"/>
              <a:t> </a:t>
            </a:r>
            <a:r>
              <a:rPr dirty="0" err="1"/>
              <a:t>γι</a:t>
            </a:r>
            <a:r>
              <a:rPr dirty="0"/>
              <a:t> ' α</a:t>
            </a:r>
            <a:r>
              <a:rPr dirty="0" err="1"/>
              <a:t>υτό</a:t>
            </a:r>
            <a:r>
              <a:rPr dirty="0"/>
              <a:t>, α</a:t>
            </a:r>
            <a:r>
              <a:rPr dirty="0" err="1"/>
              <a:t>λλά</a:t>
            </a:r>
            <a:r>
              <a:rPr dirty="0"/>
              <a:t> </a:t>
            </a:r>
            <a:r>
              <a:rPr dirty="0" err="1"/>
              <a:t>ξέρετε</a:t>
            </a:r>
            <a:r>
              <a:rPr dirty="0"/>
              <a:t>, </a:t>
            </a:r>
            <a:r>
              <a:rPr dirty="0" err="1"/>
              <a:t>μ</a:t>
            </a:r>
            <a:r>
              <a:rPr dirty="0"/>
              <a:t>π</a:t>
            </a:r>
            <a:r>
              <a:rPr dirty="0" err="1"/>
              <a:t>ορούσ</a:t>
            </a:r>
            <a:r>
              <a:rPr dirty="0"/>
              <a:t>α </a:t>
            </a:r>
            <a:r>
              <a:rPr dirty="0" err="1"/>
              <a:t>ν</a:t>
            </a:r>
            <a:r>
              <a:rPr dirty="0"/>
              <a:t>α </a:t>
            </a:r>
            <a:r>
              <a:rPr dirty="0" err="1"/>
              <a:t>σκεφτώ</a:t>
            </a:r>
            <a:r>
              <a:rPr dirty="0"/>
              <a:t> </a:t>
            </a:r>
            <a:r>
              <a:rPr dirty="0" err="1"/>
              <a:t>μερικά</a:t>
            </a:r>
            <a:r>
              <a:rPr dirty="0"/>
              <a:t> π</a:t>
            </a:r>
            <a:r>
              <a:rPr dirty="0" err="1"/>
              <a:t>ράγμ</a:t>
            </a:r>
            <a:r>
              <a:rPr dirty="0"/>
              <a:t>α</a:t>
            </a:r>
            <a:r>
              <a:rPr dirty="0" err="1"/>
              <a:t>τ</a:t>
            </a:r>
            <a:r>
              <a:rPr dirty="0"/>
              <a:t>α </a:t>
            </a:r>
            <a:r>
              <a:rPr dirty="0" err="1"/>
              <a:t>κ</a:t>
            </a:r>
            <a:r>
              <a:rPr dirty="0"/>
              <a:t>α</a:t>
            </a:r>
            <a:r>
              <a:rPr dirty="0" err="1"/>
              <a:t>ι</a:t>
            </a:r>
            <a:r>
              <a:rPr dirty="0"/>
              <a:t> </a:t>
            </a:r>
            <a:r>
              <a:rPr dirty="0" err="1"/>
              <a:t>ν</a:t>
            </a:r>
            <a:r>
              <a:rPr dirty="0"/>
              <a:t>α π</a:t>
            </a:r>
            <a:r>
              <a:rPr dirty="0" err="1"/>
              <a:t>ω</a:t>
            </a:r>
            <a:r>
              <a:rPr dirty="0"/>
              <a:t> </a:t>
            </a:r>
            <a:r>
              <a:rPr dirty="0" err="1"/>
              <a:t>μερικά</a:t>
            </a:r>
            <a:r>
              <a:rPr dirty="0"/>
              <a:t> </a:t>
            </a:r>
            <a:r>
              <a:rPr dirty="0" err="1"/>
              <a:t>κ</a:t>
            </a:r>
            <a:r>
              <a:rPr dirty="0"/>
              <a:t>α</a:t>
            </a:r>
            <a:r>
              <a:rPr dirty="0" err="1"/>
              <a:t>λά</a:t>
            </a:r>
            <a:r>
              <a:rPr dirty="0"/>
              <a:t> </a:t>
            </a:r>
            <a:r>
              <a:rPr dirty="0" err="1"/>
              <a:t>λόγι</a:t>
            </a:r>
            <a:r>
              <a:rPr dirty="0"/>
              <a:t>α </a:t>
            </a:r>
            <a:r>
              <a:rPr dirty="0" err="1"/>
              <a:t>γι</a:t>
            </a:r>
            <a:r>
              <a:rPr dirty="0"/>
              <a:t>α </a:t>
            </a:r>
            <a:r>
              <a:rPr dirty="0" err="1"/>
              <a:t>τ</a:t>
            </a:r>
            <a:r>
              <a:rPr dirty="0"/>
              <a:t>α </a:t>
            </a:r>
            <a:r>
              <a:rPr dirty="0" err="1"/>
              <a:t>εμ</a:t>
            </a:r>
            <a:r>
              <a:rPr dirty="0"/>
              <a:t>β</a:t>
            </a:r>
            <a:r>
              <a:rPr dirty="0" err="1"/>
              <a:t>όλι</a:t>
            </a:r>
            <a:r>
              <a:rPr dirty="0"/>
              <a:t>α </a:t>
            </a:r>
            <a:r>
              <a:rPr dirty="0" err="1"/>
              <a:t>κ</a:t>
            </a:r>
            <a:r>
              <a:rPr dirty="0"/>
              <a:t>α</a:t>
            </a:r>
            <a:r>
              <a:rPr dirty="0" err="1"/>
              <a:t>ι</a:t>
            </a:r>
            <a:r>
              <a:rPr dirty="0"/>
              <a:t> </a:t>
            </a:r>
            <a:r>
              <a:rPr dirty="0" err="1"/>
              <a:t>ούτω</a:t>
            </a:r>
            <a:r>
              <a:rPr dirty="0"/>
              <a:t> </a:t>
            </a:r>
            <a:r>
              <a:rPr dirty="0" err="1"/>
              <a:t>κ</a:t>
            </a:r>
            <a:r>
              <a:rPr dirty="0"/>
              <a:t>α</a:t>
            </a:r>
            <a:r>
              <a:rPr dirty="0" err="1"/>
              <a:t>θεξής</a:t>
            </a:r>
            <a:r>
              <a:rPr dirty="0"/>
              <a:t>).  </a:t>
            </a:r>
            <a:r>
              <a:rPr dirty="0" err="1"/>
              <a:t>Αλλά</a:t>
            </a:r>
            <a:r>
              <a:rPr dirty="0"/>
              <a:t> απ</a:t>
            </a:r>
            <a:r>
              <a:rPr dirty="0" err="1"/>
              <a:t>οφάσισ</a:t>
            </a:r>
            <a:r>
              <a:rPr dirty="0"/>
              <a:t>α, α</a:t>
            </a:r>
            <a:r>
              <a:rPr dirty="0" err="1"/>
              <a:t>φού</a:t>
            </a:r>
            <a:r>
              <a:rPr dirty="0"/>
              <a:t> </a:t>
            </a:r>
            <a:r>
              <a:rPr dirty="0" err="1"/>
              <a:t>άκουσ</a:t>
            </a:r>
            <a:r>
              <a:rPr dirty="0"/>
              <a:t>α </a:t>
            </a:r>
            <a:r>
              <a:rPr dirty="0" err="1"/>
              <a:t>ολ</a:t>
            </a:r>
            <a:r>
              <a:rPr dirty="0"/>
              <a:t>α α</a:t>
            </a:r>
            <a:r>
              <a:rPr dirty="0" err="1"/>
              <a:t>υτά</a:t>
            </a:r>
            <a:r>
              <a:rPr dirty="0"/>
              <a:t> </a:t>
            </a:r>
            <a:r>
              <a:rPr dirty="0" err="1"/>
              <a:t>την</a:t>
            </a:r>
            <a:r>
              <a:rPr dirty="0"/>
              <a:t> π</a:t>
            </a:r>
            <a:r>
              <a:rPr dirty="0" err="1"/>
              <a:t>ροηγούμενη</a:t>
            </a:r>
            <a:r>
              <a:rPr dirty="0"/>
              <a:t> </a:t>
            </a:r>
            <a:r>
              <a:rPr dirty="0" err="1"/>
              <a:t>μέρ</a:t>
            </a:r>
            <a:r>
              <a:rPr dirty="0"/>
              <a:t>α </a:t>
            </a:r>
            <a:r>
              <a:rPr dirty="0" err="1"/>
              <a:t>ν</a:t>
            </a:r>
            <a:r>
              <a:rPr dirty="0"/>
              <a:t>α α</a:t>
            </a:r>
            <a:r>
              <a:rPr dirty="0" err="1"/>
              <a:t>λλάξω</a:t>
            </a:r>
            <a:r>
              <a:rPr dirty="0"/>
              <a:t> </a:t>
            </a:r>
            <a:r>
              <a:rPr dirty="0" err="1"/>
              <a:t>την</a:t>
            </a:r>
            <a:r>
              <a:rPr dirty="0"/>
              <a:t> </a:t>
            </a:r>
            <a:r>
              <a:rPr dirty="0" err="1"/>
              <a:t>ομιλί</a:t>
            </a:r>
            <a:r>
              <a:rPr dirty="0"/>
              <a:t>α </a:t>
            </a:r>
            <a:r>
              <a:rPr dirty="0" err="1"/>
              <a:t>μου</a:t>
            </a:r>
            <a:r>
              <a:rPr dirty="0"/>
              <a:t> </a:t>
            </a:r>
            <a:r>
              <a:rPr dirty="0" err="1"/>
              <a:t>εντελώς</a:t>
            </a:r>
            <a:r>
              <a:rPr dirty="0"/>
              <a:t> </a:t>
            </a:r>
            <a:r>
              <a:rPr dirty="0" err="1"/>
              <a:t>κ</a:t>
            </a:r>
            <a:r>
              <a:rPr dirty="0"/>
              <a:t>α</a:t>
            </a:r>
            <a:r>
              <a:rPr dirty="0" err="1"/>
              <a:t>ι</a:t>
            </a:r>
            <a:r>
              <a:rPr dirty="0"/>
              <a:t> </a:t>
            </a:r>
            <a:r>
              <a:rPr dirty="0" err="1"/>
              <a:t>ν</a:t>
            </a:r>
            <a:r>
              <a:rPr dirty="0"/>
              <a:t>α </a:t>
            </a:r>
            <a:r>
              <a:rPr dirty="0" err="1"/>
              <a:t>μιλήσω</a:t>
            </a:r>
            <a:r>
              <a:rPr dirty="0"/>
              <a:t> </a:t>
            </a:r>
            <a:r>
              <a:rPr dirty="0" err="1"/>
              <a:t>γι</a:t>
            </a:r>
            <a:r>
              <a:rPr dirty="0"/>
              <a:t>α </a:t>
            </a:r>
            <a:r>
              <a:rPr dirty="0" err="1"/>
              <a:t>έν</a:t>
            </a:r>
            <a:r>
              <a:rPr dirty="0"/>
              <a:t>α </a:t>
            </a:r>
            <a:r>
              <a:rPr dirty="0" err="1"/>
              <a:t>τελείως</a:t>
            </a:r>
            <a:r>
              <a:rPr dirty="0"/>
              <a:t> </a:t>
            </a:r>
            <a:r>
              <a:rPr dirty="0" err="1"/>
              <a:t>δι</a:t>
            </a:r>
            <a:r>
              <a:rPr dirty="0"/>
              <a:t>α</a:t>
            </a:r>
            <a:r>
              <a:rPr dirty="0" err="1"/>
              <a:t>φορετικό</a:t>
            </a:r>
            <a:r>
              <a:rPr dirty="0"/>
              <a:t> </a:t>
            </a:r>
            <a:r>
              <a:rPr dirty="0" err="1"/>
              <a:t>θέμ</a:t>
            </a:r>
            <a:r>
              <a:rPr dirty="0"/>
              <a:t>α.</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 name="Shape 770"/>
          <p:cNvSpPr>
            <a:spLocks noGrp="1" noRot="1" noChangeAspect="1"/>
          </p:cNvSpPr>
          <p:nvPr>
            <p:ph type="sldImg"/>
          </p:nvPr>
        </p:nvSpPr>
        <p:spPr>
          <a:prstGeom prst="rect">
            <a:avLst/>
          </a:prstGeom>
        </p:spPr>
        <p:txBody>
          <a:bodyPr/>
          <a:lstStyle/>
          <a:p>
            <a:endParaRPr/>
          </a:p>
        </p:txBody>
      </p:sp>
      <p:sp>
        <p:nvSpPr>
          <p:cNvPr id="771" name="Shape 771"/>
          <p:cNvSpPr>
            <a:spLocks noGrp="1"/>
          </p:cNvSpPr>
          <p:nvPr>
            <p:ph type="body" sz="quarter" idx="1"/>
          </p:nvPr>
        </p:nvSpPr>
        <p:spPr>
          <a:prstGeom prst="rect">
            <a:avLst/>
          </a:prstGeom>
        </p:spPr>
        <p:txBody>
          <a:bodyPr/>
          <a:lstStyle/>
          <a:p>
            <a:pPr>
              <a:spcBef>
                <a:spcPts val="0"/>
              </a:spcBef>
              <a:defRPr>
                <a:latin typeface="Times New Roman"/>
                <a:ea typeface="Times New Roman"/>
                <a:cs typeface="Times New Roman"/>
                <a:sym typeface="Times New Roman"/>
              </a:defRPr>
            </a:pPr>
            <a:r>
              <a:t>Πέρα από το Χρυσό ρύζι – προκλήσεις ενός ανθρωπιστικού σχεδίου ΓΤΟ.</a:t>
            </a:r>
          </a:p>
          <a:p>
            <a:pPr>
              <a:spcBef>
                <a:spcPts val="0"/>
              </a:spcBef>
              <a:defRPr>
                <a:latin typeface="Times New Roman"/>
                <a:ea typeface="Times New Roman"/>
                <a:cs typeface="Times New Roman"/>
                <a:sym typeface="Times New Roman"/>
              </a:defRPr>
            </a:pPr>
            <a:r>
              <a:t>ήταν το 1999 όταν [RR20]  το είχαν καταφέρει για πρώτη φορά στο εργαστήριο και συνήθως από εκείνη τη στιγμή παίρνει μόνο μερικά χρόνια πριν οι καλλιέργειες είναι έτοιμες για να προχωρήσουν στούς αγρούς. 1999,  δηλαδή πριν από 20 χρόνια!  Αλλά αυτο το ρύζι ηταν ΓΤΟ.  Και τώρα, φέτος, τελικά θα το δούμε.  Και χάρη στο Μπαγκλαντές, από όλα τα μέρη του κόσμου, το Μπαγκλαντές είχε μια κυβέρνηση που συνειδητοποίησε ότι αυτό ήταν κάτι που αξίζει να επιδιώξουμε.</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 name="Shape 776"/>
          <p:cNvSpPr>
            <a:spLocks noGrp="1" noRot="1" noChangeAspect="1"/>
          </p:cNvSpPr>
          <p:nvPr>
            <p:ph type="sldImg"/>
          </p:nvPr>
        </p:nvSpPr>
        <p:spPr>
          <a:prstGeom prst="rect">
            <a:avLst/>
          </a:prstGeom>
        </p:spPr>
        <p:txBody>
          <a:bodyPr/>
          <a:lstStyle/>
          <a:p>
            <a:endParaRPr/>
          </a:p>
        </p:txBody>
      </p:sp>
      <p:sp>
        <p:nvSpPr>
          <p:cNvPr id="777" name="Shape 777"/>
          <p:cNvSpPr>
            <a:spLocks noGrp="1"/>
          </p:cNvSpPr>
          <p:nvPr>
            <p:ph type="body" sz="quarter" idx="1"/>
          </p:nvPr>
        </p:nvSpPr>
        <p:spPr>
          <a:prstGeom prst="rect">
            <a:avLst/>
          </a:prstGeom>
        </p:spPr>
        <p:txBody>
          <a:bodyPr/>
          <a:lstStyle/>
          <a:p>
            <a:r>
              <a:t>Εδώ είναι που έρχεται η επιστημονική φαντασία στην εκστρατεία κατά των ΓΤΟ.[RR21] .  Χρυσό ρύζι, κατάλαβαν ότι το Γκόλντεν Ράις ήταν ένα φαρμακευτικό προϊόν.  Δεν ήταν μόνο φαγητό, ήταν φάρμακο.  Και ένα από τα μεγαλύτερα οφέλη που έχει προέλθει από την τεχνολογία των ΓΤΟ είναι πράγματα όπως η ανθρώπινη ινσουλίνη.  Ξέρετε, αν είσαι διαβητικός, παίρνεις ανθρώπινη ινσουλίνη.  Από πού προέρχεται;  Λοιπόν, δεν προέρχεται από ανθρώπους.  Εντάξει, από εκεί προέρχεται, όμως παράγεται από βακτηρίδιαα ή μαγιά που έχουν ετασκευαστεί να παράγουν την ανθρώπινη εκδοχή της ινσουλίνης.  Καί είναι ΓΤΟ.  Έχεις ακούσει ποτέ την Γκρίνπις να λέει κάτι αρνητικό γι ' αυτό;  Δεν έχω ξανακούσει κάτι αρνητικό από αυτούς γι αυτό.  Αλλά είναι ΓΤΟ και νομίζω ότι είδαν ότι αυτό θα κατέληγε  στο ίδιο είδος κατάστασης.</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 name="Shape 781"/>
          <p:cNvSpPr>
            <a:spLocks noGrp="1" noRot="1" noChangeAspect="1"/>
          </p:cNvSpPr>
          <p:nvPr>
            <p:ph type="sldImg"/>
          </p:nvPr>
        </p:nvSpPr>
        <p:spPr>
          <a:prstGeom prst="rect">
            <a:avLst/>
          </a:prstGeom>
        </p:spPr>
        <p:txBody>
          <a:bodyPr/>
          <a:lstStyle/>
          <a:p>
            <a:endParaRPr/>
          </a:p>
        </p:txBody>
      </p:sp>
      <p:sp>
        <p:nvSpPr>
          <p:cNvPr id="782" name="Shape 782"/>
          <p:cNvSpPr>
            <a:spLocks noGrp="1"/>
          </p:cNvSpPr>
          <p:nvPr>
            <p:ph type="body" sz="quarter" idx="1"/>
          </p:nvPr>
        </p:nvSpPr>
        <p:spPr>
          <a:prstGeom prst="rect">
            <a:avLst/>
          </a:prstGeom>
        </p:spPr>
        <p:txBody>
          <a:bodyPr/>
          <a:lstStyle/>
          <a:p>
            <a:r>
              <a:t>Και από το 2002, [RR22] Ίσως και 15.000.000 παιδιά έχουν πεθάνει λόγω της ανεπάρκειας βιταμίνης Α... Θάθελα να ξέρω πόσα παιδιά πρέπει να πεθάνουν πριν σκεφτούμε ότι εδώ γίνεται ένα έγκλημα κατά της ανθρωπότητας.  Κατά τη γνώμη μου, αυτό είναι κάτι τρομερό.  Ξέρετε, αν αυτό ήταν γενοκτονία στη Ρουάντα, δεν θα ακούσαμε τίποτα άλλο παρά ιστορίες για τους δράστες.</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 name="Shape 789"/>
          <p:cNvSpPr>
            <a:spLocks noGrp="1" noRot="1" noChangeAspect="1"/>
          </p:cNvSpPr>
          <p:nvPr>
            <p:ph type="sldImg"/>
          </p:nvPr>
        </p:nvSpPr>
        <p:spPr>
          <a:prstGeom prst="rect">
            <a:avLst/>
          </a:prstGeom>
        </p:spPr>
        <p:txBody>
          <a:bodyPr/>
          <a:lstStyle/>
          <a:p>
            <a:endParaRPr/>
          </a:p>
        </p:txBody>
      </p:sp>
      <p:sp>
        <p:nvSpPr>
          <p:cNvPr id="790" name="Shape 790"/>
          <p:cNvSpPr>
            <a:spLocks noGrp="1"/>
          </p:cNvSpPr>
          <p:nvPr>
            <p:ph type="body" sz="quarter" idx="1"/>
          </p:nvPr>
        </p:nvSpPr>
        <p:spPr>
          <a:prstGeom prst="rect">
            <a:avLst/>
          </a:prstGeom>
        </p:spPr>
        <p:txBody>
          <a:bodyPr/>
          <a:lstStyle/>
          <a:p>
            <a:r>
              <a:t>Τώρα θα σας πω στα γρήγορα  μερικά για μία  δύο ασθένειες που έχουν απειλήσει χώρες της Αφρικής που μπορούν πολύ εύκολα να επιλυθούν.  Η πρώτη από αυτές είναι οι Ξανθομονάδες ι[RR23] . Αυτή είναι μια βακτηριδιακή νόσος που καταστρέφει τις μπανάνες.  Δεν υπάρχει φυσική λύση έτσι ώστε δεν μπορεί κανείς να το αντιμετωπίσει με παραδοσιακές μεθόδους. Δεν υπάρχει καμία ποικιλία μπανάνας που να αντιστέκεται φυσικά σε αυτή την νόσο.  Αλλά οι γλυκές πιπεριές έχουν δύο γονίδια μέσα τους που φέρουν αντίσταση.  Αν εισάγουμε αυτά τα γονίδια στις μπανάνες τότε η μπανάνες θα είναι ανθεκτικές στις Ξανθομονάδες.</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 name="Shape 794"/>
          <p:cNvSpPr>
            <a:spLocks noGrp="1" noRot="1" noChangeAspect="1"/>
          </p:cNvSpPr>
          <p:nvPr>
            <p:ph type="sldImg"/>
          </p:nvPr>
        </p:nvSpPr>
        <p:spPr>
          <a:prstGeom prst="rect">
            <a:avLst/>
          </a:prstGeom>
        </p:spPr>
        <p:txBody>
          <a:bodyPr/>
          <a:lstStyle/>
          <a:p>
            <a:endParaRPr/>
          </a:p>
        </p:txBody>
      </p:sp>
      <p:sp>
        <p:nvSpPr>
          <p:cNvPr id="795" name="Shape 795"/>
          <p:cNvSpPr>
            <a:spLocks noGrp="1"/>
          </p:cNvSpPr>
          <p:nvPr>
            <p:ph type="body" sz="quarter" idx="1"/>
          </p:nvPr>
        </p:nvSpPr>
        <p:spPr>
          <a:prstGeom prst="rect">
            <a:avLst/>
          </a:prstGeom>
        </p:spPr>
        <p:txBody>
          <a:bodyPr/>
          <a:lstStyle/>
          <a:p>
            <a:r>
              <a:t>Ενα άλλο είναι η Σποδόπτερα .[RR24] .  Μια τεράστια ποσότητα αραβοσίτου καταστρέφεται από την κάμπια αυτού του εντόμου που της αρέσει να το τρώει.  Υπάρχει μια όμορφη λύση.  Ανακαλύφθηκε στο νότιο τμήμα των ΗΠΑ εδώ και πάρα πολλά χρόνια και έτσι όλος ο αραβόσιτος που καλλιεργείται τώρα στα νότια των ΗΠΑ, έχει κάτι που ονομάζεται γονίδιο BT. Είναι μια βακτηριδιακή τοξίνη που σκοτώνει αυτές τις κάμπιες.  Αν το φάνε οι κάμπιες πεθαίνουν.  Αυτή η λύση έχει υιοθετηθεί στη Νότια Αφρική, όλος ο αραβόσιτος είναι BT.  Αλλά στη Ζιμπάμπουε, ο Robert Mugabe με όλη του τη σοφία αποφάσισε ότι αυτό ήταν πολύ επικίνδυνο για να καλλιεργηθεί στη Ζιμπάμπουε και δεν επέτρεψε να το καλλιεργήσουν.  Ζάμπια, Ναμίμπια, Μαλάουι και αυτό το μικρό σκουλήκι εξαπλώνεται σαν τρελό.  Είναι μια πολύ μεταδοτική ασθένεια.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 name="Shape 800"/>
          <p:cNvSpPr>
            <a:spLocks noGrp="1" noRot="1" noChangeAspect="1"/>
          </p:cNvSpPr>
          <p:nvPr>
            <p:ph type="sldImg"/>
          </p:nvPr>
        </p:nvSpPr>
        <p:spPr>
          <a:prstGeom prst="rect">
            <a:avLst/>
          </a:prstGeom>
        </p:spPr>
        <p:txBody>
          <a:bodyPr/>
          <a:lstStyle/>
          <a:p>
            <a:endParaRPr/>
          </a:p>
        </p:txBody>
      </p:sp>
      <p:sp>
        <p:nvSpPr>
          <p:cNvPr id="801" name="Shape 801"/>
          <p:cNvSpPr>
            <a:spLocks noGrp="1"/>
          </p:cNvSpPr>
          <p:nvPr>
            <p:ph type="body" sz="quarter" idx="1"/>
          </p:nvPr>
        </p:nvSpPr>
        <p:spPr>
          <a:prstGeom prst="rect">
            <a:avLst/>
          </a:prstGeom>
        </p:spPr>
        <p:txBody>
          <a:bodyPr/>
          <a:lstStyle/>
          <a:p>
            <a:r>
              <a:t> Επιστρέφουμε τώρα στο Μπαγκλαντές.[RR25]   Το Μπαγκλαντές είχε πρόβλήμα με τις μελιτζάνες.  Αυτό είναι ένα απο τα βασικά τρόφιμα στο Μπαγκλαντές.  Δεν μπορούσαν να παράγουν αρκετά εξαιτίας των ζιζανίων.  Έφτιαξαν BT μελιτζάνες, και τώρα το Μπαγκλαντές παράγει τόσες μελιτζάνες, που δεν μπορούν να καταναλωθούν και τις εξάγουν.  Είναι ενδιαφέρον ότι οι αγρότες στις γειτονικές επαρχίες του Ασσάμ στην Ινδία είχαν το ίδιο πρόβλημα, αλλά η Ινδία έχει απαγορεύσει τους ΓΤΟ, οι αγρότες λοιπόν πηγαίνουν στο Μπαγκλαντές και παίρνουν τους σπόρους τις καλλιεργούν μόνοι τους και απλά δεν το αναφέρουν στην κυβέρνηση.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 name="Shape 809"/>
          <p:cNvSpPr>
            <a:spLocks noGrp="1" noRot="1" noChangeAspect="1"/>
          </p:cNvSpPr>
          <p:nvPr>
            <p:ph type="sldImg"/>
          </p:nvPr>
        </p:nvSpPr>
        <p:spPr>
          <a:prstGeom prst="rect">
            <a:avLst/>
          </a:prstGeom>
        </p:spPr>
        <p:txBody>
          <a:bodyPr/>
          <a:lstStyle/>
          <a:p>
            <a:endParaRPr/>
          </a:p>
        </p:txBody>
      </p:sp>
      <p:sp>
        <p:nvSpPr>
          <p:cNvPr id="810" name="Shape 810"/>
          <p:cNvSpPr>
            <a:spLocks noGrp="1"/>
          </p:cNvSpPr>
          <p:nvPr>
            <p:ph type="body" sz="quarter" idx="1"/>
          </p:nvPr>
        </p:nvSpPr>
        <p:spPr>
          <a:prstGeom prst="rect">
            <a:avLst/>
          </a:prstGeom>
        </p:spPr>
        <p:txBody>
          <a:bodyPr/>
          <a:lstStyle/>
          <a:p>
            <a:r>
              <a:t>Η Χαβανέζικη παπάγια, [RR26] σχεδόν εξολοθρεύτηκε από έναν ιό, τον ιό της δακτυλιωτής κηλίδωσης.  Οι επιστήμονες πριν από 20 χρόνια έφτιαξαν μια χαβανέζικη παπάγια, που ήταν ανθεκτική στον ιό και τώρα αν πάτε οπουδήποτε στις Η.Π.Α. και πάρετε μια παπάγια, είναι σχεδόν σίγουρο ότι είναι μια GM παπάγια. Δεν έχει ετικέτα, όμως.  Γιατί?  [RR27] Επειδή η κυβέρνηση αποφάσισε ότι θα ήταν πολύ επικίνδυνο όταν οι αγρότες διαμαρτυρήθηκαν, και ότι θα αφάνιζε τη βιομηχανία της παπάγιας.  Τι έκανε η κυβέρνηση;  Αποφάσισε σωστα να το επιτρέψει.  Έγινε τόσο καιρό πριν, που προσποιούμαστε ότι είναι φυσική ποικιλία και μόνο οι νέες πρέπει να επισημαίνονται.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 name="Shape 816"/>
          <p:cNvSpPr>
            <a:spLocks noGrp="1" noRot="1" noChangeAspect="1"/>
          </p:cNvSpPr>
          <p:nvPr>
            <p:ph type="sldImg"/>
          </p:nvPr>
        </p:nvSpPr>
        <p:spPr>
          <a:prstGeom prst="rect">
            <a:avLst/>
          </a:prstGeom>
        </p:spPr>
        <p:txBody>
          <a:bodyPr/>
          <a:lstStyle/>
          <a:p>
            <a:endParaRPr/>
          </a:p>
        </p:txBody>
      </p:sp>
      <p:sp>
        <p:nvSpPr>
          <p:cNvPr id="817" name="Shape 817"/>
          <p:cNvSpPr>
            <a:spLocks noGrp="1"/>
          </p:cNvSpPr>
          <p:nvPr>
            <p:ph type="body" sz="quarter" idx="1"/>
          </p:nvPr>
        </p:nvSpPr>
        <p:spPr>
          <a:prstGeom prst="rect">
            <a:avLst/>
          </a:prstGeom>
        </p:spPr>
        <p:txBody>
          <a:bodyPr/>
          <a:lstStyle/>
          <a:p>
            <a:r>
              <a:t>Τελικά το συμπέρασμα  εδώ [RR28] είναι αν δεν θέλετε να τρώτε τρόφιμα που προέρχονται από γενετικά τροποποιημένες μεθόδους, τότε μην το κάνετε.  Αυτή είναι επιλογή σας.  Κανείς δεν σας υποχρεώνει.  Αλλά αν μη τι άλλο, είναι μάλλον ασφαλέστερα από τα συμβατικά τρόφιμα.  Μην λέτε όμως ότι δεν τα προτιμάτε επειδή είναι επικίνδυνα.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 name="Shape 821"/>
          <p:cNvSpPr>
            <a:spLocks noGrp="1" noRot="1" noChangeAspect="1"/>
          </p:cNvSpPr>
          <p:nvPr>
            <p:ph type="sldImg"/>
          </p:nvPr>
        </p:nvSpPr>
        <p:spPr>
          <a:prstGeom prst="rect">
            <a:avLst/>
          </a:prstGeom>
        </p:spPr>
        <p:txBody>
          <a:bodyPr/>
          <a:lstStyle/>
          <a:p>
            <a:endParaRPr/>
          </a:p>
        </p:txBody>
      </p:sp>
      <p:sp>
        <p:nvSpPr>
          <p:cNvPr id="822" name="Shape 822"/>
          <p:cNvSpPr>
            <a:spLocks noGrp="1"/>
          </p:cNvSpPr>
          <p:nvPr>
            <p:ph type="body" sz="quarter" idx="1"/>
          </p:nvPr>
        </p:nvSpPr>
        <p:spPr>
          <a:prstGeom prst="rect">
            <a:avLst/>
          </a:prstGeom>
        </p:spPr>
        <p:txBody>
          <a:bodyPr/>
          <a:lstStyle/>
          <a:p>
            <a:r>
              <a:t>Για τις ανεπτυγμένες χώρες η τροφή δεν είναι πραγματικά πρόβλημα, εκτός από εκείνες που δεν τη διανέμουν δίκαια στους φτωχούς, αλλά για τις αναπτυσσόμενες χώρες [RR29] είναι ένα πολύ μεγάλο πρόβλημα και δεν είναι μόνο η ποσότητα των τροφίμων, είναι και η διατροφική αξία των τροφίμων και τα δύο μπορούν να βελτιωθούν με τη χρήση ΓΤ μεθόδων.  Το συμπέρασμα είναι ότι χρειαζόμαστε πολύ περισσότερη επιστήμη στην πολιτική και ιδανικά, πολύ λιγότερη πολιτική στην επιστήμη.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 name="Shape 826"/>
          <p:cNvSpPr>
            <a:spLocks noGrp="1" noRot="1" noChangeAspect="1"/>
          </p:cNvSpPr>
          <p:nvPr>
            <p:ph type="sldImg"/>
          </p:nvPr>
        </p:nvSpPr>
        <p:spPr>
          <a:prstGeom prst="rect">
            <a:avLst/>
          </a:prstGeom>
        </p:spPr>
        <p:txBody>
          <a:bodyPr/>
          <a:lstStyle/>
          <a:p>
            <a:endParaRPr/>
          </a:p>
        </p:txBody>
      </p:sp>
      <p:sp>
        <p:nvSpPr>
          <p:cNvPr id="827" name="Shape 827"/>
          <p:cNvSpPr>
            <a:spLocks noGrp="1"/>
          </p:cNvSpPr>
          <p:nvPr>
            <p:ph type="body" sz="quarter" idx="1"/>
          </p:nvPr>
        </p:nvSpPr>
        <p:spPr>
          <a:prstGeom prst="rect">
            <a:avLst/>
          </a:prstGeom>
        </p:spPr>
        <p:txBody>
          <a:bodyPr/>
          <a:lstStyle/>
          <a:p>
            <a:r>
              <a:t>Οι πολιτικοί θα πρέπει να ακούν τους επιστήμονες τοθς οποίους χρηματοδοτούν [RR30].  Αλλοιώς για ποιό λόγο τοθς χρηματοδοτούν;  Δηλαδή, αν δεν πρόκειται να λάβεις υπ᾽ὀψη τα αποτελέσματα των πειραμάτων τους, γιατί να τους χρηματοδοτείς;  Και σταματήσετε να υποστηρίζετε αυτή την ιδέα ότι τα τρόφιμα που παράγονται με μεθόδους ακριβείας πρέπει να είναι εγγενώς επικίνδυνα.  Η επιστήμη δείχνει ότι δεν είναι.  Ούτε με ένα αποδεικτικό στοιχείο.  Κοιτάξτε τι συμβαίνει στην Ευρώπη, στην Ευρώπη δεν επιτρέπεται να καλλιεργούνται γενετικά τροποποιημένα τρόφιμα και ωστόσο εισάγουν εκατομμύρια τόνους ΓΤ προϊόντων τροφίμων για να ταΐσουν τα ζώα τους.  Αγελάδες, χοίρους, οτιδήποτε.  Εκατομμύρια τόνοι ΓΤ σόγιας μπαίνουν στην Ευρώπη.  Οι Ευρωπαίοι προφανώς δεν ανησυχούν για τα ζώα τους.  Αυτά είναι απολύτως ασφαλή για τα ζώα τους, είναι μόνο κακά για τους ανθρώπους.  Λοιπόν, επιτέψτε  μου να διαφωνήσω.  Η σόγια έχει καλή γεύση είτε είναι συμβατική είτε ΓΤ.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Shape 667"/>
          <p:cNvSpPr>
            <a:spLocks noGrp="1" noRot="1" noChangeAspect="1"/>
          </p:cNvSpPr>
          <p:nvPr>
            <p:ph type="sldImg"/>
          </p:nvPr>
        </p:nvSpPr>
        <p:spPr>
          <a:prstGeom prst="rect">
            <a:avLst/>
          </a:prstGeom>
        </p:spPr>
        <p:txBody>
          <a:bodyPr/>
          <a:lstStyle/>
          <a:p>
            <a:endParaRPr/>
          </a:p>
        </p:txBody>
      </p:sp>
      <p:sp>
        <p:nvSpPr>
          <p:cNvPr id="668" name="Shape 668"/>
          <p:cNvSpPr>
            <a:spLocks noGrp="1"/>
          </p:cNvSpPr>
          <p:nvPr>
            <p:ph type="body" sz="quarter" idx="1"/>
          </p:nvPr>
        </p:nvSpPr>
        <p:spPr>
          <a:prstGeom prst="rect">
            <a:avLst/>
          </a:prstGeom>
        </p:spPr>
        <p:txBody>
          <a:bodyPr/>
          <a:lstStyle/>
          <a:p>
            <a:r>
              <a:rPr dirty="0"/>
              <a:t> 	</a:t>
            </a:r>
            <a:r>
              <a:rPr dirty="0" err="1"/>
              <a:t>Αυτό</a:t>
            </a:r>
            <a:r>
              <a:rPr dirty="0"/>
              <a:t> π</a:t>
            </a:r>
            <a:r>
              <a:rPr dirty="0" err="1"/>
              <a:t>ου</a:t>
            </a:r>
            <a:r>
              <a:rPr dirty="0"/>
              <a:t> </a:t>
            </a:r>
            <a:r>
              <a:rPr dirty="0" err="1"/>
              <a:t>ε</a:t>
            </a:r>
            <a:r>
              <a:rPr dirty="0"/>
              <a:t>π</a:t>
            </a:r>
            <a:r>
              <a:rPr dirty="0" err="1"/>
              <a:t>έλεξ</a:t>
            </a:r>
            <a:r>
              <a:rPr dirty="0"/>
              <a:t>α </a:t>
            </a:r>
            <a:r>
              <a:rPr dirty="0" err="1"/>
              <a:t>ν</a:t>
            </a:r>
            <a:r>
              <a:rPr dirty="0"/>
              <a:t>α </a:t>
            </a:r>
            <a:r>
              <a:rPr dirty="0" err="1"/>
              <a:t>χρησιμο</a:t>
            </a:r>
            <a:r>
              <a:rPr dirty="0"/>
              <a:t>π</a:t>
            </a:r>
            <a:r>
              <a:rPr dirty="0" err="1"/>
              <a:t>οιήσω</a:t>
            </a:r>
            <a:r>
              <a:rPr dirty="0"/>
              <a:t> </a:t>
            </a:r>
            <a:r>
              <a:rPr dirty="0" err="1"/>
              <a:t>ως</a:t>
            </a:r>
            <a:r>
              <a:rPr dirty="0"/>
              <a:t> </a:t>
            </a:r>
            <a:r>
              <a:rPr dirty="0" err="1"/>
              <a:t>θέμ</a:t>
            </a:r>
            <a:r>
              <a:rPr dirty="0"/>
              <a:t>α </a:t>
            </a:r>
            <a:r>
              <a:rPr dirty="0" err="1"/>
              <a:t>ήτ</a:t>
            </a:r>
            <a:r>
              <a:rPr dirty="0"/>
              <a:t>α</a:t>
            </a:r>
            <a:r>
              <a:rPr dirty="0" err="1"/>
              <a:t>ν</a:t>
            </a:r>
            <a:r>
              <a:rPr dirty="0"/>
              <a:t> </a:t>
            </a:r>
            <a:r>
              <a:rPr dirty="0" err="1"/>
              <a:t>ότι</a:t>
            </a:r>
            <a:r>
              <a:rPr dirty="0"/>
              <a:t> “</a:t>
            </a:r>
            <a:r>
              <a:rPr dirty="0" err="1"/>
              <a:t>τ</a:t>
            </a:r>
            <a:r>
              <a:rPr dirty="0"/>
              <a:t>α </a:t>
            </a:r>
            <a:r>
              <a:rPr dirty="0" err="1"/>
              <a:t>τρόφιμ</a:t>
            </a:r>
            <a:r>
              <a:rPr dirty="0"/>
              <a:t>α </a:t>
            </a:r>
            <a:r>
              <a:rPr dirty="0" err="1"/>
              <a:t>είν</a:t>
            </a:r>
            <a:r>
              <a:rPr dirty="0"/>
              <a:t>α</a:t>
            </a:r>
            <a:r>
              <a:rPr dirty="0" err="1"/>
              <a:t>ι</a:t>
            </a:r>
            <a:r>
              <a:rPr dirty="0"/>
              <a:t> </a:t>
            </a:r>
            <a:r>
              <a:rPr dirty="0" err="1"/>
              <a:t>φάρμ</a:t>
            </a:r>
            <a:r>
              <a:rPr dirty="0"/>
              <a:t>α</a:t>
            </a:r>
            <a:r>
              <a:rPr dirty="0" err="1"/>
              <a:t>κο</a:t>
            </a:r>
            <a:r>
              <a:rPr dirty="0"/>
              <a:t>".  </a:t>
            </a:r>
            <a:r>
              <a:rPr u="sng" dirty="0">
                <a:solidFill>
                  <a:srgbClr val="F58025"/>
                </a:solidFill>
                <a:uFill>
                  <a:solidFill>
                    <a:srgbClr val="F58025"/>
                  </a:solidFill>
                </a:uFill>
                <a:hlinkClick r:id="rId3"/>
              </a:rPr>
              <a:t>[RR3]</a:t>
            </a:r>
            <a:r>
              <a:rPr dirty="0"/>
              <a:t> </a:t>
            </a:r>
            <a:r>
              <a:rPr dirty="0" err="1"/>
              <a:t>Αν</a:t>
            </a:r>
            <a:r>
              <a:rPr dirty="0"/>
              <a:t> πα</a:t>
            </a:r>
            <a:r>
              <a:rPr dirty="0" err="1"/>
              <a:t>ς</a:t>
            </a:r>
            <a:r>
              <a:rPr dirty="0"/>
              <a:t> </a:t>
            </a:r>
            <a:r>
              <a:rPr dirty="0" err="1"/>
              <a:t>γι</a:t>
            </a:r>
            <a:r>
              <a:rPr dirty="0"/>
              <a:t>α </a:t>
            </a:r>
            <a:r>
              <a:rPr dirty="0" err="1"/>
              <a:t>ύ</a:t>
            </a:r>
            <a:r>
              <a:rPr dirty="0"/>
              <a:t>π</a:t>
            </a:r>
            <a:r>
              <a:rPr dirty="0" err="1"/>
              <a:t>νο</a:t>
            </a:r>
            <a:r>
              <a:rPr dirty="0"/>
              <a:t> </a:t>
            </a:r>
            <a:r>
              <a:rPr dirty="0" err="1"/>
              <a:t>νηστικός</a:t>
            </a:r>
            <a:r>
              <a:rPr dirty="0"/>
              <a:t> </a:t>
            </a:r>
            <a:r>
              <a:rPr dirty="0" err="1"/>
              <a:t>κάθε</a:t>
            </a:r>
            <a:r>
              <a:rPr dirty="0"/>
              <a:t> β</a:t>
            </a:r>
            <a:r>
              <a:rPr dirty="0" err="1"/>
              <a:t>ράδυ</a:t>
            </a:r>
            <a:r>
              <a:rPr dirty="0"/>
              <a:t>, </a:t>
            </a:r>
            <a:r>
              <a:rPr dirty="0" err="1"/>
              <a:t>δεν</a:t>
            </a:r>
            <a:r>
              <a:rPr dirty="0"/>
              <a:t> </a:t>
            </a:r>
            <a:r>
              <a:rPr dirty="0" err="1"/>
              <a:t>ψάχνεις</a:t>
            </a:r>
            <a:r>
              <a:rPr dirty="0"/>
              <a:t> </a:t>
            </a:r>
            <a:r>
              <a:rPr dirty="0" err="1"/>
              <a:t>γι</a:t>
            </a:r>
            <a:r>
              <a:rPr dirty="0"/>
              <a:t>α α</a:t>
            </a:r>
            <a:r>
              <a:rPr dirty="0" err="1"/>
              <a:t>ντι</a:t>
            </a:r>
            <a:r>
              <a:rPr dirty="0"/>
              <a:t>β</a:t>
            </a:r>
            <a:r>
              <a:rPr dirty="0" err="1"/>
              <a:t>ιοτικά</a:t>
            </a:r>
            <a:r>
              <a:rPr dirty="0"/>
              <a:t>, </a:t>
            </a:r>
            <a:r>
              <a:rPr dirty="0" err="1"/>
              <a:t>δεν</a:t>
            </a:r>
            <a:r>
              <a:rPr dirty="0"/>
              <a:t> </a:t>
            </a:r>
            <a:r>
              <a:rPr dirty="0" err="1"/>
              <a:t>ψάχνεις</a:t>
            </a:r>
            <a:r>
              <a:rPr dirty="0"/>
              <a:t> </a:t>
            </a:r>
            <a:r>
              <a:rPr dirty="0" err="1"/>
              <a:t>γι</a:t>
            </a:r>
            <a:r>
              <a:rPr dirty="0"/>
              <a:t>α </a:t>
            </a:r>
            <a:r>
              <a:rPr dirty="0" err="1"/>
              <a:t>ειδηκευμέν</a:t>
            </a:r>
            <a:r>
              <a:rPr dirty="0"/>
              <a:t>α </a:t>
            </a:r>
            <a:r>
              <a:rPr dirty="0" err="1"/>
              <a:t>υ</a:t>
            </a:r>
            <a:r>
              <a:rPr dirty="0"/>
              <a:t>π</a:t>
            </a:r>
            <a:r>
              <a:rPr dirty="0" err="1"/>
              <a:t>νωτικά</a:t>
            </a:r>
            <a:r>
              <a:rPr dirty="0"/>
              <a:t> π</a:t>
            </a:r>
            <a:r>
              <a:rPr dirty="0" err="1"/>
              <a:t>ου</a:t>
            </a:r>
            <a:r>
              <a:rPr dirty="0"/>
              <a:t> </a:t>
            </a:r>
            <a:r>
              <a:rPr dirty="0" err="1"/>
              <a:t>μ</a:t>
            </a:r>
            <a:r>
              <a:rPr dirty="0"/>
              <a:t>π</a:t>
            </a:r>
            <a:r>
              <a:rPr dirty="0" err="1"/>
              <a:t>ορεί</a:t>
            </a:r>
            <a:r>
              <a:rPr dirty="0"/>
              <a:t> </a:t>
            </a:r>
            <a:r>
              <a:rPr dirty="0" err="1"/>
              <a:t>ν</a:t>
            </a:r>
            <a:r>
              <a:rPr dirty="0"/>
              <a:t>α </a:t>
            </a:r>
            <a:r>
              <a:rPr dirty="0" err="1"/>
              <a:t>ψάχνουμε</a:t>
            </a:r>
            <a:r>
              <a:rPr dirty="0"/>
              <a:t> </a:t>
            </a:r>
            <a:r>
              <a:rPr dirty="0" err="1"/>
              <a:t>στις</a:t>
            </a:r>
            <a:r>
              <a:rPr dirty="0"/>
              <a:t> Η.Π.Α. </a:t>
            </a:r>
            <a:r>
              <a:rPr dirty="0" err="1"/>
              <a:t>ή</a:t>
            </a:r>
            <a:r>
              <a:rPr dirty="0"/>
              <a:t> </a:t>
            </a:r>
            <a:r>
              <a:rPr dirty="0" err="1"/>
              <a:t>στην</a:t>
            </a:r>
            <a:r>
              <a:rPr dirty="0"/>
              <a:t> </a:t>
            </a:r>
            <a:r>
              <a:rPr dirty="0" err="1"/>
              <a:t>Ευρώ</a:t>
            </a:r>
            <a:r>
              <a:rPr dirty="0"/>
              <a:t>π</a:t>
            </a:r>
            <a:r>
              <a:rPr dirty="0" err="1"/>
              <a:t>η</a:t>
            </a:r>
            <a:r>
              <a:rPr dirty="0"/>
              <a:t>, α</a:t>
            </a:r>
            <a:r>
              <a:rPr dirty="0" err="1"/>
              <a:t>υτό</a:t>
            </a:r>
            <a:r>
              <a:rPr dirty="0"/>
              <a:t> π</a:t>
            </a:r>
            <a:r>
              <a:rPr dirty="0" err="1"/>
              <a:t>ου</a:t>
            </a:r>
            <a:r>
              <a:rPr dirty="0"/>
              <a:t> </a:t>
            </a:r>
            <a:r>
              <a:rPr dirty="0" err="1"/>
              <a:t>χρειάζεσ</a:t>
            </a:r>
            <a:r>
              <a:rPr dirty="0"/>
              <a:t>α</a:t>
            </a:r>
            <a:r>
              <a:rPr dirty="0" err="1"/>
              <a:t>ι</a:t>
            </a:r>
            <a:r>
              <a:rPr dirty="0"/>
              <a:t> </a:t>
            </a:r>
            <a:r>
              <a:rPr dirty="0" err="1"/>
              <a:t>είν</a:t>
            </a:r>
            <a:r>
              <a:rPr dirty="0"/>
              <a:t>α</a:t>
            </a:r>
            <a:r>
              <a:rPr dirty="0" err="1"/>
              <a:t>ι</a:t>
            </a:r>
            <a:r>
              <a:rPr dirty="0"/>
              <a:t> </a:t>
            </a:r>
            <a:r>
              <a:rPr dirty="0" err="1"/>
              <a:t>φ</a:t>
            </a:r>
            <a:r>
              <a:rPr dirty="0"/>
              <a:t>α</a:t>
            </a:r>
            <a:r>
              <a:rPr dirty="0" err="1"/>
              <a:t>γητό</a:t>
            </a:r>
            <a:r>
              <a:rPr dirty="0"/>
              <a:t>.  </a:t>
            </a:r>
            <a:r>
              <a:rPr dirty="0" err="1"/>
              <a:t>Το</a:t>
            </a:r>
            <a:r>
              <a:rPr dirty="0"/>
              <a:t> </a:t>
            </a:r>
            <a:r>
              <a:rPr dirty="0" err="1"/>
              <a:t>φ</a:t>
            </a:r>
            <a:r>
              <a:rPr dirty="0"/>
              <a:t>α</a:t>
            </a:r>
            <a:r>
              <a:rPr dirty="0" err="1"/>
              <a:t>γητό</a:t>
            </a:r>
            <a:r>
              <a:rPr dirty="0"/>
              <a:t> </a:t>
            </a:r>
            <a:r>
              <a:rPr dirty="0" err="1"/>
              <a:t>είν</a:t>
            </a:r>
            <a:r>
              <a:rPr dirty="0"/>
              <a:t>α</a:t>
            </a:r>
            <a:r>
              <a:rPr dirty="0" err="1"/>
              <a:t>ι</a:t>
            </a:r>
            <a:r>
              <a:rPr dirty="0"/>
              <a:t> </a:t>
            </a:r>
            <a:r>
              <a:rPr dirty="0" err="1"/>
              <a:t>το</a:t>
            </a:r>
            <a:r>
              <a:rPr dirty="0"/>
              <a:t> </a:t>
            </a:r>
            <a:r>
              <a:rPr dirty="0" err="1"/>
              <a:t>φάρμ</a:t>
            </a:r>
            <a:r>
              <a:rPr dirty="0"/>
              <a:t>α</a:t>
            </a:r>
            <a:r>
              <a:rPr dirty="0" err="1"/>
              <a:t>κό</a:t>
            </a:r>
            <a:r>
              <a:rPr dirty="0"/>
              <a:t> </a:t>
            </a:r>
            <a:r>
              <a:rPr dirty="0" err="1"/>
              <a:t>σου</a:t>
            </a:r>
            <a:r>
              <a:rPr dirty="0"/>
              <a:t>.  </a:t>
            </a:r>
            <a:r>
              <a:rPr dirty="0" err="1"/>
              <a:t>Κ</a:t>
            </a:r>
            <a:r>
              <a:rPr dirty="0"/>
              <a:t>α</a:t>
            </a:r>
            <a:r>
              <a:rPr dirty="0" err="1"/>
              <a:t>ι</a:t>
            </a:r>
            <a:r>
              <a:rPr dirty="0"/>
              <a:t> </a:t>
            </a:r>
            <a:r>
              <a:rPr dirty="0" err="1"/>
              <a:t>έτσι</a:t>
            </a:r>
            <a:r>
              <a:rPr dirty="0"/>
              <a:t>, </a:t>
            </a:r>
            <a:r>
              <a:rPr dirty="0" err="1"/>
              <a:t>μίλησ</a:t>
            </a:r>
            <a:r>
              <a:rPr dirty="0"/>
              <a:t>α </a:t>
            </a:r>
            <a:r>
              <a:rPr dirty="0" err="1"/>
              <a:t>γι</a:t>
            </a:r>
            <a:r>
              <a:rPr dirty="0"/>
              <a:t>α </a:t>
            </a:r>
            <a:r>
              <a:rPr dirty="0" err="1"/>
              <a:t>το</a:t>
            </a:r>
            <a:r>
              <a:rPr dirty="0"/>
              <a:t> </a:t>
            </a:r>
            <a:r>
              <a:rPr dirty="0" err="1"/>
              <a:t>θέμ</a:t>
            </a:r>
            <a:r>
              <a:rPr dirty="0"/>
              <a:t>α </a:t>
            </a:r>
            <a:r>
              <a:rPr dirty="0" err="1"/>
              <a:t>των</a:t>
            </a:r>
            <a:r>
              <a:rPr dirty="0"/>
              <a:t> ΓΤΟ </a:t>
            </a:r>
            <a:r>
              <a:rPr dirty="0" err="1"/>
              <a:t>κ</a:t>
            </a:r>
            <a:r>
              <a:rPr dirty="0"/>
              <a:t>α</a:t>
            </a:r>
            <a:r>
              <a:rPr dirty="0" err="1"/>
              <a:t>ι</a:t>
            </a:r>
            <a:r>
              <a:rPr dirty="0"/>
              <a:t> α</a:t>
            </a:r>
            <a:r>
              <a:rPr dirty="0" err="1"/>
              <a:t>νέφερ</a:t>
            </a:r>
            <a:r>
              <a:rPr dirty="0"/>
              <a:t>α π</a:t>
            </a:r>
            <a:r>
              <a:rPr dirty="0" err="1"/>
              <a:t>ολλά</a:t>
            </a:r>
            <a:r>
              <a:rPr dirty="0"/>
              <a:t> απ</a:t>
            </a:r>
            <a:r>
              <a:rPr dirty="0" err="1"/>
              <a:t>ό</a:t>
            </a:r>
            <a:r>
              <a:rPr dirty="0"/>
              <a:t> </a:t>
            </a:r>
            <a:r>
              <a:rPr dirty="0" err="1"/>
              <a:t>τ</a:t>
            </a:r>
            <a:r>
              <a:rPr dirty="0"/>
              <a:t>α π</a:t>
            </a:r>
            <a:r>
              <a:rPr dirty="0" err="1"/>
              <a:t>ράγμ</a:t>
            </a:r>
            <a:r>
              <a:rPr dirty="0"/>
              <a:t>α</a:t>
            </a:r>
            <a:r>
              <a:rPr dirty="0" err="1"/>
              <a:t>τ</a:t>
            </a:r>
            <a:r>
              <a:rPr dirty="0"/>
              <a:t>α π</a:t>
            </a:r>
            <a:r>
              <a:rPr dirty="0" err="1"/>
              <a:t>ου</a:t>
            </a:r>
            <a:r>
              <a:rPr dirty="0"/>
              <a:t> </a:t>
            </a:r>
            <a:r>
              <a:rPr dirty="0" err="1"/>
              <a:t>θ</a:t>
            </a:r>
            <a:r>
              <a:rPr dirty="0"/>
              <a:t>α </a:t>
            </a:r>
            <a:r>
              <a:rPr dirty="0" err="1"/>
              <a:t>σ</a:t>
            </a:r>
            <a:r>
              <a:rPr dirty="0"/>
              <a:t>α</a:t>
            </a:r>
            <a:r>
              <a:rPr dirty="0" err="1"/>
              <a:t>ς</a:t>
            </a:r>
            <a:r>
              <a:rPr dirty="0"/>
              <a:t> α</a:t>
            </a:r>
            <a:r>
              <a:rPr dirty="0" err="1"/>
              <a:t>ν</a:t>
            </a:r>
            <a:r>
              <a:rPr dirty="0"/>
              <a:t>α</a:t>
            </a:r>
            <a:r>
              <a:rPr dirty="0" err="1"/>
              <a:t>φέρω</a:t>
            </a:r>
            <a:r>
              <a:rPr dirty="0"/>
              <a:t> </a:t>
            </a:r>
            <a:r>
              <a:rPr dirty="0" err="1"/>
              <a:t>σε</a:t>
            </a:r>
            <a:r>
              <a:rPr dirty="0"/>
              <a:t> </a:t>
            </a:r>
            <a:r>
              <a:rPr dirty="0" err="1"/>
              <a:t>λίγο</a:t>
            </a:r>
            <a:r>
              <a:rPr dirty="0"/>
              <a:t>.  </a:t>
            </a:r>
            <a:r>
              <a:rPr dirty="0" err="1"/>
              <a:t>Κ</a:t>
            </a:r>
            <a:r>
              <a:rPr dirty="0"/>
              <a:t>α</a:t>
            </a:r>
            <a:r>
              <a:rPr dirty="0" err="1"/>
              <a:t>ι</a:t>
            </a:r>
            <a:r>
              <a:rPr dirty="0"/>
              <a:t> </a:t>
            </a:r>
            <a:r>
              <a:rPr dirty="0" err="1"/>
              <a:t>στο</a:t>
            </a:r>
            <a:r>
              <a:rPr dirty="0"/>
              <a:t> </a:t>
            </a:r>
            <a:r>
              <a:rPr dirty="0" err="1"/>
              <a:t>τέλος</a:t>
            </a:r>
            <a:r>
              <a:rPr dirty="0"/>
              <a:t> α</a:t>
            </a:r>
            <a:r>
              <a:rPr dirty="0" err="1"/>
              <a:t>υτής</a:t>
            </a:r>
            <a:r>
              <a:rPr dirty="0"/>
              <a:t> </a:t>
            </a:r>
            <a:r>
              <a:rPr dirty="0" err="1"/>
              <a:t>της</a:t>
            </a:r>
            <a:r>
              <a:rPr dirty="0"/>
              <a:t> </a:t>
            </a:r>
            <a:r>
              <a:rPr dirty="0" err="1"/>
              <a:t>ομιλί</a:t>
            </a:r>
            <a:r>
              <a:rPr dirty="0"/>
              <a:t>α</a:t>
            </a:r>
            <a:r>
              <a:rPr dirty="0" err="1"/>
              <a:t>ς</a:t>
            </a:r>
            <a:r>
              <a:rPr dirty="0"/>
              <a:t> </a:t>
            </a:r>
            <a:r>
              <a:rPr dirty="0" err="1"/>
              <a:t>έν</a:t>
            </a:r>
            <a:r>
              <a:rPr dirty="0"/>
              <a:t>α</a:t>
            </a:r>
            <a:r>
              <a:rPr dirty="0" err="1"/>
              <a:t>ς</a:t>
            </a:r>
            <a:r>
              <a:rPr dirty="0"/>
              <a:t> </a:t>
            </a:r>
            <a:r>
              <a:rPr dirty="0" err="1"/>
              <a:t>Ιτ</a:t>
            </a:r>
            <a:r>
              <a:rPr dirty="0"/>
              <a:t>α</a:t>
            </a:r>
            <a:r>
              <a:rPr dirty="0" err="1"/>
              <a:t>λός</a:t>
            </a:r>
            <a:r>
              <a:rPr dirty="0"/>
              <a:t> </a:t>
            </a:r>
            <a:r>
              <a:rPr dirty="0" err="1"/>
              <a:t>γερουσι</a:t>
            </a:r>
            <a:r>
              <a:rPr dirty="0"/>
              <a:t>α</a:t>
            </a:r>
            <a:r>
              <a:rPr dirty="0" err="1"/>
              <a:t>στής</a:t>
            </a:r>
            <a:r>
              <a:rPr dirty="0"/>
              <a:t> </a:t>
            </a:r>
            <a:r>
              <a:rPr dirty="0" err="1"/>
              <a:t>ήρθε</a:t>
            </a:r>
            <a:r>
              <a:rPr dirty="0"/>
              <a:t> </a:t>
            </a:r>
            <a:r>
              <a:rPr dirty="0" err="1"/>
              <a:t>κ</a:t>
            </a:r>
            <a:r>
              <a:rPr dirty="0"/>
              <a:t>α</a:t>
            </a:r>
            <a:r>
              <a:rPr dirty="0" err="1"/>
              <a:t>ι</a:t>
            </a:r>
            <a:r>
              <a:rPr dirty="0"/>
              <a:t> </a:t>
            </a:r>
            <a:r>
              <a:rPr dirty="0" err="1"/>
              <a:t>μου</a:t>
            </a:r>
            <a:r>
              <a:rPr dirty="0"/>
              <a:t> </a:t>
            </a:r>
            <a:r>
              <a:rPr dirty="0" err="1"/>
              <a:t>εί</a:t>
            </a:r>
            <a:r>
              <a:rPr dirty="0"/>
              <a:t>π</a:t>
            </a:r>
            <a:r>
              <a:rPr dirty="0" err="1"/>
              <a:t>ε</a:t>
            </a:r>
            <a:r>
              <a:rPr dirty="0"/>
              <a:t> </a:t>
            </a:r>
            <a:r>
              <a:rPr dirty="0" err="1"/>
              <a:t>ότι</a:t>
            </a:r>
            <a:r>
              <a:rPr dirty="0"/>
              <a:t> </a:t>
            </a:r>
            <a:r>
              <a:rPr dirty="0" err="1"/>
              <a:t>ξέρετε</a:t>
            </a:r>
            <a:r>
              <a:rPr dirty="0"/>
              <a:t>, </a:t>
            </a:r>
            <a:r>
              <a:rPr dirty="0" err="1"/>
              <a:t>άκουσ</a:t>
            </a:r>
            <a:r>
              <a:rPr dirty="0"/>
              <a:t>α </a:t>
            </a:r>
            <a:r>
              <a:rPr dirty="0" err="1"/>
              <a:t>τι</a:t>
            </a:r>
            <a:r>
              <a:rPr dirty="0"/>
              <a:t> </a:t>
            </a:r>
            <a:r>
              <a:rPr dirty="0" err="1"/>
              <a:t>εί</a:t>
            </a:r>
            <a:r>
              <a:rPr dirty="0"/>
              <a:t>πα</a:t>
            </a:r>
            <a:r>
              <a:rPr dirty="0" err="1"/>
              <a:t>τε</a:t>
            </a:r>
            <a:r>
              <a:rPr dirty="0"/>
              <a:t> , </a:t>
            </a:r>
            <a:r>
              <a:rPr dirty="0" err="1"/>
              <a:t>κ</a:t>
            </a:r>
            <a:r>
              <a:rPr dirty="0"/>
              <a:t>α</a:t>
            </a:r>
            <a:r>
              <a:rPr dirty="0" err="1"/>
              <a:t>ι</a:t>
            </a:r>
            <a:r>
              <a:rPr dirty="0"/>
              <a:t> </a:t>
            </a:r>
            <a:r>
              <a:rPr dirty="0" err="1"/>
              <a:t>ενώ</a:t>
            </a:r>
            <a:r>
              <a:rPr dirty="0"/>
              <a:t> </a:t>
            </a:r>
            <a:r>
              <a:rPr dirty="0" err="1"/>
              <a:t>ήμουν</a:t>
            </a:r>
            <a:r>
              <a:rPr dirty="0"/>
              <a:t> </a:t>
            </a:r>
            <a:r>
              <a:rPr dirty="0" err="1"/>
              <a:t>εντελώς</a:t>
            </a:r>
            <a:r>
              <a:rPr dirty="0"/>
              <a:t> α</a:t>
            </a:r>
            <a:r>
              <a:rPr dirty="0" err="1"/>
              <a:t>ντίθετος</a:t>
            </a:r>
            <a:r>
              <a:rPr dirty="0"/>
              <a:t> </a:t>
            </a:r>
            <a:r>
              <a:rPr dirty="0" err="1"/>
              <a:t>με</a:t>
            </a:r>
            <a:r>
              <a:rPr dirty="0"/>
              <a:t> </a:t>
            </a:r>
            <a:r>
              <a:rPr dirty="0" err="1"/>
              <a:t>τους</a:t>
            </a:r>
            <a:r>
              <a:rPr dirty="0"/>
              <a:t> ΓΤΟ π</a:t>
            </a:r>
            <a:r>
              <a:rPr dirty="0" err="1"/>
              <a:t>ριν</a:t>
            </a:r>
            <a:r>
              <a:rPr dirty="0"/>
              <a:t> </a:t>
            </a:r>
            <a:r>
              <a:rPr dirty="0" err="1"/>
              <a:t>μιλήσετε</a:t>
            </a:r>
            <a:r>
              <a:rPr dirty="0"/>
              <a:t> </a:t>
            </a:r>
            <a:r>
              <a:rPr dirty="0" err="1"/>
              <a:t>κ</a:t>
            </a:r>
            <a:r>
              <a:rPr dirty="0"/>
              <a:t>α</a:t>
            </a:r>
            <a:r>
              <a:rPr dirty="0" err="1"/>
              <a:t>ι</a:t>
            </a:r>
            <a:r>
              <a:rPr dirty="0"/>
              <a:t> </a:t>
            </a:r>
            <a:r>
              <a:rPr dirty="0" err="1"/>
              <a:t>τώρ</a:t>
            </a:r>
            <a:r>
              <a:rPr dirty="0"/>
              <a:t>α, </a:t>
            </a:r>
            <a:r>
              <a:rPr dirty="0" err="1"/>
              <a:t>νομίζω</a:t>
            </a:r>
            <a:r>
              <a:rPr dirty="0"/>
              <a:t> </a:t>
            </a:r>
            <a:r>
              <a:rPr dirty="0" err="1"/>
              <a:t>ότι</a:t>
            </a:r>
            <a:r>
              <a:rPr dirty="0"/>
              <a:t> </a:t>
            </a:r>
            <a:r>
              <a:rPr dirty="0" err="1"/>
              <a:t>είν</a:t>
            </a:r>
            <a:r>
              <a:rPr dirty="0"/>
              <a:t>α</a:t>
            </a:r>
            <a:r>
              <a:rPr dirty="0" err="1"/>
              <a:t>ι</a:t>
            </a:r>
            <a:r>
              <a:rPr dirty="0"/>
              <a:t> </a:t>
            </a:r>
            <a:r>
              <a:rPr dirty="0" err="1"/>
              <a:t>το</a:t>
            </a:r>
            <a:r>
              <a:rPr dirty="0"/>
              <a:t> </a:t>
            </a:r>
            <a:r>
              <a:rPr dirty="0" err="1"/>
              <a:t>κ</a:t>
            </a:r>
            <a:r>
              <a:rPr dirty="0"/>
              <a:t>α</a:t>
            </a:r>
            <a:r>
              <a:rPr dirty="0" err="1"/>
              <a:t>λύτερο</a:t>
            </a:r>
            <a:r>
              <a:rPr dirty="0"/>
              <a:t> </a:t>
            </a:r>
            <a:r>
              <a:rPr dirty="0" err="1"/>
              <a:t>ε</a:t>
            </a:r>
            <a:r>
              <a:rPr dirty="0"/>
              <a:t>π</a:t>
            </a:r>
            <a:r>
              <a:rPr dirty="0" err="1"/>
              <a:t>ίτευγμ</a:t>
            </a:r>
            <a:r>
              <a:rPr dirty="0"/>
              <a:t>α π</a:t>
            </a:r>
            <a:r>
              <a:rPr dirty="0" err="1"/>
              <a:t>ου</a:t>
            </a:r>
            <a:r>
              <a:rPr dirty="0"/>
              <a:t> </a:t>
            </a:r>
            <a:r>
              <a:rPr dirty="0" err="1"/>
              <a:t>έχω</a:t>
            </a:r>
            <a:r>
              <a:rPr dirty="0"/>
              <a:t> α</a:t>
            </a:r>
            <a:r>
              <a:rPr dirty="0" err="1"/>
              <a:t>κούσει</a:t>
            </a:r>
            <a:r>
              <a:rPr dirty="0"/>
              <a:t> π</a:t>
            </a:r>
            <a:r>
              <a:rPr dirty="0" err="1"/>
              <a:t>οτέ</a:t>
            </a:r>
            <a:r>
              <a:rPr dirty="0"/>
              <a:t>.  </a:t>
            </a:r>
            <a:r>
              <a:rPr dirty="0" err="1"/>
              <a:t>Κ</a:t>
            </a:r>
            <a:r>
              <a:rPr dirty="0"/>
              <a:t>α</a:t>
            </a:r>
            <a:r>
              <a:rPr dirty="0" err="1"/>
              <a:t>ι</a:t>
            </a:r>
            <a:r>
              <a:rPr dirty="0"/>
              <a:t> </a:t>
            </a:r>
            <a:r>
              <a:rPr dirty="0" err="1"/>
              <a:t>εί</a:t>
            </a:r>
            <a:r>
              <a:rPr dirty="0"/>
              <a:t>π</a:t>
            </a:r>
            <a:r>
              <a:rPr dirty="0" err="1"/>
              <a:t>ε</a:t>
            </a:r>
            <a:r>
              <a:rPr dirty="0"/>
              <a:t> </a:t>
            </a:r>
            <a:r>
              <a:rPr dirty="0" err="1"/>
              <a:t>ότι</a:t>
            </a:r>
            <a:r>
              <a:rPr dirty="0"/>
              <a:t> </a:t>
            </a:r>
            <a:r>
              <a:rPr dirty="0" err="1"/>
              <a:t>θ</a:t>
            </a:r>
            <a:r>
              <a:rPr dirty="0"/>
              <a:t>α </a:t>
            </a:r>
            <a:r>
              <a:rPr dirty="0" err="1"/>
              <a:t>ψηφίσω</a:t>
            </a:r>
            <a:r>
              <a:rPr dirty="0"/>
              <a:t> </a:t>
            </a:r>
            <a:r>
              <a:rPr dirty="0" err="1"/>
              <a:t>υ</a:t>
            </a:r>
            <a:r>
              <a:rPr dirty="0"/>
              <a:t>π</a:t>
            </a:r>
            <a:r>
              <a:rPr dirty="0" err="1"/>
              <a:t>έρ</a:t>
            </a:r>
            <a:r>
              <a:rPr dirty="0"/>
              <a:t> </a:t>
            </a:r>
            <a:r>
              <a:rPr dirty="0" err="1"/>
              <a:t>ό</a:t>
            </a:r>
            <a:r>
              <a:rPr dirty="0"/>
              <a:t>π</a:t>
            </a:r>
            <a:r>
              <a:rPr dirty="0" err="1"/>
              <a:t>οτε</a:t>
            </a:r>
            <a:r>
              <a:rPr dirty="0"/>
              <a:t> </a:t>
            </a:r>
            <a:r>
              <a:rPr dirty="0" err="1"/>
              <a:t>έχω</a:t>
            </a:r>
            <a:r>
              <a:rPr dirty="0"/>
              <a:t> </a:t>
            </a:r>
            <a:r>
              <a:rPr dirty="0" err="1"/>
              <a:t>την</a:t>
            </a:r>
            <a:r>
              <a:rPr dirty="0"/>
              <a:t> </a:t>
            </a:r>
            <a:r>
              <a:rPr dirty="0" err="1"/>
              <a:t>ευκ</a:t>
            </a:r>
            <a:r>
              <a:rPr dirty="0"/>
              <a:t>α</a:t>
            </a:r>
            <a:r>
              <a:rPr dirty="0" err="1"/>
              <a:t>ιρί</a:t>
            </a:r>
            <a:r>
              <a:rPr dirty="0"/>
              <a:t>α.  </a:t>
            </a:r>
            <a:r>
              <a:rPr dirty="0" err="1"/>
              <a:t>Κ</a:t>
            </a:r>
            <a:r>
              <a:rPr dirty="0"/>
              <a:t>α</a:t>
            </a:r>
            <a:r>
              <a:rPr dirty="0" err="1"/>
              <a:t>ι</a:t>
            </a:r>
            <a:r>
              <a:rPr dirty="0"/>
              <a:t> α</a:t>
            </a:r>
            <a:r>
              <a:rPr dirty="0" err="1"/>
              <a:t>ρκετοί</a:t>
            </a:r>
            <a:r>
              <a:rPr dirty="0"/>
              <a:t> </a:t>
            </a:r>
            <a:r>
              <a:rPr dirty="0" err="1"/>
              <a:t>άλλοι</a:t>
            </a:r>
            <a:r>
              <a:rPr dirty="0"/>
              <a:t> </a:t>
            </a:r>
            <a:r>
              <a:rPr dirty="0" err="1"/>
              <a:t>άνθρω</a:t>
            </a:r>
            <a:r>
              <a:rPr dirty="0"/>
              <a:t>π</a:t>
            </a:r>
            <a:r>
              <a:rPr dirty="0" err="1"/>
              <a:t>οι</a:t>
            </a:r>
            <a:r>
              <a:rPr dirty="0"/>
              <a:t> π</a:t>
            </a:r>
            <a:r>
              <a:rPr dirty="0" err="1"/>
              <a:t>ου</a:t>
            </a:r>
            <a:r>
              <a:rPr dirty="0"/>
              <a:t> </a:t>
            </a:r>
            <a:r>
              <a:rPr dirty="0" err="1"/>
              <a:t>ήτ</a:t>
            </a:r>
            <a:r>
              <a:rPr dirty="0"/>
              <a:t>α</a:t>
            </a:r>
            <a:r>
              <a:rPr dirty="0" err="1"/>
              <a:t>ν</a:t>
            </a:r>
            <a:r>
              <a:rPr dirty="0"/>
              <a:t> π</a:t>
            </a:r>
            <a:r>
              <a:rPr dirty="0" err="1"/>
              <a:t>ροσω</a:t>
            </a:r>
            <a:r>
              <a:rPr dirty="0"/>
              <a:t>π</a:t>
            </a:r>
            <a:r>
              <a:rPr dirty="0" err="1"/>
              <a:t>ικό</a:t>
            </a:r>
            <a:r>
              <a:rPr dirty="0"/>
              <a:t> </a:t>
            </a:r>
            <a:r>
              <a:rPr dirty="0" err="1"/>
              <a:t>σε</a:t>
            </a:r>
            <a:r>
              <a:rPr dirty="0"/>
              <a:t> </a:t>
            </a:r>
            <a:r>
              <a:rPr dirty="0" err="1"/>
              <a:t>άλλους</a:t>
            </a:r>
            <a:r>
              <a:rPr dirty="0"/>
              <a:t> </a:t>
            </a:r>
            <a:r>
              <a:rPr dirty="0" err="1"/>
              <a:t>γερουσι</a:t>
            </a:r>
            <a:r>
              <a:rPr dirty="0"/>
              <a:t>α</a:t>
            </a:r>
            <a:r>
              <a:rPr dirty="0" err="1"/>
              <a:t>στές</a:t>
            </a:r>
            <a:r>
              <a:rPr dirty="0"/>
              <a:t> </a:t>
            </a:r>
            <a:r>
              <a:rPr dirty="0" err="1"/>
              <a:t>ήρθ</a:t>
            </a:r>
            <a:r>
              <a:rPr dirty="0"/>
              <a:t>α</a:t>
            </a:r>
            <a:r>
              <a:rPr dirty="0" err="1"/>
              <a:t>ν</a:t>
            </a:r>
            <a:r>
              <a:rPr dirty="0"/>
              <a:t> </a:t>
            </a:r>
            <a:r>
              <a:rPr dirty="0" err="1"/>
              <a:t>κ</a:t>
            </a:r>
            <a:r>
              <a:rPr dirty="0"/>
              <a:t>α</a:t>
            </a:r>
            <a:r>
              <a:rPr dirty="0" err="1"/>
              <a:t>ι</a:t>
            </a:r>
            <a:r>
              <a:rPr dirty="0"/>
              <a:t> </a:t>
            </a:r>
            <a:r>
              <a:rPr dirty="0" err="1"/>
              <a:t>εί</a:t>
            </a:r>
            <a:r>
              <a:rPr dirty="0"/>
              <a:t>πα</a:t>
            </a:r>
            <a:r>
              <a:rPr dirty="0" err="1"/>
              <a:t>ν</a:t>
            </a:r>
            <a:r>
              <a:rPr dirty="0"/>
              <a:t> </a:t>
            </a:r>
            <a:r>
              <a:rPr dirty="0" err="1"/>
              <a:t>ότι</a:t>
            </a:r>
            <a:r>
              <a:rPr dirty="0"/>
              <a:t> </a:t>
            </a:r>
            <a:r>
              <a:rPr dirty="0" err="1"/>
              <a:t>δεν</a:t>
            </a:r>
            <a:r>
              <a:rPr dirty="0"/>
              <a:t> </a:t>
            </a:r>
            <a:r>
              <a:rPr dirty="0" err="1"/>
              <a:t>έχουμε</a:t>
            </a:r>
            <a:r>
              <a:rPr dirty="0"/>
              <a:t> α</a:t>
            </a:r>
            <a:r>
              <a:rPr dirty="0" err="1"/>
              <a:t>κούσει</a:t>
            </a:r>
            <a:r>
              <a:rPr dirty="0"/>
              <a:t> π</a:t>
            </a:r>
            <a:r>
              <a:rPr dirty="0" err="1"/>
              <a:t>ολλά</a:t>
            </a:r>
            <a:r>
              <a:rPr dirty="0"/>
              <a:t> π</a:t>
            </a:r>
            <a:r>
              <a:rPr dirty="0" err="1"/>
              <a:t>άνω</a:t>
            </a:r>
            <a:r>
              <a:rPr dirty="0"/>
              <a:t> </a:t>
            </a:r>
            <a:r>
              <a:rPr dirty="0" err="1"/>
              <a:t>στο</a:t>
            </a:r>
            <a:r>
              <a:rPr dirty="0"/>
              <a:t> </a:t>
            </a:r>
            <a:r>
              <a:rPr dirty="0" err="1"/>
              <a:t>θέμ</a:t>
            </a:r>
            <a:r>
              <a:rPr dirty="0"/>
              <a:t>α π</a:t>
            </a:r>
            <a:r>
              <a:rPr dirty="0" err="1"/>
              <a:t>ριν</a:t>
            </a:r>
            <a:r>
              <a:rPr dirty="0"/>
              <a:t>, </a:t>
            </a:r>
            <a:r>
              <a:rPr dirty="0" err="1"/>
              <a:t>ε</a:t>
            </a:r>
            <a:r>
              <a:rPr dirty="0"/>
              <a:t>π</a:t>
            </a:r>
            <a:r>
              <a:rPr dirty="0" err="1"/>
              <a:t>ειδή</a:t>
            </a:r>
            <a:r>
              <a:rPr dirty="0"/>
              <a:t> </a:t>
            </a:r>
            <a:r>
              <a:rPr dirty="0" err="1"/>
              <a:t>η</a:t>
            </a:r>
            <a:r>
              <a:rPr dirty="0"/>
              <a:t> </a:t>
            </a:r>
            <a:r>
              <a:rPr dirty="0" err="1"/>
              <a:t>Γκρίν</a:t>
            </a:r>
            <a:r>
              <a:rPr dirty="0"/>
              <a:t>π</a:t>
            </a:r>
            <a:r>
              <a:rPr dirty="0" err="1"/>
              <a:t>ις</a:t>
            </a:r>
            <a:r>
              <a:rPr dirty="0"/>
              <a:t> </a:t>
            </a:r>
            <a:r>
              <a:rPr dirty="0" err="1"/>
              <a:t>κ</a:t>
            </a:r>
            <a:r>
              <a:rPr dirty="0"/>
              <a:t>α</a:t>
            </a:r>
            <a:r>
              <a:rPr dirty="0" err="1"/>
              <a:t>ι</a:t>
            </a:r>
            <a:r>
              <a:rPr dirty="0"/>
              <a:t> </a:t>
            </a:r>
            <a:r>
              <a:rPr dirty="0" err="1"/>
              <a:t>οι</a:t>
            </a:r>
            <a:r>
              <a:rPr dirty="0"/>
              <a:t> </a:t>
            </a:r>
            <a:r>
              <a:rPr dirty="0" err="1"/>
              <a:t>άνθρω</a:t>
            </a:r>
            <a:r>
              <a:rPr dirty="0"/>
              <a:t>π</a:t>
            </a:r>
            <a:r>
              <a:rPr dirty="0" err="1"/>
              <a:t>οι</a:t>
            </a:r>
            <a:r>
              <a:rPr dirty="0"/>
              <a:t> </a:t>
            </a:r>
            <a:r>
              <a:rPr dirty="0" err="1"/>
              <a:t>κ</a:t>
            </a:r>
            <a:r>
              <a:rPr dirty="0"/>
              <a:t>α</a:t>
            </a:r>
            <a:r>
              <a:rPr dirty="0" err="1"/>
              <a:t>τά</a:t>
            </a:r>
            <a:r>
              <a:rPr dirty="0"/>
              <a:t> </a:t>
            </a:r>
            <a:r>
              <a:rPr dirty="0" err="1"/>
              <a:t>των</a:t>
            </a:r>
            <a:r>
              <a:rPr dirty="0"/>
              <a:t> ΓΤΟ </a:t>
            </a:r>
            <a:r>
              <a:rPr dirty="0" err="1"/>
              <a:t>είχ</a:t>
            </a:r>
            <a:r>
              <a:rPr dirty="0"/>
              <a:t>α</a:t>
            </a:r>
            <a:r>
              <a:rPr dirty="0" err="1"/>
              <a:t>ν</a:t>
            </a:r>
            <a:r>
              <a:rPr dirty="0"/>
              <a:t> </a:t>
            </a:r>
            <a:r>
              <a:rPr dirty="0" err="1"/>
              <a:t>ουσι</a:t>
            </a:r>
            <a:r>
              <a:rPr dirty="0"/>
              <a:t>α</a:t>
            </a:r>
            <a:r>
              <a:rPr dirty="0" err="1"/>
              <a:t>στικά</a:t>
            </a:r>
            <a:r>
              <a:rPr dirty="0"/>
              <a:t> απ</a:t>
            </a:r>
            <a:r>
              <a:rPr dirty="0" err="1"/>
              <a:t>οκλείσει</a:t>
            </a:r>
            <a:r>
              <a:rPr dirty="0"/>
              <a:t> απ</a:t>
            </a:r>
            <a:r>
              <a:rPr dirty="0" err="1"/>
              <a:t>ό</a:t>
            </a:r>
            <a:r>
              <a:rPr dirty="0"/>
              <a:t> </a:t>
            </a:r>
            <a:r>
              <a:rPr dirty="0" err="1"/>
              <a:t>τη</a:t>
            </a:r>
            <a:r>
              <a:rPr dirty="0"/>
              <a:t> </a:t>
            </a:r>
            <a:r>
              <a:rPr dirty="0" err="1"/>
              <a:t>συζήτηση</a:t>
            </a:r>
            <a:r>
              <a:rPr dirty="0"/>
              <a:t> </a:t>
            </a:r>
            <a:r>
              <a:rPr dirty="0" err="1"/>
              <a:t>τους</a:t>
            </a:r>
            <a:r>
              <a:rPr dirty="0"/>
              <a:t> </a:t>
            </a:r>
            <a:r>
              <a:rPr dirty="0" err="1"/>
              <a:t>ε</a:t>
            </a:r>
            <a:r>
              <a:rPr dirty="0"/>
              <a:t>π</a:t>
            </a:r>
            <a:r>
              <a:rPr dirty="0" err="1"/>
              <a:t>ιστήμονες</a:t>
            </a:r>
            <a:r>
              <a:rPr dirty="0"/>
              <a:t>, </a:t>
            </a:r>
            <a:r>
              <a:rPr dirty="0" err="1"/>
              <a:t>τους</a:t>
            </a:r>
            <a:r>
              <a:rPr dirty="0"/>
              <a:t> β</a:t>
            </a:r>
            <a:r>
              <a:rPr dirty="0" err="1"/>
              <a:t>ιολόγους</a:t>
            </a:r>
            <a:r>
              <a:rPr dirty="0"/>
              <a:t> </a:t>
            </a:r>
            <a:r>
              <a:rPr dirty="0" err="1"/>
              <a:t>φυτών</a:t>
            </a:r>
            <a:r>
              <a:rPr dirty="0"/>
              <a:t> π</a:t>
            </a:r>
            <a:r>
              <a:rPr dirty="0" err="1"/>
              <a:t>ου</a:t>
            </a:r>
            <a:r>
              <a:rPr dirty="0"/>
              <a:t> π</a:t>
            </a:r>
            <a:r>
              <a:rPr dirty="0" err="1"/>
              <a:t>ρ</a:t>
            </a:r>
            <a:r>
              <a:rPr dirty="0"/>
              <a:t>α</a:t>
            </a:r>
            <a:r>
              <a:rPr dirty="0" err="1"/>
              <a:t>γμ</a:t>
            </a:r>
            <a:r>
              <a:rPr dirty="0"/>
              <a:t>α</a:t>
            </a:r>
            <a:r>
              <a:rPr dirty="0" err="1"/>
              <a:t>τικά</a:t>
            </a:r>
            <a:r>
              <a:rPr dirty="0"/>
              <a:t> </a:t>
            </a:r>
            <a:r>
              <a:rPr dirty="0" err="1"/>
              <a:t>γνωρίζουν</a:t>
            </a:r>
            <a:r>
              <a:rPr dirty="0"/>
              <a:t> α</a:t>
            </a:r>
            <a:r>
              <a:rPr dirty="0" err="1"/>
              <a:t>υτό</a:t>
            </a:r>
            <a:r>
              <a:rPr dirty="0"/>
              <a:t> </a:t>
            </a:r>
            <a:r>
              <a:rPr dirty="0" err="1"/>
              <a:t>το</a:t>
            </a:r>
            <a:r>
              <a:rPr dirty="0"/>
              <a:t> </a:t>
            </a:r>
            <a:r>
              <a:rPr dirty="0" err="1"/>
              <a:t>θέμ</a:t>
            </a:r>
            <a:r>
              <a:rPr dirty="0"/>
              <a:t>α,. </a:t>
            </a:r>
          </a:p>
          <a:p>
            <a:r>
              <a:rPr dirty="0"/>
              <a:t>              </a:t>
            </a:r>
            <a:r>
              <a:rPr dirty="0" err="1"/>
              <a:t>Εί</a:t>
            </a:r>
            <a:r>
              <a:rPr dirty="0"/>
              <a:t>πα</a:t>
            </a:r>
            <a:r>
              <a:rPr dirty="0" err="1"/>
              <a:t>ν</a:t>
            </a:r>
            <a:r>
              <a:rPr dirty="0"/>
              <a:t> </a:t>
            </a:r>
            <a:r>
              <a:rPr dirty="0" err="1"/>
              <a:t>ότι</a:t>
            </a:r>
            <a:r>
              <a:rPr dirty="0"/>
              <a:t> </a:t>
            </a:r>
            <a:r>
              <a:rPr dirty="0" err="1"/>
              <a:t>έν</a:t>
            </a:r>
            <a:r>
              <a:rPr dirty="0"/>
              <a:t>α</a:t>
            </a:r>
            <a:r>
              <a:rPr dirty="0" err="1"/>
              <a:t>ς</a:t>
            </a:r>
            <a:r>
              <a:rPr dirty="0"/>
              <a:t> απ</a:t>
            </a:r>
            <a:r>
              <a:rPr dirty="0" err="1"/>
              <a:t>ό</a:t>
            </a:r>
            <a:r>
              <a:rPr dirty="0"/>
              <a:t> </a:t>
            </a:r>
            <a:r>
              <a:rPr dirty="0" err="1"/>
              <a:t>τους</a:t>
            </a:r>
            <a:r>
              <a:rPr dirty="0"/>
              <a:t> </a:t>
            </a:r>
            <a:r>
              <a:rPr dirty="0" err="1"/>
              <a:t>λόγους</a:t>
            </a:r>
            <a:r>
              <a:rPr dirty="0"/>
              <a:t> π</a:t>
            </a:r>
            <a:r>
              <a:rPr dirty="0" err="1"/>
              <a:t>ου</a:t>
            </a:r>
            <a:r>
              <a:rPr dirty="0"/>
              <a:t> π</a:t>
            </a:r>
            <a:r>
              <a:rPr dirty="0" err="1"/>
              <a:t>άντ</a:t>
            </a:r>
            <a:r>
              <a:rPr dirty="0"/>
              <a:t>α </a:t>
            </a:r>
            <a:r>
              <a:rPr dirty="0" err="1"/>
              <a:t>μ</a:t>
            </a:r>
            <a:r>
              <a:rPr dirty="0"/>
              <a:t>α</a:t>
            </a:r>
            <a:r>
              <a:rPr dirty="0" err="1"/>
              <a:t>ς</a:t>
            </a:r>
            <a:r>
              <a:rPr dirty="0"/>
              <a:t> </a:t>
            </a:r>
            <a:r>
              <a:rPr dirty="0" err="1"/>
              <a:t>στηλιτεύουν</a:t>
            </a:r>
            <a:r>
              <a:rPr dirty="0"/>
              <a:t> </a:t>
            </a:r>
            <a:r>
              <a:rPr dirty="0" err="1"/>
              <a:t>είν</a:t>
            </a:r>
            <a:r>
              <a:rPr dirty="0"/>
              <a:t>α</a:t>
            </a:r>
            <a:r>
              <a:rPr dirty="0" err="1"/>
              <a:t>ι</a:t>
            </a:r>
            <a:r>
              <a:rPr dirty="0"/>
              <a:t> </a:t>
            </a:r>
            <a:r>
              <a:rPr dirty="0" err="1"/>
              <a:t>ε</a:t>
            </a:r>
            <a:r>
              <a:rPr dirty="0"/>
              <a:t>π</a:t>
            </a:r>
            <a:r>
              <a:rPr dirty="0" err="1"/>
              <a:t>ειδή</a:t>
            </a:r>
            <a:r>
              <a:rPr dirty="0"/>
              <a:t> π</a:t>
            </a:r>
            <a:r>
              <a:rPr dirty="0" err="1"/>
              <a:t>ολλοί</a:t>
            </a:r>
            <a:r>
              <a:rPr dirty="0"/>
              <a:t> απ</a:t>
            </a:r>
            <a:r>
              <a:rPr dirty="0" err="1"/>
              <a:t>ό</a:t>
            </a:r>
            <a:r>
              <a:rPr dirty="0"/>
              <a:t> </a:t>
            </a:r>
            <a:r>
              <a:rPr dirty="0" err="1"/>
              <a:t>τους</a:t>
            </a:r>
            <a:r>
              <a:rPr dirty="0"/>
              <a:t> α</a:t>
            </a:r>
            <a:r>
              <a:rPr dirty="0" err="1"/>
              <a:t>νθρώ</a:t>
            </a:r>
            <a:r>
              <a:rPr dirty="0"/>
              <a:t>π</a:t>
            </a:r>
            <a:r>
              <a:rPr dirty="0" err="1"/>
              <a:t>ους</a:t>
            </a:r>
            <a:r>
              <a:rPr dirty="0"/>
              <a:t> π</a:t>
            </a:r>
            <a:r>
              <a:rPr dirty="0" err="1"/>
              <a:t>ου</a:t>
            </a:r>
            <a:r>
              <a:rPr dirty="0"/>
              <a:t> </a:t>
            </a:r>
            <a:r>
              <a:rPr dirty="0" err="1"/>
              <a:t>εργάζοντ</a:t>
            </a:r>
            <a:r>
              <a:rPr dirty="0"/>
              <a:t>α</a:t>
            </a:r>
            <a:r>
              <a:rPr dirty="0" err="1"/>
              <a:t>ι</a:t>
            </a:r>
            <a:r>
              <a:rPr dirty="0"/>
              <a:t> </a:t>
            </a:r>
            <a:r>
              <a:rPr dirty="0" err="1"/>
              <a:t>στ</a:t>
            </a:r>
            <a:r>
              <a:rPr dirty="0"/>
              <a:t>α </a:t>
            </a:r>
            <a:r>
              <a:rPr dirty="0" err="1"/>
              <a:t>φυτά</a:t>
            </a:r>
            <a:r>
              <a:rPr dirty="0"/>
              <a:t> </a:t>
            </a:r>
            <a:r>
              <a:rPr dirty="0" err="1"/>
              <a:t>χρημ</a:t>
            </a:r>
            <a:r>
              <a:rPr dirty="0"/>
              <a:t>α</a:t>
            </a:r>
            <a:r>
              <a:rPr dirty="0" err="1"/>
              <a:t>τοδοτούντ</a:t>
            </a:r>
            <a:r>
              <a:rPr dirty="0"/>
              <a:t>α</a:t>
            </a:r>
            <a:r>
              <a:rPr dirty="0" err="1"/>
              <a:t>ι</a:t>
            </a:r>
            <a:r>
              <a:rPr dirty="0"/>
              <a:t> απ</a:t>
            </a:r>
            <a:r>
              <a:rPr dirty="0" err="1"/>
              <a:t>ό</a:t>
            </a:r>
            <a:r>
              <a:rPr dirty="0"/>
              <a:t> </a:t>
            </a:r>
            <a:r>
              <a:rPr dirty="0" err="1"/>
              <a:t>τις</a:t>
            </a:r>
            <a:r>
              <a:rPr dirty="0"/>
              <a:t> </a:t>
            </a:r>
            <a:r>
              <a:rPr dirty="0" err="1"/>
              <a:t>μεγάλες</a:t>
            </a:r>
            <a:r>
              <a:rPr dirty="0"/>
              <a:t> </a:t>
            </a:r>
            <a:r>
              <a:rPr dirty="0" err="1"/>
              <a:t>Αγροε</a:t>
            </a:r>
            <a:r>
              <a:rPr dirty="0"/>
              <a:t>π</a:t>
            </a:r>
            <a:r>
              <a:rPr dirty="0" err="1"/>
              <a:t>ιχειρήσεις</a:t>
            </a:r>
            <a:r>
              <a:rPr dirty="0"/>
              <a:t>.  </a:t>
            </a:r>
            <a:r>
              <a:rPr dirty="0" err="1"/>
              <a:t>Η</a:t>
            </a:r>
            <a:r>
              <a:rPr dirty="0"/>
              <a:t> </a:t>
            </a:r>
            <a:r>
              <a:rPr dirty="0" err="1"/>
              <a:t>Μονσάντο</a:t>
            </a:r>
            <a:r>
              <a:rPr dirty="0"/>
              <a:t> </a:t>
            </a:r>
            <a:r>
              <a:rPr dirty="0" err="1"/>
              <a:t>τους</a:t>
            </a:r>
            <a:r>
              <a:rPr dirty="0"/>
              <a:t> </a:t>
            </a:r>
            <a:r>
              <a:rPr dirty="0" err="1"/>
              <a:t>υ</a:t>
            </a:r>
            <a:r>
              <a:rPr dirty="0"/>
              <a:t>π</a:t>
            </a:r>
            <a:r>
              <a:rPr dirty="0" err="1"/>
              <a:t>οστηρίζει</a:t>
            </a:r>
            <a:r>
              <a:rPr dirty="0"/>
              <a:t>, </a:t>
            </a:r>
            <a:r>
              <a:rPr dirty="0" err="1"/>
              <a:t>η</a:t>
            </a:r>
            <a:r>
              <a:rPr dirty="0"/>
              <a:t> </a:t>
            </a:r>
            <a:r>
              <a:rPr dirty="0" err="1"/>
              <a:t>Συντζέντ</a:t>
            </a:r>
            <a:r>
              <a:rPr dirty="0"/>
              <a:t>α </a:t>
            </a:r>
            <a:r>
              <a:rPr dirty="0" err="1"/>
              <a:t>τους</a:t>
            </a:r>
            <a:r>
              <a:rPr dirty="0"/>
              <a:t> </a:t>
            </a:r>
            <a:r>
              <a:rPr dirty="0" err="1"/>
              <a:t>υ</a:t>
            </a:r>
            <a:r>
              <a:rPr dirty="0"/>
              <a:t>π</a:t>
            </a:r>
            <a:r>
              <a:rPr dirty="0" err="1"/>
              <a:t>οστηρίζει</a:t>
            </a:r>
            <a:r>
              <a:rPr dirty="0"/>
              <a:t>, </a:t>
            </a:r>
            <a:r>
              <a:rPr dirty="0" err="1"/>
              <a:t>άλλες</a:t>
            </a:r>
            <a:r>
              <a:rPr dirty="0"/>
              <a:t> </a:t>
            </a:r>
            <a:r>
              <a:rPr dirty="0" err="1"/>
              <a:t>ετ</a:t>
            </a:r>
            <a:r>
              <a:rPr dirty="0"/>
              <a:t>α</a:t>
            </a:r>
            <a:r>
              <a:rPr dirty="0" err="1"/>
              <a:t>ιρίες</a:t>
            </a:r>
            <a:r>
              <a:rPr dirty="0"/>
              <a:t> </a:t>
            </a:r>
            <a:r>
              <a:rPr dirty="0" err="1"/>
              <a:t>τους</a:t>
            </a:r>
            <a:r>
              <a:rPr dirty="0"/>
              <a:t> </a:t>
            </a:r>
            <a:r>
              <a:rPr dirty="0" err="1"/>
              <a:t>στηρίζουν</a:t>
            </a:r>
            <a:r>
              <a:rPr dirty="0"/>
              <a:t> </a:t>
            </a:r>
            <a:r>
              <a:rPr dirty="0" err="1"/>
              <a:t>κ</a:t>
            </a:r>
            <a:r>
              <a:rPr dirty="0"/>
              <a:t>α</a:t>
            </a:r>
            <a:r>
              <a:rPr dirty="0" err="1"/>
              <a:t>ι</a:t>
            </a:r>
            <a:r>
              <a:rPr dirty="0"/>
              <a:t> </a:t>
            </a:r>
            <a:r>
              <a:rPr dirty="0" err="1"/>
              <a:t>έτσι</a:t>
            </a:r>
            <a:r>
              <a:rPr dirty="0"/>
              <a:t> </a:t>
            </a:r>
            <a:r>
              <a:rPr dirty="0" err="1"/>
              <a:t>τοθς</a:t>
            </a:r>
            <a:r>
              <a:rPr dirty="0"/>
              <a:t> </a:t>
            </a:r>
            <a:r>
              <a:rPr dirty="0" err="1"/>
              <a:t>κ</a:t>
            </a:r>
            <a:r>
              <a:rPr dirty="0"/>
              <a:t>α</a:t>
            </a:r>
            <a:r>
              <a:rPr dirty="0" err="1"/>
              <a:t>τονομάζουν</a:t>
            </a:r>
            <a:r>
              <a:rPr dirty="0"/>
              <a:t> </a:t>
            </a:r>
            <a:r>
              <a:rPr dirty="0" err="1"/>
              <a:t>ως</a:t>
            </a:r>
            <a:r>
              <a:rPr dirty="0"/>
              <a:t> "π</a:t>
            </a:r>
            <a:r>
              <a:rPr dirty="0" err="1"/>
              <a:t>ιόνι</a:t>
            </a:r>
            <a:r>
              <a:rPr dirty="0"/>
              <a:t>α </a:t>
            </a:r>
            <a:r>
              <a:rPr dirty="0" err="1"/>
              <a:t>της</a:t>
            </a:r>
            <a:r>
              <a:rPr dirty="0"/>
              <a:t> β</a:t>
            </a:r>
            <a:r>
              <a:rPr dirty="0" err="1"/>
              <a:t>ιομηχ</a:t>
            </a:r>
            <a:r>
              <a:rPr dirty="0"/>
              <a:t>α</a:t>
            </a:r>
            <a:r>
              <a:rPr dirty="0" err="1"/>
              <a:t>νί</a:t>
            </a:r>
            <a:r>
              <a:rPr dirty="0"/>
              <a:t>α</a:t>
            </a:r>
            <a:r>
              <a:rPr dirty="0" err="1"/>
              <a:t>ς</a:t>
            </a:r>
            <a:r>
              <a:rPr dirty="0"/>
              <a:t>", απ</a:t>
            </a:r>
            <a:r>
              <a:rPr dirty="0" err="1"/>
              <a:t>λά</a:t>
            </a:r>
            <a:r>
              <a:rPr dirty="0"/>
              <a:t> </a:t>
            </a:r>
            <a:r>
              <a:rPr dirty="0" err="1"/>
              <a:t>υ</a:t>
            </a:r>
            <a:r>
              <a:rPr dirty="0"/>
              <a:t>π</a:t>
            </a:r>
            <a:r>
              <a:rPr dirty="0" err="1"/>
              <a:t>οστηρίζουν</a:t>
            </a:r>
            <a:r>
              <a:rPr dirty="0"/>
              <a:t> </a:t>
            </a:r>
            <a:r>
              <a:rPr dirty="0" err="1"/>
              <a:t>τη</a:t>
            </a:r>
            <a:r>
              <a:rPr dirty="0"/>
              <a:t> </a:t>
            </a:r>
            <a:r>
              <a:rPr dirty="0" err="1"/>
              <a:t>γρ</a:t>
            </a:r>
            <a:r>
              <a:rPr dirty="0"/>
              <a:t>α</a:t>
            </a:r>
            <a:r>
              <a:rPr dirty="0" err="1"/>
              <a:t>μμή</a:t>
            </a:r>
            <a:r>
              <a:rPr dirty="0"/>
              <a:t> </a:t>
            </a:r>
            <a:r>
              <a:rPr dirty="0" err="1"/>
              <a:t>των</a:t>
            </a:r>
            <a:r>
              <a:rPr dirty="0"/>
              <a:t> </a:t>
            </a:r>
            <a:r>
              <a:rPr dirty="0" err="1"/>
              <a:t>ετ</a:t>
            </a:r>
            <a:r>
              <a:rPr dirty="0"/>
              <a:t>α</a:t>
            </a:r>
            <a:r>
              <a:rPr dirty="0" err="1"/>
              <a:t>ιριών</a:t>
            </a:r>
            <a:r>
              <a:rPr dirty="0"/>
              <a:t> </a:t>
            </a:r>
            <a:r>
              <a:rPr dirty="0" err="1"/>
              <a:t>ε</a:t>
            </a:r>
            <a:r>
              <a:rPr dirty="0"/>
              <a:t>π</a:t>
            </a:r>
            <a:r>
              <a:rPr dirty="0" err="1"/>
              <a:t>ειδή</a:t>
            </a:r>
            <a:r>
              <a:rPr dirty="0"/>
              <a:t> π</a:t>
            </a:r>
            <a:r>
              <a:rPr dirty="0" err="1"/>
              <a:t>ληρώνοντ</a:t>
            </a:r>
            <a:r>
              <a:rPr dirty="0"/>
              <a:t>α</a:t>
            </a:r>
            <a:r>
              <a:rPr dirty="0" err="1"/>
              <a:t>ι</a:t>
            </a:r>
            <a:r>
              <a:rPr dirty="0"/>
              <a:t> απ</a:t>
            </a:r>
            <a:r>
              <a:rPr dirty="0" err="1"/>
              <a:t>ο</a:t>
            </a:r>
            <a:r>
              <a:rPr dirty="0"/>
              <a:t> </a:t>
            </a:r>
            <a:r>
              <a:rPr dirty="0" err="1"/>
              <a:t>τη</a:t>
            </a:r>
            <a:r>
              <a:rPr dirty="0"/>
              <a:t> β</a:t>
            </a:r>
            <a:r>
              <a:rPr dirty="0" err="1"/>
              <a:t>ιομηχ</a:t>
            </a:r>
            <a:r>
              <a:rPr dirty="0"/>
              <a:t>α</a:t>
            </a:r>
            <a:r>
              <a:rPr dirty="0" err="1"/>
              <a:t>νί</a:t>
            </a:r>
            <a:r>
              <a:rPr dirty="0"/>
              <a:t>α.  </a:t>
            </a:r>
            <a:r>
              <a:rPr dirty="0" err="1"/>
              <a:t>Σκέφτηκ</a:t>
            </a:r>
            <a:r>
              <a:rPr dirty="0"/>
              <a:t>α, </a:t>
            </a:r>
            <a:r>
              <a:rPr dirty="0" err="1"/>
              <a:t>λοι</a:t>
            </a:r>
            <a:r>
              <a:rPr dirty="0"/>
              <a:t>π</a:t>
            </a:r>
            <a:r>
              <a:rPr dirty="0" err="1"/>
              <a:t>όν</a:t>
            </a:r>
            <a:r>
              <a:rPr dirty="0"/>
              <a:t>, </a:t>
            </a:r>
            <a:r>
              <a:rPr dirty="0" err="1"/>
              <a:t>ότι</a:t>
            </a:r>
            <a:r>
              <a:rPr dirty="0"/>
              <a:t> </a:t>
            </a:r>
            <a:r>
              <a:rPr dirty="0" err="1"/>
              <a:t>ίσως</a:t>
            </a:r>
            <a:r>
              <a:rPr dirty="0"/>
              <a:t> </a:t>
            </a:r>
            <a:r>
              <a:rPr dirty="0" err="1"/>
              <a:t>είν</a:t>
            </a:r>
            <a:r>
              <a:rPr dirty="0"/>
              <a:t>α</a:t>
            </a:r>
            <a:r>
              <a:rPr dirty="0" err="1"/>
              <a:t>ι</a:t>
            </a:r>
            <a:r>
              <a:rPr dirty="0"/>
              <a:t> </a:t>
            </a:r>
            <a:r>
              <a:rPr dirty="0" err="1"/>
              <a:t>μι</a:t>
            </a:r>
            <a:r>
              <a:rPr dirty="0"/>
              <a:t>α </a:t>
            </a:r>
            <a:r>
              <a:rPr dirty="0" err="1"/>
              <a:t>ευκ</a:t>
            </a:r>
            <a:r>
              <a:rPr dirty="0"/>
              <a:t>α</a:t>
            </a:r>
            <a:r>
              <a:rPr dirty="0" err="1"/>
              <a:t>ιρί</a:t>
            </a:r>
            <a:r>
              <a:rPr dirty="0"/>
              <a:t>α π</a:t>
            </a:r>
            <a:r>
              <a:rPr dirty="0" err="1"/>
              <a:t>ου</a:t>
            </a:r>
            <a:r>
              <a:rPr dirty="0"/>
              <a:t> </a:t>
            </a:r>
            <a:r>
              <a:rPr dirty="0" err="1"/>
              <a:t>θ</a:t>
            </a:r>
            <a:r>
              <a:rPr dirty="0"/>
              <a:t>α </a:t>
            </a:r>
            <a:r>
              <a:rPr dirty="0" err="1"/>
              <a:t>μ</a:t>
            </a:r>
            <a:r>
              <a:rPr dirty="0"/>
              <a:t>π</a:t>
            </a:r>
            <a:r>
              <a:rPr dirty="0" err="1"/>
              <a:t>ορούσ</a:t>
            </a:r>
            <a:r>
              <a:rPr dirty="0"/>
              <a:t>α </a:t>
            </a:r>
            <a:r>
              <a:rPr dirty="0" err="1"/>
              <a:t>ν</a:t>
            </a:r>
            <a:r>
              <a:rPr dirty="0"/>
              <a:t>α π</a:t>
            </a:r>
            <a:r>
              <a:rPr dirty="0" err="1"/>
              <a:t>ροσφέρω</a:t>
            </a:r>
            <a:r>
              <a:rPr dirty="0"/>
              <a:t> </a:t>
            </a:r>
            <a:r>
              <a:rPr dirty="0" err="1"/>
              <a:t>κάτι</a:t>
            </a:r>
            <a:r>
              <a:rPr dirty="0"/>
              <a:t> </a:t>
            </a:r>
            <a:r>
              <a:rPr dirty="0" err="1"/>
              <a:t>κ</a:t>
            </a:r>
            <a:r>
              <a:rPr dirty="0"/>
              <a:t>α</a:t>
            </a:r>
            <a:r>
              <a:rPr dirty="0" err="1"/>
              <a:t>λό</a:t>
            </a:r>
            <a:r>
              <a:rPr dirty="0"/>
              <a:t>.  </a:t>
            </a:r>
            <a:r>
              <a:rPr dirty="0" err="1"/>
              <a:t>Έχω</a:t>
            </a:r>
            <a:r>
              <a:rPr dirty="0"/>
              <a:t> </a:t>
            </a:r>
            <a:r>
              <a:rPr dirty="0" err="1"/>
              <a:t>κάνει</a:t>
            </a:r>
            <a:r>
              <a:rPr dirty="0"/>
              <a:t> </a:t>
            </a:r>
            <a:r>
              <a:rPr dirty="0" err="1"/>
              <a:t>στο</a:t>
            </a:r>
            <a:r>
              <a:rPr dirty="0"/>
              <a:t> πα</a:t>
            </a:r>
            <a:r>
              <a:rPr dirty="0" err="1"/>
              <a:t>ρελθον</a:t>
            </a:r>
            <a:r>
              <a:rPr dirty="0"/>
              <a:t> </a:t>
            </a:r>
            <a:r>
              <a:rPr dirty="0" err="1"/>
              <a:t>μερικές</a:t>
            </a:r>
            <a:r>
              <a:rPr dirty="0"/>
              <a:t> </a:t>
            </a:r>
            <a:r>
              <a:rPr dirty="0" err="1"/>
              <a:t>εκστρ</a:t>
            </a:r>
            <a:r>
              <a:rPr dirty="0"/>
              <a:t>α</a:t>
            </a:r>
            <a:r>
              <a:rPr dirty="0" err="1"/>
              <a:t>τείες</a:t>
            </a:r>
            <a:r>
              <a:rPr dirty="0"/>
              <a:t> </a:t>
            </a:r>
            <a:r>
              <a:rPr dirty="0" err="1"/>
              <a:t>Νόμ</a:t>
            </a:r>
            <a:r>
              <a:rPr dirty="0"/>
              <a:t>π</a:t>
            </a:r>
            <a:r>
              <a:rPr dirty="0" err="1"/>
              <a:t>ελ</a:t>
            </a:r>
            <a:r>
              <a:rPr dirty="0"/>
              <a:t> </a:t>
            </a:r>
            <a:r>
              <a:rPr dirty="0" err="1"/>
              <a:t>γι</a:t>
            </a:r>
            <a:r>
              <a:rPr dirty="0"/>
              <a:t>α </a:t>
            </a:r>
            <a:r>
              <a:rPr dirty="0" err="1"/>
              <a:t>φιλ</a:t>
            </a:r>
            <a:r>
              <a:rPr dirty="0"/>
              <a:t>α</a:t>
            </a:r>
            <a:r>
              <a:rPr dirty="0" err="1"/>
              <a:t>νθρω</a:t>
            </a:r>
            <a:r>
              <a:rPr dirty="0"/>
              <a:t>π</a:t>
            </a:r>
            <a:r>
              <a:rPr dirty="0" err="1"/>
              <a:t>ικούς</a:t>
            </a:r>
            <a:r>
              <a:rPr dirty="0"/>
              <a:t> </a:t>
            </a:r>
            <a:r>
              <a:rPr dirty="0" err="1"/>
              <a:t>σκο</a:t>
            </a:r>
            <a:r>
              <a:rPr dirty="0"/>
              <a:t>π</a:t>
            </a:r>
            <a:r>
              <a:rPr dirty="0" err="1"/>
              <a:t>ούς</a:t>
            </a:r>
            <a:r>
              <a:rPr dirty="0"/>
              <a:t>, </a:t>
            </a:r>
            <a:r>
              <a:rPr dirty="0" err="1"/>
              <a:t>κ</a:t>
            </a:r>
            <a:r>
              <a:rPr dirty="0"/>
              <a:t>α</a:t>
            </a:r>
            <a:r>
              <a:rPr dirty="0" err="1"/>
              <a:t>ι</a:t>
            </a:r>
            <a:r>
              <a:rPr dirty="0"/>
              <a:t> </a:t>
            </a:r>
            <a:r>
              <a:rPr dirty="0" err="1"/>
              <a:t>σκέφτηκ</a:t>
            </a:r>
            <a:r>
              <a:rPr dirty="0"/>
              <a:t>α απ</a:t>
            </a:r>
            <a:r>
              <a:rPr dirty="0" err="1"/>
              <a:t>ο</a:t>
            </a:r>
            <a:r>
              <a:rPr dirty="0"/>
              <a:t> </a:t>
            </a:r>
            <a:r>
              <a:rPr dirty="0" err="1"/>
              <a:t>όλους</a:t>
            </a:r>
            <a:r>
              <a:rPr dirty="0"/>
              <a:t> </a:t>
            </a:r>
            <a:r>
              <a:rPr dirty="0" err="1"/>
              <a:t>τους</a:t>
            </a:r>
            <a:r>
              <a:rPr dirty="0"/>
              <a:t> </a:t>
            </a:r>
            <a:r>
              <a:rPr dirty="0" err="1"/>
              <a:t>Νομ</a:t>
            </a:r>
            <a:r>
              <a:rPr dirty="0"/>
              <a:t>π</a:t>
            </a:r>
            <a:r>
              <a:rPr dirty="0" err="1"/>
              <a:t>ελίστες</a:t>
            </a:r>
            <a:r>
              <a:rPr dirty="0"/>
              <a:t> π</a:t>
            </a:r>
            <a:r>
              <a:rPr dirty="0" err="1"/>
              <a:t>ου</a:t>
            </a:r>
            <a:r>
              <a:rPr dirty="0"/>
              <a:t> </a:t>
            </a:r>
            <a:r>
              <a:rPr dirty="0" err="1"/>
              <a:t>ξέρω</a:t>
            </a:r>
            <a:r>
              <a:rPr dirty="0"/>
              <a:t>, </a:t>
            </a:r>
            <a:r>
              <a:rPr dirty="0" err="1"/>
              <a:t>δεν</a:t>
            </a:r>
            <a:r>
              <a:rPr dirty="0"/>
              <a:t> </a:t>
            </a:r>
            <a:r>
              <a:rPr dirty="0" err="1"/>
              <a:t>υ</a:t>
            </a:r>
            <a:r>
              <a:rPr dirty="0"/>
              <a:t>π</a:t>
            </a:r>
            <a:r>
              <a:rPr dirty="0" err="1"/>
              <a:t>άρχει</a:t>
            </a:r>
            <a:r>
              <a:rPr dirty="0"/>
              <a:t> </a:t>
            </a:r>
            <a:r>
              <a:rPr dirty="0" err="1"/>
              <a:t>ούτε</a:t>
            </a:r>
            <a:r>
              <a:rPr dirty="0"/>
              <a:t> </a:t>
            </a:r>
            <a:r>
              <a:rPr dirty="0" err="1"/>
              <a:t>έν</a:t>
            </a:r>
            <a:r>
              <a:rPr dirty="0"/>
              <a:t>α</a:t>
            </a:r>
            <a:r>
              <a:rPr dirty="0" err="1"/>
              <a:t>ς</a:t>
            </a:r>
            <a:r>
              <a:rPr dirty="0"/>
              <a:t>, </a:t>
            </a:r>
            <a:r>
              <a:rPr dirty="0" err="1"/>
              <a:t>ούτε</a:t>
            </a:r>
            <a:r>
              <a:rPr dirty="0"/>
              <a:t> </a:t>
            </a:r>
            <a:r>
              <a:rPr dirty="0" err="1"/>
              <a:t>έν</a:t>
            </a:r>
            <a:r>
              <a:rPr dirty="0"/>
              <a:t>α</a:t>
            </a:r>
            <a:r>
              <a:rPr dirty="0" err="1"/>
              <a:t>ς</a:t>
            </a:r>
            <a:r>
              <a:rPr dirty="0"/>
              <a:t> απ</a:t>
            </a:r>
            <a:r>
              <a:rPr dirty="0" err="1"/>
              <a:t>ό</a:t>
            </a:r>
            <a:r>
              <a:rPr dirty="0"/>
              <a:t> </a:t>
            </a:r>
            <a:r>
              <a:rPr dirty="0" err="1"/>
              <a:t>εμάς</a:t>
            </a:r>
            <a:r>
              <a:rPr dirty="0"/>
              <a:t>, π</a:t>
            </a:r>
            <a:r>
              <a:rPr dirty="0" err="1"/>
              <a:t>ου</a:t>
            </a:r>
            <a:r>
              <a:rPr dirty="0"/>
              <a:t> </a:t>
            </a:r>
            <a:r>
              <a:rPr dirty="0" err="1"/>
              <a:t>ν</a:t>
            </a:r>
            <a:r>
              <a:rPr dirty="0"/>
              <a:t>α </a:t>
            </a:r>
            <a:r>
              <a:rPr dirty="0" err="1"/>
              <a:t>εργάζετ</a:t>
            </a:r>
            <a:r>
              <a:rPr dirty="0"/>
              <a:t>α</a:t>
            </a:r>
            <a:r>
              <a:rPr dirty="0" err="1"/>
              <a:t>ι</a:t>
            </a:r>
            <a:r>
              <a:rPr dirty="0"/>
              <a:t> </a:t>
            </a:r>
            <a:r>
              <a:rPr dirty="0" err="1"/>
              <a:t>γι</a:t>
            </a:r>
            <a:r>
              <a:rPr dirty="0"/>
              <a:t>α </a:t>
            </a:r>
            <a:r>
              <a:rPr dirty="0" err="1"/>
              <a:t>τη</a:t>
            </a:r>
            <a:r>
              <a:rPr dirty="0"/>
              <a:t> </a:t>
            </a:r>
            <a:r>
              <a:rPr dirty="0" err="1"/>
              <a:t>γεωργική</a:t>
            </a:r>
            <a:r>
              <a:rPr dirty="0"/>
              <a:t> β</a:t>
            </a:r>
            <a:r>
              <a:rPr dirty="0" err="1"/>
              <a:t>ιομηχ</a:t>
            </a:r>
            <a:r>
              <a:rPr dirty="0"/>
              <a:t>α</a:t>
            </a:r>
            <a:r>
              <a:rPr dirty="0" err="1"/>
              <a:t>νί</a:t>
            </a:r>
            <a:r>
              <a:rPr dirty="0"/>
              <a:t>α.  </a:t>
            </a:r>
            <a:r>
              <a:rPr dirty="0" err="1"/>
              <a:t>Δεν</a:t>
            </a:r>
            <a:r>
              <a:rPr dirty="0"/>
              <a:t> </a:t>
            </a:r>
            <a:r>
              <a:rPr dirty="0" err="1"/>
              <a:t>είμ</a:t>
            </a:r>
            <a:r>
              <a:rPr dirty="0"/>
              <a:t>α</a:t>
            </a:r>
            <a:r>
              <a:rPr dirty="0" err="1"/>
              <a:t>στε</a:t>
            </a:r>
            <a:r>
              <a:rPr dirty="0"/>
              <a:t> </a:t>
            </a:r>
            <a:r>
              <a:rPr dirty="0" err="1"/>
              <a:t>μ</a:t>
            </a:r>
            <a:r>
              <a:rPr dirty="0"/>
              <a:t>α</a:t>
            </a:r>
            <a:r>
              <a:rPr dirty="0" err="1"/>
              <a:t>ζί</a:t>
            </a:r>
            <a:r>
              <a:rPr dirty="0"/>
              <a:t> </a:t>
            </a:r>
            <a:r>
              <a:rPr dirty="0" err="1"/>
              <a:t>με</a:t>
            </a:r>
            <a:r>
              <a:rPr dirty="0"/>
              <a:t> </a:t>
            </a:r>
            <a:r>
              <a:rPr dirty="0" err="1"/>
              <a:t>τις</a:t>
            </a:r>
            <a:r>
              <a:rPr dirty="0"/>
              <a:t> </a:t>
            </a:r>
            <a:r>
              <a:rPr dirty="0" err="1"/>
              <a:t>μεγάλες</a:t>
            </a:r>
            <a:r>
              <a:rPr dirty="0"/>
              <a:t> α</a:t>
            </a:r>
            <a:r>
              <a:rPr dirty="0" err="1"/>
              <a:t>γρομ</a:t>
            </a:r>
            <a:r>
              <a:rPr dirty="0"/>
              <a:t>π</a:t>
            </a:r>
            <a:r>
              <a:rPr dirty="0" err="1"/>
              <a:t>ίζνες</a:t>
            </a:r>
            <a:r>
              <a:rPr dirty="0"/>
              <a:t>, </a:t>
            </a:r>
            <a:r>
              <a:rPr dirty="0" err="1"/>
              <a:t>δεν</a:t>
            </a:r>
            <a:r>
              <a:rPr dirty="0"/>
              <a:t> </a:t>
            </a:r>
            <a:r>
              <a:rPr dirty="0" err="1"/>
              <a:t>έχουμε</a:t>
            </a:r>
            <a:r>
              <a:rPr dirty="0"/>
              <a:t> </a:t>
            </a:r>
            <a:r>
              <a:rPr dirty="0" err="1"/>
              <a:t>κ</a:t>
            </a:r>
            <a:r>
              <a:rPr dirty="0"/>
              <a:t>α</a:t>
            </a:r>
            <a:r>
              <a:rPr dirty="0" err="1"/>
              <a:t>μί</a:t>
            </a:r>
            <a:r>
              <a:rPr dirty="0"/>
              <a:t>α </a:t>
            </a:r>
            <a:r>
              <a:rPr dirty="0" err="1"/>
              <a:t>σχέση</a:t>
            </a:r>
            <a:r>
              <a:rPr dirty="0"/>
              <a:t> </a:t>
            </a:r>
            <a:r>
              <a:rPr dirty="0" err="1"/>
              <a:t>με</a:t>
            </a:r>
            <a:r>
              <a:rPr dirty="0"/>
              <a:t> α</a:t>
            </a:r>
            <a:r>
              <a:rPr dirty="0" err="1"/>
              <a:t>υτές</a:t>
            </a:r>
            <a:r>
              <a:rPr dirty="0"/>
              <a:t> </a:t>
            </a:r>
            <a:r>
              <a:rPr dirty="0" err="1"/>
              <a:t>τις</a:t>
            </a:r>
            <a:r>
              <a:rPr dirty="0"/>
              <a:t> </a:t>
            </a:r>
            <a:r>
              <a:rPr dirty="0" err="1"/>
              <a:t>ετ</a:t>
            </a:r>
            <a:r>
              <a:rPr dirty="0"/>
              <a:t>α</a:t>
            </a:r>
            <a:r>
              <a:rPr dirty="0" err="1"/>
              <a:t>ιρίες</a:t>
            </a:r>
            <a:r>
              <a:rPr dirty="0"/>
              <a:t> </a:t>
            </a:r>
            <a:r>
              <a:rPr dirty="0" err="1"/>
              <a:t>κ</a:t>
            </a:r>
            <a:r>
              <a:rPr dirty="0"/>
              <a:t>α</a:t>
            </a:r>
            <a:r>
              <a:rPr dirty="0" err="1"/>
              <a:t>ι</a:t>
            </a:r>
            <a:r>
              <a:rPr dirty="0"/>
              <a:t> </a:t>
            </a:r>
            <a:r>
              <a:rPr dirty="0" err="1"/>
              <a:t>έτσι</a:t>
            </a:r>
            <a:r>
              <a:rPr dirty="0"/>
              <a:t> α</a:t>
            </a:r>
            <a:r>
              <a:rPr dirty="0" err="1"/>
              <a:t>υτό</a:t>
            </a:r>
            <a:r>
              <a:rPr dirty="0"/>
              <a:t> </a:t>
            </a:r>
            <a:r>
              <a:rPr dirty="0" err="1"/>
              <a:t>το</a:t>
            </a:r>
            <a:r>
              <a:rPr dirty="0"/>
              <a:t> </a:t>
            </a:r>
            <a:r>
              <a:rPr dirty="0" err="1"/>
              <a:t>ε</a:t>
            </a:r>
            <a:r>
              <a:rPr dirty="0"/>
              <a:t>π</a:t>
            </a:r>
            <a:r>
              <a:rPr dirty="0" err="1"/>
              <a:t>ιχείρημ</a:t>
            </a:r>
            <a:r>
              <a:rPr dirty="0"/>
              <a:t>α π</a:t>
            </a:r>
            <a:r>
              <a:rPr dirty="0" err="1"/>
              <a:t>ου</a:t>
            </a:r>
            <a:r>
              <a:rPr dirty="0"/>
              <a:t> </a:t>
            </a:r>
            <a:r>
              <a:rPr dirty="0" err="1"/>
              <a:t>οι</a:t>
            </a:r>
            <a:r>
              <a:rPr dirty="0"/>
              <a:t> </a:t>
            </a:r>
            <a:r>
              <a:rPr dirty="0" err="1"/>
              <a:t>άνθρω</a:t>
            </a:r>
            <a:r>
              <a:rPr dirty="0"/>
              <a:t>π</a:t>
            </a:r>
            <a:r>
              <a:rPr dirty="0" err="1"/>
              <a:t>οι</a:t>
            </a:r>
            <a:r>
              <a:rPr dirty="0"/>
              <a:t> </a:t>
            </a:r>
            <a:r>
              <a:rPr dirty="0" err="1"/>
              <a:t>κ</a:t>
            </a:r>
            <a:r>
              <a:rPr dirty="0"/>
              <a:t>α</a:t>
            </a:r>
            <a:r>
              <a:rPr dirty="0" err="1"/>
              <a:t>τά</a:t>
            </a:r>
            <a:r>
              <a:rPr dirty="0"/>
              <a:t> </a:t>
            </a:r>
            <a:r>
              <a:rPr dirty="0" err="1"/>
              <a:t>των</a:t>
            </a:r>
            <a:r>
              <a:rPr dirty="0"/>
              <a:t> ΓΤΟ </a:t>
            </a:r>
            <a:r>
              <a:rPr dirty="0" err="1"/>
              <a:t>χρησιμο</a:t>
            </a:r>
            <a:r>
              <a:rPr dirty="0"/>
              <a:t>π</a:t>
            </a:r>
            <a:r>
              <a:rPr dirty="0" err="1"/>
              <a:t>οιούσ</a:t>
            </a:r>
            <a:r>
              <a:rPr dirty="0"/>
              <a:t>α</a:t>
            </a:r>
            <a:r>
              <a:rPr dirty="0" err="1"/>
              <a:t>ν</a:t>
            </a:r>
            <a:r>
              <a:rPr dirty="0"/>
              <a:t> </a:t>
            </a:r>
            <a:r>
              <a:rPr dirty="0" err="1"/>
              <a:t>δεν</a:t>
            </a:r>
            <a:r>
              <a:rPr dirty="0"/>
              <a:t> </a:t>
            </a:r>
            <a:r>
              <a:rPr dirty="0" err="1"/>
              <a:t>θ</a:t>
            </a:r>
            <a:r>
              <a:rPr dirty="0"/>
              <a:t>α </a:t>
            </a:r>
            <a:r>
              <a:rPr dirty="0" err="1"/>
              <a:t>μ</a:t>
            </a:r>
            <a:r>
              <a:rPr dirty="0"/>
              <a:t>π</a:t>
            </a:r>
            <a:r>
              <a:rPr dirty="0" err="1"/>
              <a:t>ορούσε</a:t>
            </a:r>
            <a:r>
              <a:rPr dirty="0"/>
              <a:t> </a:t>
            </a:r>
            <a:r>
              <a:rPr dirty="0" err="1"/>
              <a:t>ν</a:t>
            </a:r>
            <a:r>
              <a:rPr dirty="0"/>
              <a:t>α </a:t>
            </a:r>
            <a:r>
              <a:rPr dirty="0" err="1"/>
              <a:t>χρησιμο</a:t>
            </a:r>
            <a:r>
              <a:rPr dirty="0"/>
              <a:t>π</a:t>
            </a:r>
            <a:r>
              <a:rPr dirty="0" err="1"/>
              <a:t>οιηθεί</a:t>
            </a:r>
            <a:r>
              <a:rPr dirty="0"/>
              <a:t> </a:t>
            </a:r>
            <a:r>
              <a:rPr dirty="0" err="1"/>
              <a:t>εν</a:t>
            </a:r>
            <a:r>
              <a:rPr dirty="0"/>
              <a:t>α</a:t>
            </a:r>
            <a:r>
              <a:rPr dirty="0" err="1"/>
              <a:t>ντίον</a:t>
            </a:r>
            <a:r>
              <a:rPr dirty="0"/>
              <a:t> </a:t>
            </a:r>
            <a:r>
              <a:rPr dirty="0" err="1"/>
              <a:t>μ</a:t>
            </a:r>
            <a:r>
              <a:rPr dirty="0"/>
              <a:t>α</a:t>
            </a:r>
            <a:r>
              <a:rPr dirty="0" err="1"/>
              <a:t>ς</a:t>
            </a:r>
            <a:r>
              <a:rPr dirty="0"/>
              <a:t>.  </a:t>
            </a:r>
            <a:r>
              <a:rPr dirty="0" err="1"/>
              <a:t>Κ</a:t>
            </a:r>
            <a:r>
              <a:rPr dirty="0"/>
              <a:t>α</a:t>
            </a:r>
            <a:r>
              <a:rPr dirty="0" err="1"/>
              <a:t>ι</a:t>
            </a:r>
            <a:r>
              <a:rPr dirty="0"/>
              <a:t> α</a:t>
            </a:r>
            <a:r>
              <a:rPr dirty="0" err="1"/>
              <a:t>υτό</a:t>
            </a:r>
            <a:r>
              <a:rPr dirty="0"/>
              <a:t> </a:t>
            </a:r>
            <a:r>
              <a:rPr dirty="0" err="1"/>
              <a:t>μου</a:t>
            </a:r>
            <a:r>
              <a:rPr dirty="0"/>
              <a:t> </a:t>
            </a:r>
            <a:r>
              <a:rPr dirty="0" err="1"/>
              <a:t>φάνηκε</a:t>
            </a:r>
            <a:r>
              <a:rPr dirty="0"/>
              <a:t> </a:t>
            </a:r>
            <a:r>
              <a:rPr dirty="0" err="1"/>
              <a:t>κ</a:t>
            </a:r>
            <a:r>
              <a:rPr dirty="0"/>
              <a:t>α</a:t>
            </a:r>
            <a:r>
              <a:rPr dirty="0" err="1"/>
              <a:t>λό</a:t>
            </a:r>
            <a:r>
              <a:rPr dirty="0"/>
              <a:t>.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 name="Shape 830"/>
          <p:cNvSpPr>
            <a:spLocks noGrp="1" noRot="1" noChangeAspect="1"/>
          </p:cNvSpPr>
          <p:nvPr>
            <p:ph type="sldImg"/>
          </p:nvPr>
        </p:nvSpPr>
        <p:spPr>
          <a:prstGeom prst="rect">
            <a:avLst/>
          </a:prstGeom>
        </p:spPr>
        <p:txBody>
          <a:bodyPr/>
          <a:lstStyle/>
          <a:p>
            <a:endParaRPr/>
          </a:p>
        </p:txBody>
      </p:sp>
      <p:sp>
        <p:nvSpPr>
          <p:cNvPr id="831" name="Shape 831"/>
          <p:cNvSpPr>
            <a:spLocks noGrp="1"/>
          </p:cNvSpPr>
          <p:nvPr>
            <p:ph type="body" sz="quarter" idx="1"/>
          </p:nvPr>
        </p:nvSpPr>
        <p:spPr>
          <a:prstGeom prst="rect">
            <a:avLst/>
          </a:prstGeom>
        </p:spPr>
        <p:txBody>
          <a:bodyPr/>
          <a:lstStyle/>
          <a:p>
            <a:r>
              <a:t> Αυτό που πρέπει να γίνει [RR31] είναι κάποια δράστηριότητα από τους ηγέτες της πολιτείας, οι θρησκευτικοί ηγέτες πρέπει να μιλήσουν.  Προσπαθούμε να πείσουμε τον Πάπα να κάνει μια δήλωση γι ' αυτό το θέμα, γιατί είναι κάτι που θα μπορούσε να έχει μεγάλη επίδραση.  Αλλά υπάρχουν και πολλές άλλες ομάδες που είναι βασικά υπέρ των ΓΤΟ.  Πρέπει να μιλήσουν.  Ιδανικά, μια από τις χώρες που εκπροσωπείται απο κάποιον σ᾽ αυτή την αίθουσα θα αποφασίσει ότι,  εντάξει  τα ΓΤ τρόφιμα είναι ΟΚ και δεν πρόκειται να θεσπίσουμε εξαιρετικά δύσκολους κανονισμούς που πρέπει να ακολουθούνται.  Να ξέρετε ότι το κόστος παραγωγής ΓΤ καλλιέργειας σε σύγκριση με μια συμβατική είναι τόσο μεγάλο που μόνο οι μεγάλες αγροτικές επιχειρήσεις μπορούν να το αντέξουν οικονομικά.  Και αυτό ήταν που προσπαθούσε να σταματήσει η Γκρίνπις, τις μεγάλες αγροεπιχειρήσεις.  Αλλά τώρα είναι τόσο εύκολο να φτιάχνεις αυτά τα προϊόντα, μπορούν να τα γίνουν από τους δικούς σας επιστήμονες μπορούν να γίνουν στη χώρα σας, να γίνουν διαθέσιμα, απο τις εγχώριες επιχειρήσεις σας που μπορούν να αναπτυχθούν για να τα υποστηρίξουν και να τα διοχετεύσουν στην αγορά και στο λαό. Και να πείτε  στους Ευρωπαίους να πάνε να πνιγούν.  Αυτό είναι το μήνυμά μου.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 name="Shape 834"/>
          <p:cNvSpPr>
            <a:spLocks noGrp="1" noRot="1" noChangeAspect="1"/>
          </p:cNvSpPr>
          <p:nvPr>
            <p:ph type="sldImg"/>
          </p:nvPr>
        </p:nvSpPr>
        <p:spPr>
          <a:prstGeom prst="rect">
            <a:avLst/>
          </a:prstGeom>
        </p:spPr>
        <p:txBody>
          <a:bodyPr/>
          <a:lstStyle/>
          <a:p>
            <a:endParaRPr/>
          </a:p>
        </p:txBody>
      </p:sp>
      <p:sp>
        <p:nvSpPr>
          <p:cNvPr id="835" name="Shape 835"/>
          <p:cNvSpPr>
            <a:spLocks noGrp="1"/>
          </p:cNvSpPr>
          <p:nvPr>
            <p:ph type="body" sz="quarter" idx="1"/>
          </p:nvPr>
        </p:nvSpPr>
        <p:spPr>
          <a:prstGeom prst="rect">
            <a:avLst/>
          </a:prstGeom>
        </p:spPr>
        <p:txBody>
          <a:bodyPr/>
          <a:lstStyle/>
          <a:p>
            <a:r>
              <a:t>Αυτό είναι ενδιαφέρον ! [RR32] ...και είναι απο τα καλύτερα που έχω ακούσει ως τώρα από την καθολική εκκλησία.  Το Βατικανό καθορίζει στους καθολικούς πως πρέπει να συμπεριφέρονται.  Τι πρέπει και τι όχι.  Σε ένα από τα μεγάλα μυστήρια, στη λειτουργία, πίνουν κρασί και τρώνε ψωμί (άρτο).  Τα όργανα που ορίζουν αυτούς τους κανόνες αποφασίζουν ότι τα υλικά για την Θεία Ευχαριστία ακόμη και αν προέρχονται από γενετικά τροποποιημένους οργανισμούς ειναι αποδεκτά. Ομως αν ο άρτος ειναι χωρίς γλουτένη, φαινεται οτι δεν ειναι αποδεκτός.  Είναι το καλύτερο πράγμα που μέχρι τώρα έχει βγει από την καθολική εκκλησία γι ' αυτό το θέμα.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 name="Shape 841"/>
          <p:cNvSpPr>
            <a:spLocks noGrp="1" noRot="1" noChangeAspect="1"/>
          </p:cNvSpPr>
          <p:nvPr>
            <p:ph type="sldImg"/>
          </p:nvPr>
        </p:nvSpPr>
        <p:spPr>
          <a:prstGeom prst="rect">
            <a:avLst/>
          </a:prstGeom>
        </p:spPr>
        <p:txBody>
          <a:bodyPr/>
          <a:lstStyle/>
          <a:p>
            <a:endParaRPr/>
          </a:p>
        </p:txBody>
      </p:sp>
      <p:sp>
        <p:nvSpPr>
          <p:cNvPr id="842" name="Shape 842"/>
          <p:cNvSpPr>
            <a:spLocks noGrp="1"/>
          </p:cNvSpPr>
          <p:nvPr>
            <p:ph type="body" sz="quarter" idx="1"/>
          </p:nvPr>
        </p:nvSpPr>
        <p:spPr>
          <a:prstGeom prst="rect">
            <a:avLst/>
          </a:prstGeom>
        </p:spPr>
        <p:txBody>
          <a:bodyPr/>
          <a:lstStyle/>
          <a:p>
            <a:r>
              <a:t>Τώρα υπάρχουν και αρκετοί άνθρωποι που  έχουν αλλάξει γνώμη γι ' αυτό το θέμα.  Ο Πάτρικ Μουρ, αυτός ο τύπος εδώ, ήταν ο Πρόεδρος της Γκρίνπις όταν ξεκίνησαν την εκστρατεία τους κατά των ΓΤΟ.  Τώρα έχει κάνει στροφή και είναι εντελώς υπέρ των ΓΤΟ.  Ο Στίβεν Τίνσντεϊλ, που ήταν ο επικεφαλής της Γκρίνπις στην Αγγλία, δυστυχώς πέθανε, αλλά και αυτός άλλαξε εντελώς γνώμη.  Ο Μαρκ Λάινας ήταν αυτός που έκαιγε τις σοδειές στην Αγγλία.  Ήταν υπεύθυνος γι ' αυτό.  Τώρα είναι εντελώς υπέρ-ΓΤΟ και υπάρχουν και πολλοί άλλοι, αλλά αυτός που μου αρέσει περισσότερο είναι αυτός ο κύριος από την Γκάνα.  Ήταν ο επικεφαλής της Ένωσης αγροτών.  Ήταν εντελώς αντι-ΓΤΟ.  Ηγήθηκε διαδηλώσεων, προσπαθούσε να πείσει όλο τον κόσμο ότι οι ΓΤΟ ήταν επικίνδυνοι.  Ξόδεψε όμως λίγο χρόνο, εξέτασε τα επιστημονικά δεδομένα, πληροφορήθηκε, και τώρα είναι εντελώς υπέρ των ΓΤΟ και κυκλοφορεί και κηρύσσει στους αγρότες ότι πραγματικά χρειάζονται τους ΓΤΟ.  Και φυσικά, αυτό που συμβαίνει είναι όταν κάποιος από την ιδια την χώρα αναλάβει αυτό το θέμα, τόσο οι αγρότες, όσο και ο πληθυσμός και οι πολιτικοί είναι πολύ πιο πιθανό να τον ακούσουν παρά εμένα. Έγώ έρχομαι από έξω, και μπορεί να έχω κάποιο συμφέρον.  Αλλά οι ντόπιοι, είναι οι άνθρωποι που μπορούν να συμβάλλουν σημαντικά και γι ' αυτό όλοι εσείς σε αυτή την αίθουσα έχετε την ευκαιρία στις χώρες σας να επιτύχετε πολλά και αν μπορείτε,  θα πρέπει να το κάνετε.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 name="Shape 851"/>
          <p:cNvSpPr>
            <a:spLocks noGrp="1" noRot="1" noChangeAspect="1"/>
          </p:cNvSpPr>
          <p:nvPr>
            <p:ph type="sldImg"/>
          </p:nvPr>
        </p:nvSpPr>
        <p:spPr>
          <a:prstGeom prst="rect">
            <a:avLst/>
          </a:prstGeom>
        </p:spPr>
        <p:txBody>
          <a:bodyPr/>
          <a:lstStyle/>
          <a:p>
            <a:endParaRPr/>
          </a:p>
        </p:txBody>
      </p:sp>
      <p:sp>
        <p:nvSpPr>
          <p:cNvPr id="852" name="Shape 852"/>
          <p:cNvSpPr>
            <a:spLocks noGrp="1"/>
          </p:cNvSpPr>
          <p:nvPr>
            <p:ph type="body" sz="quarter" idx="1"/>
          </p:nvPr>
        </p:nvSpPr>
        <p:spPr>
          <a:prstGeom prst="rect">
            <a:avLst/>
          </a:prstGeom>
        </p:spPr>
        <p:txBody>
          <a:bodyPr/>
          <a:lstStyle/>
          <a:p>
            <a:pPr defTabSz="685800">
              <a:spcBef>
                <a:spcPts val="0"/>
              </a:spcBef>
              <a:defRPr u="sng">
                <a:latin typeface="Times New Roman"/>
                <a:ea typeface="Times New Roman"/>
                <a:cs typeface="Times New Roman"/>
                <a:sym typeface="Times New Roman"/>
              </a:defRPr>
            </a:pPr>
            <a:r>
              <a:t> http://supportprecisionagriculture.org/</a:t>
            </a:r>
          </a:p>
          <a:p>
            <a:pPr defTabSz="685800">
              <a:spcBef>
                <a:spcPts val="0"/>
              </a:spcBef>
              <a:defRPr>
                <a:latin typeface="Times New Roman"/>
                <a:ea typeface="Times New Roman"/>
                <a:cs typeface="Times New Roman"/>
                <a:sym typeface="Times New Roman"/>
              </a:defRPr>
            </a:pPr>
            <a:r>
              <a:t>Και τέλος, [RR34] στο τελευταίο μου σλάιντ λέω να σκεφτήτε με την καρδιά σας.  Εντάξει.  Οι μη-ΓΤΟ είναι μια δυτική πολυτέλεια των πλουσίων, αλλά αυτή η λογική απλά δεν ισχύει για τους φτωχούς.  Ρίξτε μια ματιά στην ιστοσελίδα μας, υπογράψτε και ρωτήστε τι μπορείτε να κάνετε για τη χώρα σας. Σας ευχαριστώ!</a:t>
            </a:r>
          </a:p>
          <a:p>
            <a:pPr defTabSz="685800">
              <a:spcBef>
                <a:spcPts val="0"/>
              </a:spcBef>
              <a:defRPr u="sng">
                <a:solidFill>
                  <a:srgbClr val="00B050"/>
                </a:solidFill>
                <a:latin typeface="Times New Roman"/>
                <a:ea typeface="Times New Roman"/>
                <a:cs typeface="Times New Roman"/>
                <a:sym typeface="Times New Roman"/>
              </a:defRPr>
            </a:pPr>
            <a:endParaRPr/>
          </a:p>
          <a:p>
            <a:pPr defTabSz="685800">
              <a:spcBef>
                <a:spcPts val="0"/>
              </a:spcBef>
              <a:defRPr u="sng">
                <a:latin typeface="Times New Roman"/>
                <a:ea typeface="Times New Roman"/>
                <a:cs typeface="Times New Roman"/>
                <a:sym typeface="Times New Roman"/>
              </a:defRPr>
            </a:pPr>
            <a:r>
              <a:t>https://www.icgeb.org/rich-roberts-on-the-nobel-campaign-supporting-gmos-and-golden-rice/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 name="Shape 671"/>
          <p:cNvSpPr>
            <a:spLocks noGrp="1" noRot="1" noChangeAspect="1"/>
          </p:cNvSpPr>
          <p:nvPr>
            <p:ph type="sldImg"/>
          </p:nvPr>
        </p:nvSpPr>
        <p:spPr>
          <a:prstGeom prst="rect">
            <a:avLst/>
          </a:prstGeom>
        </p:spPr>
        <p:txBody>
          <a:bodyPr/>
          <a:lstStyle/>
          <a:p>
            <a:endParaRPr/>
          </a:p>
        </p:txBody>
      </p:sp>
      <p:sp>
        <p:nvSpPr>
          <p:cNvPr id="672" name="Shape 672"/>
          <p:cNvSpPr>
            <a:spLocks noGrp="1"/>
          </p:cNvSpPr>
          <p:nvPr>
            <p:ph type="body" sz="quarter" idx="1"/>
          </p:nvPr>
        </p:nvSpPr>
        <p:spPr>
          <a:prstGeom prst="rect">
            <a:avLst/>
          </a:prstGeom>
        </p:spPr>
        <p:txBody>
          <a:bodyPr/>
          <a:lstStyle/>
          <a:p>
            <a:r>
              <a:t>Και έτσι άρχισα να σκέφτομαι γι᾽ αυτή την καμπάνια, κατάλαβα πώς θα την κάνουμε, μιλήσαμε με αρκετους από τους φίλους μου Νομπελίστες και τους είπα: θα μπορούσατε να το υποστηρίξετε αυτό; και σχεδόν όλοι απο όσους μίλησα είπαν ναι, αυτό είναι κάτι στο οποίο θα είμαστε μέσα, δεν μας αρέσει το γεγονός ότι υπάρχουν όλα αυτά τα ψέματα που λέγονται για την επιστήμη και για το τι μπορεί να προσφέρει η επιστήμη και πώς μπορεί να βοηθήσει. </a:t>
            </a:r>
          </a:p>
          <a:p>
            <a:endParaRPr/>
          </a:p>
          <a:p>
            <a:r>
              <a:t>Έτσι, η εκστρατεία ξεκίνησε επίσημα στις 30 Ιουνίου, 2016 και </a:t>
            </a:r>
            <a:r>
              <a:rPr u="sng">
                <a:solidFill>
                  <a:srgbClr val="F58025"/>
                </a:solidFill>
                <a:uFill>
                  <a:solidFill>
                    <a:srgbClr val="F58025"/>
                  </a:solidFill>
                </a:uFill>
                <a:hlinkClick r:id="rId3"/>
              </a:rPr>
              <a:t>[RR4]</a:t>
            </a:r>
            <a:r>
              <a:t> Τότε έδωσα μια συνέντευξη τύπου στην Ουάσιγκτον. Είχαμε μερικούς Νομπελίστες που συνδέθηκαν τηλεφωνικώς έκαναν κάποια σχόλια και κάναμε ό,τι μπορούσαμε, και μετά από αυτό είχαμε μια τεράστια κάλυψη απο τον τύπο.  Ένα γράμμα στάλθηκε στην Γκρίνπις, ένα γράμμα στάλθηκε στον επικεφαλή κάθε αντιπροσωπείας του ΟΗΕ στη Νέα Υόρκη και βασικά αυτό που ρωτήσαμε ήταν γιατί δεν σταματάτε να φοβίζετε το κοινό με όλες αυτές τις ιστορίες που δεν αληθεύουν όταν η επιστήμη λέει ότι είναι απόλυτα ασφαλείς , δεν υπάρχει κανένα πρόβλημα με αυτές (τις τροφες), δεν προέκυψε ούτε ένα πρόβλημα που να είναι αξιο σημασίας.  Τώρα, βέβαια, ακούτε τους ακτιβιστές κατά των ΓΤΟ και σας λένε αυτές τις ιστορίες για καρκίνο από αυτό, καρκίνο από εκείνο…  Ούτε μία από αυτές τις ιστορίες, αν και ορισμένες από αυτές δημοσιεύθηκαν στην επιστημονική βιβλιογραφία, σε κάθε περίπτωση που οι μελέτες επαναλήφθησαν ή όταν τα δεδομένα εξετάσθηκαν προσεκτικά, βρεθηκε οτι ήταν απλά λάθος.  Και ο Seralini είναι ίσως ο αρχιεχθρός των ΓΤΟ και εκανε μια δημοσίευση, όπου ανέφερε ότι μερικοί αρουραίοι παρουσίασαν καρκίνο, και άνθρωποι που κοίταξαν τις μελέτες του και είπαν ότι δεν μπορεί να είναι αλήθεια.  Δεν είχε κάνει τα πειράματα σωστά, ηταν επιστημονικά χωρίς βάση.  Και αναγκάστηκε να αποσύρει την δημοσίευση,  το επιστημονικό περιοδικό δήλωσε ότι την απορρίπτει.  Και τότε τι κάνει;  Πάει και τη δημοσιεύει σε ένα άλλο περιοδικό το οποίο δεν κάνει αξιολόγηση των δημοσιεύσεων από ομοτίμους επιστήμονες.  Κανένας επιστήμονας δεν φαίνεται να την εγκρίνει.  Αν ακούσετε τους ανθρώπους που είναι εναντιον των ΓΤΟ, σας την αναφέρουν συνέχεια.  Είναι τρομερά, φρικτά πράγματα που κάνει αυτός ο άνθρωπος.  Έτσι λοιπόν ξεκινήσαμε.</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 name="Shape 677"/>
          <p:cNvSpPr>
            <a:spLocks noGrp="1" noRot="1" noChangeAspect="1"/>
          </p:cNvSpPr>
          <p:nvPr>
            <p:ph type="sldImg"/>
          </p:nvPr>
        </p:nvSpPr>
        <p:spPr>
          <a:prstGeom prst="rect">
            <a:avLst/>
          </a:prstGeom>
        </p:spPr>
        <p:txBody>
          <a:bodyPr/>
          <a:lstStyle/>
          <a:p>
            <a:endParaRPr/>
          </a:p>
        </p:txBody>
      </p:sp>
      <p:sp>
        <p:nvSpPr>
          <p:cNvPr id="678" name="Shape 678"/>
          <p:cNvSpPr>
            <a:spLocks noGrp="1"/>
          </p:cNvSpPr>
          <p:nvPr>
            <p:ph type="body" sz="quarter" idx="1"/>
          </p:nvPr>
        </p:nvSpPr>
        <p:spPr>
          <a:prstGeom prst="rect">
            <a:avLst/>
          </a:prstGeom>
        </p:spPr>
        <p:txBody>
          <a:bodyPr/>
          <a:lstStyle/>
          <a:p>
            <a:pPr>
              <a:spcBef>
                <a:spcPts val="0"/>
              </a:spcBef>
              <a:defRPr u="sng">
                <a:solidFill>
                  <a:srgbClr val="FFFFFF"/>
                </a:solidFill>
                <a:latin typeface="Times New Roman"/>
                <a:ea typeface="Times New Roman"/>
                <a:cs typeface="Times New Roman"/>
                <a:sym typeface="Times New Roman"/>
              </a:defRPr>
            </a:pPr>
            <a:r>
              <a:rPr>
                <a:solidFill>
                  <a:srgbClr val="000000"/>
                </a:solidFill>
              </a:rPr>
              <a:t>http://supportprecisionagriculture.org/</a:t>
            </a:r>
            <a:endParaRPr u="none">
              <a:solidFill>
                <a:srgbClr val="000000"/>
              </a:solidFill>
            </a:endParaRPr>
          </a:p>
          <a:p>
            <a:pPr>
              <a:spcBef>
                <a:spcPts val="0"/>
              </a:spcBef>
              <a:defRPr>
                <a:latin typeface="Times New Roman"/>
                <a:ea typeface="Times New Roman"/>
                <a:cs typeface="Times New Roman"/>
                <a:sym typeface="Times New Roman"/>
              </a:defRPr>
            </a:pPr>
            <a:r>
              <a:t>Αυτή ήταν μια αφίσα που [RR5] όταν τη στείλαμε, είχαμε νομίζω 107 Νομπελίστες που είχαν υπογράψει, τώρα έχουμε 142.  Και βασικά, στα αριστερά της γελιογραφίας που έφτιαξε ένας σκιτσογράφος από την Α᾽ϊοβα, είναι κάποιος που προσπαθεί να σας τρομάξει για το τι μπορεί να προξενούν οι ΓΤΟ, και στη δεξιά πλευρά είναι το αγοράκι που βλέπει τους ΓΤΟ ως φαγητό.  Και νομίζω ότι μπορείτε να μαντέψετε σε ποια πλευρά αυτης της εξίσωσης στέκομαι.  Έχουμε φτιάξει μια ιστοσελίδα που ονομάζεται Supportprecisionagriculture.org με πολλές πληροφορίες σχετικά με την καμπάνια, για τις δραστηριότητες που κάνουμε, και για τους ΓΤΟ γενικότερα, και έχουμε τα ονόματα όλων των βραβευμένων με Νόμπελ που το υποστηρίζουν, είναι όλοι καταγεγραμμένοι εκεί.  Μπορείτε και εσύ να υπογράψετε, να έρθετε μαζί μας και να πειτε, οτι και εσείς πιστεύετε. Σας προτρέπω να το κάνετε, τουλάχιστον, να τη δείτε. http://supportprecisionagriculture.org/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 name="Shape 683"/>
          <p:cNvSpPr>
            <a:spLocks noGrp="1" noRot="1" noChangeAspect="1"/>
          </p:cNvSpPr>
          <p:nvPr>
            <p:ph type="sldImg"/>
          </p:nvPr>
        </p:nvSpPr>
        <p:spPr>
          <a:prstGeom prst="rect">
            <a:avLst/>
          </a:prstGeom>
        </p:spPr>
        <p:txBody>
          <a:bodyPr/>
          <a:lstStyle/>
          <a:p>
            <a:endParaRPr/>
          </a:p>
        </p:txBody>
      </p:sp>
      <p:sp>
        <p:nvSpPr>
          <p:cNvPr id="684" name="Shape 684"/>
          <p:cNvSpPr>
            <a:spLocks noGrp="1"/>
          </p:cNvSpPr>
          <p:nvPr>
            <p:ph type="body" sz="quarter" idx="1"/>
          </p:nvPr>
        </p:nvSpPr>
        <p:spPr>
          <a:prstGeom prst="rect">
            <a:avLst/>
          </a:prstGeom>
        </p:spPr>
        <p:txBody>
          <a:bodyPr/>
          <a:lstStyle/>
          <a:p>
            <a:r>
              <a:t>Τώρα ένα από τα πράγματα που πρέπει να συνειδητοποιήσετε είναι ότι φαγητό σημαίνει γεωργία, [RR6] και η γεωργία ξεκίνησε περίπου 10-12.000 χρόνια πριν όταν οι κυνηγοί/συλλέκτες αντιλήφθηκαν ότι αντί να χρειάζεται να πηγαίνουν στο δάσος κάθε μέρα για να βρουν την τροφή που ήθελαν να φάνε, θα μπορούσαν να πάρουν μερικά από αυτά τα φυτά και να τα καλλιεργήσουν στην αυλή τους.  Και με αυτόν τον τρόπο, με την πάροδο του χρόνου ανακάλυψαν ότι ορισμένα φυτά μεγάλωναν πολύ καλύτερα από τα άλλα, ανακάλυψαν ότι μερικές φορές αν είχεις δύο φυτά που μεγαλώνουν μαζί στον ιδιο χώρο,  διασταυρώνονται με ανταλλαγή γύρης, και ετσι κάποιες νέες ποικιλίες εμφανίζονται που ήταν πραγματικά καλύτερες από αυτές που είχαν καλλιεργήσει προηγουμένως. Αυτή ήταν η προέλευση της γενετικής τροποποίησης που λαμβάνει χώρα σε φυτά και αυτό συμβαίνει εδώ και 10 με 12.000 χρόνια χρησιμοποιώντας μεθόδους που θεωρούνται φυσικές, αυτός είναι ο τρόπος που αναπαράγει η φύση.  Ένας τρόπος για να το σκεφτούμε είναι, οτι κάθε φορά που κάνουμε ένα μωρό, το μωρό είναι γενετικά τροποποιημένο: έχει μερικά γονίδια από τη μητέρα, μερικά από τον πατέρα και συνήθως δεν μοιάζει με κανένα από τους δύο.  Τα ίδια πράγματα συμβαίνουν με τα φυτά, όταν διασταυρώνεις φυτά, παίρνεις ένα μίγμα γονιδίων.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 name="Shape 688"/>
          <p:cNvSpPr>
            <a:spLocks noGrp="1" noRot="1" noChangeAspect="1"/>
          </p:cNvSpPr>
          <p:nvPr>
            <p:ph type="sldImg"/>
          </p:nvPr>
        </p:nvSpPr>
        <p:spPr>
          <a:prstGeom prst="rect">
            <a:avLst/>
          </a:prstGeom>
        </p:spPr>
        <p:txBody>
          <a:bodyPr/>
          <a:lstStyle/>
          <a:p>
            <a:endParaRPr/>
          </a:p>
        </p:txBody>
      </p:sp>
      <p:sp>
        <p:nvSpPr>
          <p:cNvPr id="689" name="Shape 689"/>
          <p:cNvSpPr>
            <a:spLocks noGrp="1"/>
          </p:cNvSpPr>
          <p:nvPr>
            <p:ph type="body" sz="quarter" idx="1"/>
          </p:nvPr>
        </p:nvSpPr>
        <p:spPr>
          <a:prstGeom prst="rect">
            <a:avLst/>
          </a:prstGeom>
        </p:spPr>
        <p:txBody>
          <a:bodyPr/>
          <a:lstStyle/>
          <a:p>
            <a:r>
              <a:t>Ας δούμε τι συνέβη στο καλαμπόκι για παράδειγμα, [RR7] Έτσι στη δεξιά πλευρά, μπορείτε να δείτε πώς μοιάζει το καλαμπόκι στα περισσότερα σουπερμάρκετ αυτές τις μέρες στη Δύση, και στα αριστερά αυτό είναι το Teosinte.  Είναι το αρχικό αυθεντικό καλαμπόκι που μεγάλωνε στα δάση της Κεντρικής Αμερικής.  Δεν μοιάζει καθόλου με το καλαμπόκι που μεγαλώνει σήμερα, και με τον καιρό οι άνθρωποι έχουν προσαρμοστεί σιγα σιγά και τώρα έχουμε αυτό το όμορφο καλαμπόκι, επειδή έχουμε επιλέξει τα στοιχεία που μας φαίνονται καλά, που πωλούνται εύκολα, έχουν καλή γεύση και έτσι φτιάχνουμε τα φυτά. </a:t>
            </a:r>
          </a:p>
          <a:p>
            <a:b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Shape 696"/>
          <p:cNvSpPr>
            <a:spLocks noGrp="1" noRot="1" noChangeAspect="1"/>
          </p:cNvSpPr>
          <p:nvPr>
            <p:ph type="sldImg"/>
          </p:nvPr>
        </p:nvSpPr>
        <p:spPr>
          <a:prstGeom prst="rect">
            <a:avLst/>
          </a:prstGeom>
        </p:spPr>
        <p:txBody>
          <a:bodyPr/>
          <a:lstStyle/>
          <a:p>
            <a:endParaRPr/>
          </a:p>
        </p:txBody>
      </p:sp>
      <p:sp>
        <p:nvSpPr>
          <p:cNvPr id="697" name="Shape 697"/>
          <p:cNvSpPr>
            <a:spLocks noGrp="1"/>
          </p:cNvSpPr>
          <p:nvPr>
            <p:ph type="body" sz="quarter" idx="1"/>
          </p:nvPr>
        </p:nvSpPr>
        <p:spPr>
          <a:prstGeom prst="rect">
            <a:avLst/>
          </a:prstGeom>
        </p:spPr>
        <p:txBody>
          <a:bodyPr/>
          <a:lstStyle/>
          <a:p>
            <a:r>
              <a:t>Αυτό είναι το μόνο πράγμα που θα σας πω που σχετίζεται άμεσα με την επιστήμη που μας αφορά, και απευθύνεται μόνο σε αυτούς στο ακροατήριο που δεν είναι επιστήμονες.  Συμβατική αναπαραγωγή, μόλις [RR8] καταλάβαμε τι συνέβαινε στη φύση, συνειδητοποιήσαμε ότι θα μπορούσαμε να μεταφέρουμε τη συμβατική αναπαραγωγή στο εργαστήριο και έτσι δουλέψαμε πανω σ᾽ αυτό, και η ιδέα είναι ότι οταν έχεις μια ωραία ποικιλία εδώ που παράγεις και εμπορεύεσαι, αλλά θέλεις να μεγαλώνει το φυτό λίγο πιο ψηλό, ή θα θέλαμε να παράγει λίγο περισσότερο σιτάρι από ό, τι παλιά,  τι κάνουμε;  Βρίσκουμε μια άγρια ποικιλία που έχει το χαρακτηριστικό που επιθημούμε και το οποίο λείπει από αυτό που μεγαλώνουμε αυτή τη στιγμή και κάνουμε μία διασταύρωση.  Και αφού το κάνουμε την πρώτη φορά, τα μισά από τα γονίδια προέρχονται από την ελίτ ποικιλία (αυτά είναι τα λευκά που βλέπετε εδώ) και τα άλλα μισά προέρχονται από την άγρια ποικιλία (αυτά είναι τα κίτρινα γονίδια που βλέπετε εκεί).  Τώρα, μπορούμε να διαλέξουμε τα φυτά που έχουν το γονίδιο που θέλουμε, και έχουν τα χαρακτηριστικά που θέλουμε, αλλά έχουν και πολλά άλλα γονίδια εκεί μέσα, που ίσως δεν θέλουμε.  Και έτσι αυτό που κάνουμε τώρα, είναι συνεχίζουμε να διασταυρώνουμε αυτά τα υβρίδια πάλι με την  αρχική ποικιλία, έτσι ώστε να να προσθέτετουμε όλο και περισσότερα από το αρχικά γονίδια στα υβρίδια που έχουμε φτιάξει μέχρι τελικά να φτάσουμε στην επιθυμητή ποικιλία. Επιπλέον, η καινούργια ποικιλία έχει επίσης πολλά άλλα χαρακτηριστικά που δεν ξέρουμε για τι βρίσκονται εκεί, αλλά δεν φαίνεται να επηρεάζουν τον τρόπο που μεγαλώνει το φυτό.  Και αρα αυτό σημαίνει ότι πρέπει να συνειδητοποιήσετε ότι για κάτι που έχει δημιουργηθεί με παραδοσιακά μέσα, ξέρουμε κάπια από τα πράγματα που φέρει επάνω του, αλλά υπάρχουν και πολλά πράγματα που δεν ξέρουμε.  Και θα σας δείξω μια συνέπεια αυτού που προέρχεται από τέτοια συμβατική τεχνική αναπαραγωγής. </a:t>
            </a:r>
          </a:p>
          <a:p>
            <a:endParaRPr/>
          </a:p>
          <a:p>
            <a:r>
              <a:t>Στα δεξιά είναι ο τρόπος, που ο Μαρκ φον Μόνταγκιου ανακάλυψε, με τον οποίον τα βακτηρίδια μπορούν να μεταφέρουν DNA στα φυτά.  Μελέτησε κάτι που λέγεται Agrobacterium που περιέχει ένα μικρό κομμάτι DNA μέσα του (το αποκαλούμε πλασμίδιο) που βρίσκεται στο βακτηρίδιο και αυτό το Agrobacterium έχει βρει πώς να το μεταφέρει στο φυτό μέσα στο οποίο του αρέσει να μεγαλώνει.   Και αυτό που συνειδητοποίησε καλά ο Μαρκ ήταν ότι αν αυτή η μεταφορά  DNA γίνεται φυσικά,  με γονίδια που είναι ήδη μεσα στο πλασμίδιο, ίσως θα μπορούσαμε να πάρουμε ένα γονίδιο που θέλουμε να βάλουμε στο φυτό, να το βάλουμε πρώτα στο πλασμίδιο και να χρησιμοποιήσουμε το Agrobacterium για να το μεταφέρουμε στο φυτό.  Το έκανε λοιπόν αυτό το πείραμα, δούλεψε πολύ καλά και έγινε η βάση αυτών που ονομάζονται τώρα ΓΤΟ (γενετικά τροποποιημένοι οργανισμοί).  Αυτό δεν είναι κάτι αφύσικο, γίνεται διαρκώς στη φύση και τώρα γνωρίζουμε, καθώς έχουμε την αλληλουχία του γονιδιώματος μερικών από αυτά τα φυτά, ότι εχουν αποκτήσει κάθε λογής γονίδια από διάφορες πηγές, κατι για το οποίο πριν δεν είχαμε ιδέα.  Αυτό είναι κάτι που συμβαίνει συνέχεια στη φύση.  Ωστόσο, η Γκρίνπις θα ισχυριστεί ότι αυτό είναι εγγενώς επικίνδυνο το να παίρνεις ένα γονίδιο που ξέρεις τι είναι, το βάζεις στο φυτό, … πολύ επικίνδυνο!.  Παίρνεις ένα σωρό γονίδια, τα  ανακατεύεις, καταλήγεις, και είναι όλα εντάξει.  Και γιατί;  Επειδή έτσι κάνουμε εδώ και πολύ καιρό και ποτέ δεν ψάξαμε πραγματικά να δούμε αν αυτά τα φυτά είναι όλα ασφαλή ή δεν είναι.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 name="Shape 703"/>
          <p:cNvSpPr>
            <a:spLocks noGrp="1" noRot="1" noChangeAspect="1"/>
          </p:cNvSpPr>
          <p:nvPr>
            <p:ph type="sldImg"/>
          </p:nvPr>
        </p:nvSpPr>
        <p:spPr>
          <a:prstGeom prst="rect">
            <a:avLst/>
          </a:prstGeom>
        </p:spPr>
        <p:txBody>
          <a:bodyPr/>
          <a:lstStyle/>
          <a:p>
            <a:endParaRPr/>
          </a:p>
        </p:txBody>
      </p:sp>
      <p:sp>
        <p:nvSpPr>
          <p:cNvPr id="704" name="Shape 704"/>
          <p:cNvSpPr>
            <a:spLocks noGrp="1"/>
          </p:cNvSpPr>
          <p:nvPr>
            <p:ph type="body" sz="quarter" idx="1"/>
          </p:nvPr>
        </p:nvSpPr>
        <p:spPr>
          <a:prstGeom prst="rect">
            <a:avLst/>
          </a:prstGeom>
        </p:spPr>
        <p:txBody>
          <a:bodyPr/>
          <a:lstStyle/>
          <a:p>
            <a:r>
              <a:t>Μου αρέσει να χρησιμοποιώ αυτό το ανάλογο παράδειγμα.[RR9]  Γιατί πιστεύω ότι πολλοί που δεν ασχολούνται με τη γενετική, δεν ειναι επιστήμονες, χρειάζονται κάποιο παράδειγμα που να τους δείχνει μεταφορικά τι συμβαίνει.  Και έτσι η αναλογία που χρησιμοποιώ είναι η εξής: Έχω ένα αυτοκίνητο που εχει ενσωματωμένο σύστημα GPS και έχω έ άλλο να που δεν έχει GPS.  Πώς μπορώ να μεταφέρω το GPS από το ένα αυτοκίνητο στο άλλο;  Αν ακολουθώ παραδοσιακές αναπαραγωγής, θα αποσυναρμολογήσω τα δύο αμάξια χωριστά, θα ανακατέψω όλα τα κομμάτια, και με αυτόν τον τρόπο θα φτιάξω δύο αμάξια και μετά θα διαλέξω εκείνο που έχει το GPS.  Αλλά νομίζω ότι όλοι ξέρετε, όπως και εγώ, ότι ο λογικός τρόπος για να το κάνετε αυτό είναι να αποσυνδέσετε το σύστημα GPS από το ένα αυτοκίνητο , και να το βάλετε το στο άλλο αυτοκίνητο όπου θέλετε να πάει.  Δηλαδή, η μέθοδος των ΓΤΟ.  Αυτός είναι ο τρόπος με τον οποίο οι σύγχρονοι γεωργικοί επιστήμονες, οι γεωργικοί κτηνοτρόφοι, αυτός είναι ο τρόπος με τον οποίο δημιουργούμε νέες ποικιλίες.</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Intro_Slide_Building">
    <p:spTree>
      <p:nvGrpSpPr>
        <p:cNvPr id="1" name=""/>
        <p:cNvGrpSpPr/>
        <p:nvPr/>
      </p:nvGrpSpPr>
      <p:grpSpPr>
        <a:xfrm>
          <a:off x="0" y="0"/>
          <a:ext cx="0" cy="0"/>
          <a:chOff x="0" y="0"/>
          <a:chExt cx="0" cy="0"/>
        </a:xfrm>
      </p:grpSpPr>
      <p:pic>
        <p:nvPicPr>
          <p:cNvPr id="12"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3" name="Straight Connector 3"/>
          <p:cNvSpPr/>
          <p:nvPr/>
        </p:nvSpPr>
        <p:spPr>
          <a:xfrm flipH="1" flipV="1">
            <a:off x="5605462" y="5148262"/>
            <a:ext cx="3657601" cy="1"/>
          </a:xfrm>
          <a:prstGeom prst="line">
            <a:avLst/>
          </a:prstGeom>
          <a:ln>
            <a:solidFill>
              <a:srgbClr val="FFFFFF"/>
            </a:solidFill>
          </a:ln>
        </p:spPr>
        <p:txBody>
          <a:bodyPr lIns="45719" rIns="45719"/>
          <a:lstStyle/>
          <a:p>
            <a:endParaRPr/>
          </a:p>
        </p:txBody>
      </p:sp>
      <p:sp>
        <p:nvSpPr>
          <p:cNvPr id="14" name="Title Text"/>
          <p:cNvSpPr txBox="1">
            <a:spLocks noGrp="1"/>
          </p:cNvSpPr>
          <p:nvPr>
            <p:ph type="title"/>
          </p:nvPr>
        </p:nvSpPr>
        <p:spPr>
          <a:xfrm>
            <a:off x="228600" y="228600"/>
            <a:ext cx="7315200" cy="576073"/>
          </a:xfrm>
          <a:prstGeom prst="rect">
            <a:avLst/>
          </a:prstGeom>
        </p:spPr>
        <p:txBody>
          <a:bodyPr>
            <a:normAutofit/>
          </a:bodyPr>
          <a:lstStyle/>
          <a:p>
            <a:r>
              <a:t>Title Text</a:t>
            </a:r>
          </a:p>
        </p:txBody>
      </p:sp>
      <p:sp>
        <p:nvSpPr>
          <p:cNvPr id="15" name="Body Level One…"/>
          <p:cNvSpPr txBox="1">
            <a:spLocks noGrp="1"/>
          </p:cNvSpPr>
          <p:nvPr>
            <p:ph type="body" sz="quarter" idx="1"/>
          </p:nvPr>
        </p:nvSpPr>
        <p:spPr>
          <a:xfrm>
            <a:off x="5714998" y="5257800"/>
            <a:ext cx="3200401" cy="1375230"/>
          </a:xfrm>
          <a:prstGeom prst="rect">
            <a:avLst/>
          </a:prstGeom>
        </p:spPr>
        <p:txBody>
          <a:bodyPr>
            <a:normAutofit/>
          </a:bodyPr>
          <a:lstStyle>
            <a:lvl1pPr marL="0" indent="0">
              <a:spcBef>
                <a:spcPts val="600"/>
              </a:spcBef>
              <a:buSzTx/>
              <a:buFontTx/>
              <a:buNone/>
              <a:defRPr sz="2600" b="1">
                <a:solidFill>
                  <a:srgbClr val="FFFFFF"/>
                </a:solidFill>
                <a:latin typeface="+mj-lt"/>
                <a:ea typeface="+mj-ea"/>
                <a:cs typeface="+mj-cs"/>
                <a:sym typeface="Helvetica"/>
              </a:defRPr>
            </a:lvl1pPr>
            <a:lvl2pPr marL="0" indent="457200">
              <a:spcBef>
                <a:spcPts val="600"/>
              </a:spcBef>
              <a:buSzTx/>
              <a:buFontTx/>
              <a:buNone/>
              <a:defRPr sz="2600" b="1">
                <a:solidFill>
                  <a:srgbClr val="FFFFFF"/>
                </a:solidFill>
                <a:latin typeface="+mj-lt"/>
                <a:ea typeface="+mj-ea"/>
                <a:cs typeface="+mj-cs"/>
                <a:sym typeface="Helvetica"/>
              </a:defRPr>
            </a:lvl2pPr>
            <a:lvl3pPr marL="0" indent="914400">
              <a:spcBef>
                <a:spcPts val="600"/>
              </a:spcBef>
              <a:buSzTx/>
              <a:buFontTx/>
              <a:buNone/>
              <a:defRPr sz="2600" b="1">
                <a:solidFill>
                  <a:srgbClr val="FFFFFF"/>
                </a:solidFill>
                <a:latin typeface="+mj-lt"/>
                <a:ea typeface="+mj-ea"/>
                <a:cs typeface="+mj-cs"/>
                <a:sym typeface="Helvetica"/>
              </a:defRPr>
            </a:lvl3pPr>
            <a:lvl4pPr marL="0" indent="1371600">
              <a:spcBef>
                <a:spcPts val="600"/>
              </a:spcBef>
              <a:buSzTx/>
              <a:buFontTx/>
              <a:buNone/>
              <a:defRPr sz="2600" b="1">
                <a:solidFill>
                  <a:srgbClr val="FFFFFF"/>
                </a:solidFill>
                <a:latin typeface="+mj-lt"/>
                <a:ea typeface="+mj-ea"/>
                <a:cs typeface="+mj-cs"/>
                <a:sym typeface="Helvetica"/>
              </a:defRPr>
            </a:lvl4pPr>
            <a:lvl5pPr marL="0" indent="1828800">
              <a:spcBef>
                <a:spcPts val="600"/>
              </a:spcBef>
              <a:buSzTx/>
              <a:buFontTx/>
              <a:buNone/>
              <a:defRPr sz="2600" b="1">
                <a:solidFill>
                  <a:srgbClr val="FFFFFF"/>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xfrm>
            <a:off x="4419600" y="6172200"/>
            <a:ext cx="2133600" cy="368301"/>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99" name="Picture 3" descr="Picture 3"/>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0" name="Title Text"/>
          <p:cNvSpPr txBox="1">
            <a:spLocks noGrp="1"/>
          </p:cNvSpPr>
          <p:nvPr>
            <p:ph type="title"/>
          </p:nvPr>
        </p:nvSpPr>
        <p:spPr>
          <a:xfrm>
            <a:off x="228600" y="228600"/>
            <a:ext cx="7315200" cy="576073"/>
          </a:xfrm>
          <a:prstGeom prst="rect">
            <a:avLst/>
          </a:prstGeom>
        </p:spPr>
        <p:txBody>
          <a:bodyPr>
            <a:normAutofit/>
          </a:bodyPr>
          <a:lstStyle/>
          <a:p>
            <a:r>
              <a:t>Title Text</a:t>
            </a:r>
          </a:p>
        </p:txBody>
      </p:sp>
      <p:sp>
        <p:nvSpPr>
          <p:cNvPr id="101" name="Body Level One…"/>
          <p:cNvSpPr txBox="1">
            <a:spLocks noGrp="1"/>
          </p:cNvSpPr>
          <p:nvPr>
            <p:ph type="body" idx="1"/>
          </p:nvPr>
        </p:nvSpPr>
        <p:spPr>
          <a:xfrm>
            <a:off x="228600" y="1371600"/>
            <a:ext cx="8458200" cy="4189188"/>
          </a:xfrm>
          <a:prstGeom prst="rect">
            <a:avLst/>
          </a:prstGeom>
        </p:spPr>
        <p:txBody>
          <a:bodyPr>
            <a:normAutofit/>
          </a:bodyPr>
          <a:lstStyle>
            <a:lvl1pPr>
              <a:spcBef>
                <a:spcPts val="400"/>
              </a:spcBef>
              <a:buClr>
                <a:srgbClr val="F58025"/>
              </a:buClr>
              <a:defRPr sz="2000">
                <a:latin typeface="+mj-lt"/>
                <a:ea typeface="+mj-ea"/>
                <a:cs typeface="+mj-cs"/>
                <a:sym typeface="Helvetica"/>
              </a:defRPr>
            </a:lvl1pPr>
            <a:lvl2pPr marL="742950" indent="-285750">
              <a:spcBef>
                <a:spcPts val="400"/>
              </a:spcBef>
              <a:buClr>
                <a:srgbClr val="F58025"/>
              </a:buClr>
              <a:defRPr sz="2000">
                <a:latin typeface="+mj-lt"/>
                <a:ea typeface="+mj-ea"/>
                <a:cs typeface="+mj-cs"/>
                <a:sym typeface="Helvetica"/>
              </a:defRPr>
            </a:lvl2pPr>
            <a:lvl3pPr marL="1143000" indent="-228600">
              <a:spcBef>
                <a:spcPts val="400"/>
              </a:spcBef>
              <a:buClr>
                <a:srgbClr val="F58025"/>
              </a:buClr>
              <a:buChar char="o"/>
              <a:defRPr sz="2000">
                <a:latin typeface="+mj-lt"/>
                <a:ea typeface="+mj-ea"/>
                <a:cs typeface="+mj-cs"/>
                <a:sym typeface="Helvetica"/>
              </a:defRPr>
            </a:lvl3pPr>
            <a:lvl4pPr marL="1600200" indent="-228600">
              <a:spcBef>
                <a:spcPts val="400"/>
              </a:spcBef>
              <a:buClr>
                <a:srgbClr val="F58025"/>
              </a:buClr>
              <a:buChar char="▪"/>
              <a:defRPr sz="2000">
                <a:latin typeface="+mj-lt"/>
                <a:ea typeface="+mj-ea"/>
                <a:cs typeface="+mj-cs"/>
                <a:sym typeface="Helvetica"/>
              </a:defRPr>
            </a:lvl4pPr>
            <a:lvl5pPr marL="2057400" indent="-228600">
              <a:spcBef>
                <a:spcPts val="400"/>
              </a:spcBef>
              <a:buClr>
                <a:srgbClr val="F58025"/>
              </a:buClr>
              <a:defRPr sz="2000">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02" name="Slide Number"/>
          <p:cNvSpPr txBox="1">
            <a:spLocks noGrp="1"/>
          </p:cNvSpPr>
          <p:nvPr>
            <p:ph type="sldNum" sz="quarter" idx="2"/>
          </p:nvPr>
        </p:nvSpPr>
        <p:spPr>
          <a:xfrm>
            <a:off x="4419600" y="6172200"/>
            <a:ext cx="2133600" cy="368301"/>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109" name="Picture 3" descr="Picture 3"/>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10" name="Title Text"/>
          <p:cNvSpPr txBox="1">
            <a:spLocks noGrp="1"/>
          </p:cNvSpPr>
          <p:nvPr>
            <p:ph type="title"/>
          </p:nvPr>
        </p:nvSpPr>
        <p:spPr>
          <a:xfrm>
            <a:off x="228600" y="228600"/>
            <a:ext cx="7315200" cy="576073"/>
          </a:xfrm>
          <a:prstGeom prst="rect">
            <a:avLst/>
          </a:prstGeom>
        </p:spPr>
        <p:txBody>
          <a:bodyPr>
            <a:normAutofit/>
          </a:bodyPr>
          <a:lstStyle/>
          <a:p>
            <a:r>
              <a:t>Title Text</a:t>
            </a:r>
          </a:p>
        </p:txBody>
      </p:sp>
      <p:sp>
        <p:nvSpPr>
          <p:cNvPr id="111" name="Body Level One…"/>
          <p:cNvSpPr txBox="1">
            <a:spLocks noGrp="1"/>
          </p:cNvSpPr>
          <p:nvPr>
            <p:ph type="body" sz="half" idx="1"/>
          </p:nvPr>
        </p:nvSpPr>
        <p:spPr>
          <a:xfrm>
            <a:off x="228600" y="1371600"/>
            <a:ext cx="5177972" cy="4189188"/>
          </a:xfrm>
          <a:prstGeom prst="rect">
            <a:avLst/>
          </a:prstGeom>
        </p:spPr>
        <p:txBody>
          <a:bodyPr>
            <a:normAutofit/>
          </a:bodyPr>
          <a:lstStyle>
            <a:lvl1pPr>
              <a:spcBef>
                <a:spcPts val="400"/>
              </a:spcBef>
              <a:buClr>
                <a:srgbClr val="F58025"/>
              </a:buClr>
              <a:defRPr sz="2000">
                <a:latin typeface="+mj-lt"/>
                <a:ea typeface="+mj-ea"/>
                <a:cs typeface="+mj-cs"/>
                <a:sym typeface="Helvetica"/>
              </a:defRPr>
            </a:lvl1pPr>
            <a:lvl2pPr marL="742950" indent="-285750">
              <a:spcBef>
                <a:spcPts val="400"/>
              </a:spcBef>
              <a:buClr>
                <a:srgbClr val="F58025"/>
              </a:buClr>
              <a:defRPr sz="2000">
                <a:latin typeface="+mj-lt"/>
                <a:ea typeface="+mj-ea"/>
                <a:cs typeface="+mj-cs"/>
                <a:sym typeface="Helvetica"/>
              </a:defRPr>
            </a:lvl2pPr>
            <a:lvl3pPr marL="1143000" indent="-228600">
              <a:spcBef>
                <a:spcPts val="400"/>
              </a:spcBef>
              <a:buClr>
                <a:srgbClr val="F58025"/>
              </a:buClr>
              <a:buChar char="o"/>
              <a:defRPr sz="2000">
                <a:latin typeface="+mj-lt"/>
                <a:ea typeface="+mj-ea"/>
                <a:cs typeface="+mj-cs"/>
                <a:sym typeface="Helvetica"/>
              </a:defRPr>
            </a:lvl3pPr>
            <a:lvl4pPr marL="1600200" indent="-228600">
              <a:spcBef>
                <a:spcPts val="400"/>
              </a:spcBef>
              <a:buClr>
                <a:srgbClr val="F58025"/>
              </a:buClr>
              <a:buChar char="▪"/>
              <a:defRPr sz="2000">
                <a:latin typeface="+mj-lt"/>
                <a:ea typeface="+mj-ea"/>
                <a:cs typeface="+mj-cs"/>
                <a:sym typeface="Helvetica"/>
              </a:defRPr>
            </a:lvl4pPr>
            <a:lvl5pPr marL="2057400" indent="-228600">
              <a:spcBef>
                <a:spcPts val="400"/>
              </a:spcBef>
              <a:buClr>
                <a:srgbClr val="F58025"/>
              </a:buClr>
              <a:defRPr sz="2000">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xfrm>
            <a:off x="4419600" y="6172200"/>
            <a:ext cx="2133600" cy="368301"/>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w/Body Text w/Tint">
    <p:spTree>
      <p:nvGrpSpPr>
        <p:cNvPr id="1" name=""/>
        <p:cNvGrpSpPr/>
        <p:nvPr/>
      </p:nvGrpSpPr>
      <p:grpSpPr>
        <a:xfrm>
          <a:off x="0" y="0"/>
          <a:ext cx="0" cy="0"/>
          <a:chOff x="0" y="0"/>
          <a:chExt cx="0" cy="0"/>
        </a:xfrm>
      </p:grpSpPr>
      <p:pic>
        <p:nvPicPr>
          <p:cNvPr id="119" name="Picture 3" descr="Picture 3"/>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20" name="Title Text"/>
          <p:cNvSpPr txBox="1">
            <a:spLocks noGrp="1"/>
          </p:cNvSpPr>
          <p:nvPr>
            <p:ph type="title"/>
          </p:nvPr>
        </p:nvSpPr>
        <p:spPr>
          <a:xfrm>
            <a:off x="177800" y="228600"/>
            <a:ext cx="7315200" cy="576073"/>
          </a:xfrm>
          <a:prstGeom prst="rect">
            <a:avLst/>
          </a:prstGeom>
        </p:spPr>
        <p:txBody>
          <a:bodyPr>
            <a:normAutofit/>
          </a:bodyPr>
          <a:lstStyle/>
          <a:p>
            <a:r>
              <a:t>Title Text</a:t>
            </a:r>
          </a:p>
        </p:txBody>
      </p:sp>
      <p:sp>
        <p:nvSpPr>
          <p:cNvPr id="121" name="Body Level One…"/>
          <p:cNvSpPr txBox="1">
            <a:spLocks noGrp="1"/>
          </p:cNvSpPr>
          <p:nvPr>
            <p:ph type="body" idx="1"/>
          </p:nvPr>
        </p:nvSpPr>
        <p:spPr>
          <a:xfrm>
            <a:off x="228600" y="1371600"/>
            <a:ext cx="8458200" cy="4189188"/>
          </a:xfrm>
          <a:prstGeom prst="rect">
            <a:avLst/>
          </a:prstGeom>
        </p:spPr>
        <p:txBody>
          <a:bodyPr>
            <a:normAutofit/>
          </a:bodyPr>
          <a:lstStyle>
            <a:lvl1pPr>
              <a:spcBef>
                <a:spcPts val="400"/>
              </a:spcBef>
              <a:buClr>
                <a:srgbClr val="F58025"/>
              </a:buClr>
              <a:defRPr sz="2000">
                <a:latin typeface="+mj-lt"/>
                <a:ea typeface="+mj-ea"/>
                <a:cs typeface="+mj-cs"/>
                <a:sym typeface="Helvetica"/>
              </a:defRPr>
            </a:lvl1pPr>
            <a:lvl2pPr marL="742950" indent="-285750">
              <a:spcBef>
                <a:spcPts val="400"/>
              </a:spcBef>
              <a:buClr>
                <a:srgbClr val="F58025"/>
              </a:buClr>
              <a:defRPr sz="2000">
                <a:latin typeface="+mj-lt"/>
                <a:ea typeface="+mj-ea"/>
                <a:cs typeface="+mj-cs"/>
                <a:sym typeface="Helvetica"/>
              </a:defRPr>
            </a:lvl2pPr>
            <a:lvl3pPr marL="1143000" indent="-228600">
              <a:spcBef>
                <a:spcPts val="400"/>
              </a:spcBef>
              <a:buClr>
                <a:srgbClr val="F58025"/>
              </a:buClr>
              <a:buChar char="o"/>
              <a:defRPr sz="2000">
                <a:latin typeface="+mj-lt"/>
                <a:ea typeface="+mj-ea"/>
                <a:cs typeface="+mj-cs"/>
                <a:sym typeface="Helvetica"/>
              </a:defRPr>
            </a:lvl3pPr>
            <a:lvl4pPr marL="1600200" indent="-228600">
              <a:spcBef>
                <a:spcPts val="400"/>
              </a:spcBef>
              <a:buClr>
                <a:srgbClr val="F58025"/>
              </a:buClr>
              <a:buChar char="▪"/>
              <a:defRPr sz="2000">
                <a:latin typeface="+mj-lt"/>
                <a:ea typeface="+mj-ea"/>
                <a:cs typeface="+mj-cs"/>
                <a:sym typeface="Helvetica"/>
              </a:defRPr>
            </a:lvl4pPr>
            <a:lvl5pPr marL="2057400" indent="-228600">
              <a:spcBef>
                <a:spcPts val="400"/>
              </a:spcBef>
              <a:buClr>
                <a:srgbClr val="F58025"/>
              </a:buClr>
              <a:defRPr sz="2000">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22" name="Slide Number"/>
          <p:cNvSpPr txBox="1">
            <a:spLocks noGrp="1"/>
          </p:cNvSpPr>
          <p:nvPr>
            <p:ph type="sldNum" sz="quarter" idx="2"/>
          </p:nvPr>
        </p:nvSpPr>
        <p:spPr>
          <a:xfrm>
            <a:off x="4419600" y="6172200"/>
            <a:ext cx="2133600" cy="368301"/>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Blank w/Tint">
    <p:spTree>
      <p:nvGrpSpPr>
        <p:cNvPr id="1" name=""/>
        <p:cNvGrpSpPr/>
        <p:nvPr/>
      </p:nvGrpSpPr>
      <p:grpSpPr>
        <a:xfrm>
          <a:off x="0" y="0"/>
          <a:ext cx="0" cy="0"/>
          <a:chOff x="0" y="0"/>
          <a:chExt cx="0" cy="0"/>
        </a:xfrm>
      </p:grpSpPr>
      <p:pic>
        <p:nvPicPr>
          <p:cNvPr id="129" name="Picture 3" descr="Picture 3"/>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30" name="Slide Number"/>
          <p:cNvSpPr txBox="1">
            <a:spLocks noGrp="1"/>
          </p:cNvSpPr>
          <p:nvPr>
            <p:ph type="sldNum" sz="quarter" idx="2"/>
          </p:nvPr>
        </p:nvSpPr>
        <p:spPr>
          <a:xfrm>
            <a:off x="4419600" y="6172200"/>
            <a:ext cx="2133600" cy="368301"/>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pic>
        <p:nvPicPr>
          <p:cNvPr id="137" name="Picture 3" descr="Picture 3"/>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38" name="Title Text"/>
          <p:cNvSpPr txBox="1">
            <a:spLocks noGrp="1"/>
          </p:cNvSpPr>
          <p:nvPr>
            <p:ph type="title"/>
          </p:nvPr>
        </p:nvSpPr>
        <p:spPr>
          <a:xfrm>
            <a:off x="228600" y="228600"/>
            <a:ext cx="7315200" cy="576073"/>
          </a:xfrm>
          <a:prstGeom prst="rect">
            <a:avLst/>
          </a:prstGeom>
        </p:spPr>
        <p:txBody>
          <a:bodyPr>
            <a:normAutofit/>
          </a:bodyPr>
          <a:lstStyle/>
          <a:p>
            <a:r>
              <a:t>Title Text</a:t>
            </a:r>
          </a:p>
        </p:txBody>
      </p:sp>
      <p:sp>
        <p:nvSpPr>
          <p:cNvPr id="139" name="Body Level One…"/>
          <p:cNvSpPr txBox="1">
            <a:spLocks noGrp="1"/>
          </p:cNvSpPr>
          <p:nvPr>
            <p:ph type="body" sz="half" idx="1"/>
          </p:nvPr>
        </p:nvSpPr>
        <p:spPr>
          <a:xfrm>
            <a:off x="228600" y="1371600"/>
            <a:ext cx="5177972" cy="4189188"/>
          </a:xfrm>
          <a:prstGeom prst="rect">
            <a:avLst/>
          </a:prstGeom>
        </p:spPr>
        <p:txBody>
          <a:bodyPr>
            <a:normAutofit/>
          </a:bodyPr>
          <a:lstStyle>
            <a:lvl1pPr>
              <a:spcBef>
                <a:spcPts val="400"/>
              </a:spcBef>
              <a:buClr>
                <a:srgbClr val="F58025"/>
              </a:buClr>
              <a:defRPr sz="2000">
                <a:latin typeface="+mj-lt"/>
                <a:ea typeface="+mj-ea"/>
                <a:cs typeface="+mj-cs"/>
                <a:sym typeface="Helvetica"/>
              </a:defRPr>
            </a:lvl1pPr>
            <a:lvl2pPr marL="742950" indent="-285750">
              <a:spcBef>
                <a:spcPts val="400"/>
              </a:spcBef>
              <a:buClr>
                <a:srgbClr val="F58025"/>
              </a:buClr>
              <a:defRPr sz="2000">
                <a:latin typeface="+mj-lt"/>
                <a:ea typeface="+mj-ea"/>
                <a:cs typeface="+mj-cs"/>
                <a:sym typeface="Helvetica"/>
              </a:defRPr>
            </a:lvl2pPr>
            <a:lvl3pPr marL="1143000" indent="-228600">
              <a:spcBef>
                <a:spcPts val="400"/>
              </a:spcBef>
              <a:buClr>
                <a:srgbClr val="F58025"/>
              </a:buClr>
              <a:buChar char="o"/>
              <a:defRPr sz="2000">
                <a:latin typeface="+mj-lt"/>
                <a:ea typeface="+mj-ea"/>
                <a:cs typeface="+mj-cs"/>
                <a:sym typeface="Helvetica"/>
              </a:defRPr>
            </a:lvl3pPr>
            <a:lvl4pPr marL="1600200" indent="-228600">
              <a:spcBef>
                <a:spcPts val="400"/>
              </a:spcBef>
              <a:buClr>
                <a:srgbClr val="F58025"/>
              </a:buClr>
              <a:buChar char="▪"/>
              <a:defRPr sz="2000">
                <a:latin typeface="+mj-lt"/>
                <a:ea typeface="+mj-ea"/>
                <a:cs typeface="+mj-cs"/>
                <a:sym typeface="Helvetica"/>
              </a:defRPr>
            </a:lvl4pPr>
            <a:lvl5pPr marL="2057400" indent="-228600">
              <a:spcBef>
                <a:spcPts val="400"/>
              </a:spcBef>
              <a:buClr>
                <a:srgbClr val="F58025"/>
              </a:buClr>
              <a:defRPr sz="2000">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40" name="Slide Number"/>
          <p:cNvSpPr txBox="1">
            <a:spLocks noGrp="1"/>
          </p:cNvSpPr>
          <p:nvPr>
            <p:ph type="sldNum" sz="quarter" idx="2"/>
          </p:nvPr>
        </p:nvSpPr>
        <p:spPr>
          <a:xfrm>
            <a:off x="4419600" y="6172200"/>
            <a:ext cx="2133600" cy="368301"/>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147" name="Picture 3" descr="Picture 3"/>
          <p:cNvPicPr>
            <a:picLocks noChangeAspect="1"/>
          </p:cNvPicPr>
          <p:nvPr/>
        </p:nvPicPr>
        <p:blipFill>
          <a:blip r:embed="rId2"/>
          <a:stretch>
            <a:fillRect/>
          </a:stretch>
        </p:blipFill>
        <p:spPr>
          <a:xfrm>
            <a:off x="0" y="0"/>
            <a:ext cx="9144000" cy="6858000"/>
          </a:xfrm>
          <a:prstGeom prst="rect">
            <a:avLst/>
          </a:prstGeom>
          <a:ln w="12700">
            <a:miter lim="400000"/>
          </a:ln>
        </p:spPr>
      </p:pic>
      <p:pic>
        <p:nvPicPr>
          <p:cNvPr id="148" name="Picture 5" descr="Picture 5"/>
          <p:cNvPicPr>
            <a:picLocks noChangeAspect="1"/>
          </p:cNvPicPr>
          <p:nvPr/>
        </p:nvPicPr>
        <p:blipFill>
          <a:blip r:embed="rId3"/>
          <a:stretch>
            <a:fillRect/>
          </a:stretch>
        </p:blipFill>
        <p:spPr>
          <a:xfrm>
            <a:off x="7227888" y="150812"/>
            <a:ext cx="1698626" cy="838201"/>
          </a:xfrm>
          <a:prstGeom prst="rect">
            <a:avLst/>
          </a:prstGeom>
          <a:ln w="12700">
            <a:miter lim="400000"/>
          </a:ln>
        </p:spPr>
      </p:pic>
      <p:sp>
        <p:nvSpPr>
          <p:cNvPr id="149" name="Title Text"/>
          <p:cNvSpPr txBox="1">
            <a:spLocks noGrp="1"/>
          </p:cNvSpPr>
          <p:nvPr>
            <p:ph type="title"/>
          </p:nvPr>
        </p:nvSpPr>
        <p:spPr>
          <a:xfrm>
            <a:off x="228600" y="228600"/>
            <a:ext cx="7315200" cy="576073"/>
          </a:xfrm>
          <a:prstGeom prst="rect">
            <a:avLst/>
          </a:prstGeom>
        </p:spPr>
        <p:txBody>
          <a:bodyPr>
            <a:normAutofit/>
          </a:bodyPr>
          <a:lstStyle/>
          <a:p>
            <a:r>
              <a:t>Title Text</a:t>
            </a:r>
          </a:p>
        </p:txBody>
      </p:sp>
      <p:sp>
        <p:nvSpPr>
          <p:cNvPr id="150" name="Body Level One…"/>
          <p:cNvSpPr txBox="1">
            <a:spLocks noGrp="1"/>
          </p:cNvSpPr>
          <p:nvPr>
            <p:ph type="body" sz="half" idx="1"/>
          </p:nvPr>
        </p:nvSpPr>
        <p:spPr>
          <a:xfrm>
            <a:off x="228600" y="1371600"/>
            <a:ext cx="5196114" cy="4189188"/>
          </a:xfrm>
          <a:prstGeom prst="rect">
            <a:avLst/>
          </a:prstGeom>
        </p:spPr>
        <p:txBody>
          <a:bodyPr>
            <a:normAutofit/>
          </a:bodyPr>
          <a:lstStyle>
            <a:lvl1pPr>
              <a:spcBef>
                <a:spcPts val="400"/>
              </a:spcBef>
              <a:buClr>
                <a:srgbClr val="F58025"/>
              </a:buClr>
              <a:defRPr sz="2000">
                <a:latin typeface="+mj-lt"/>
                <a:ea typeface="+mj-ea"/>
                <a:cs typeface="+mj-cs"/>
                <a:sym typeface="Helvetica"/>
              </a:defRPr>
            </a:lvl1pPr>
            <a:lvl2pPr marL="742950" indent="-285750">
              <a:spcBef>
                <a:spcPts val="400"/>
              </a:spcBef>
              <a:buClr>
                <a:srgbClr val="F58025"/>
              </a:buClr>
              <a:defRPr sz="2000">
                <a:latin typeface="+mj-lt"/>
                <a:ea typeface="+mj-ea"/>
                <a:cs typeface="+mj-cs"/>
                <a:sym typeface="Helvetica"/>
              </a:defRPr>
            </a:lvl2pPr>
            <a:lvl3pPr marL="1143000" indent="-228600">
              <a:spcBef>
                <a:spcPts val="400"/>
              </a:spcBef>
              <a:buClr>
                <a:srgbClr val="F58025"/>
              </a:buClr>
              <a:buChar char="o"/>
              <a:defRPr sz="2000">
                <a:latin typeface="+mj-lt"/>
                <a:ea typeface="+mj-ea"/>
                <a:cs typeface="+mj-cs"/>
                <a:sym typeface="Helvetica"/>
              </a:defRPr>
            </a:lvl3pPr>
            <a:lvl4pPr marL="1600200" indent="-228600">
              <a:spcBef>
                <a:spcPts val="400"/>
              </a:spcBef>
              <a:buClr>
                <a:srgbClr val="F58025"/>
              </a:buClr>
              <a:buChar char="▪"/>
              <a:defRPr sz="2000">
                <a:latin typeface="+mj-lt"/>
                <a:ea typeface="+mj-ea"/>
                <a:cs typeface="+mj-cs"/>
                <a:sym typeface="Helvetica"/>
              </a:defRPr>
            </a:lvl4pPr>
            <a:lvl5pPr marL="2057400" indent="-228600">
              <a:spcBef>
                <a:spcPts val="400"/>
              </a:spcBef>
              <a:buClr>
                <a:srgbClr val="F58025"/>
              </a:buClr>
              <a:defRPr sz="2000">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51" name="Slide Number"/>
          <p:cNvSpPr txBox="1">
            <a:spLocks noGrp="1"/>
          </p:cNvSpPr>
          <p:nvPr>
            <p:ph type="sldNum" sz="quarter" idx="2"/>
          </p:nvPr>
        </p:nvSpPr>
        <p:spPr>
          <a:xfrm>
            <a:off x="4419600" y="6172200"/>
            <a:ext cx="2133600" cy="368301"/>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158" name="Picture 3" descr="Picture 3"/>
          <p:cNvPicPr>
            <a:picLocks noChangeAspect="1"/>
          </p:cNvPicPr>
          <p:nvPr/>
        </p:nvPicPr>
        <p:blipFill>
          <a:blip r:embed="rId2"/>
          <a:stretch>
            <a:fillRect/>
          </a:stretch>
        </p:blipFill>
        <p:spPr>
          <a:xfrm>
            <a:off x="0" y="0"/>
            <a:ext cx="9144000" cy="6858000"/>
          </a:xfrm>
          <a:prstGeom prst="rect">
            <a:avLst/>
          </a:prstGeom>
          <a:ln w="12700">
            <a:miter lim="400000"/>
          </a:ln>
        </p:spPr>
      </p:pic>
      <p:pic>
        <p:nvPicPr>
          <p:cNvPr id="159" name="Picture 5" descr="Picture 5"/>
          <p:cNvPicPr>
            <a:picLocks noChangeAspect="1"/>
          </p:cNvPicPr>
          <p:nvPr/>
        </p:nvPicPr>
        <p:blipFill>
          <a:blip r:embed="rId3"/>
          <a:stretch>
            <a:fillRect/>
          </a:stretch>
        </p:blipFill>
        <p:spPr>
          <a:xfrm>
            <a:off x="7227888" y="150812"/>
            <a:ext cx="1698626" cy="838201"/>
          </a:xfrm>
          <a:prstGeom prst="rect">
            <a:avLst/>
          </a:prstGeom>
          <a:ln w="12700">
            <a:miter lim="400000"/>
          </a:ln>
        </p:spPr>
      </p:pic>
      <p:sp>
        <p:nvSpPr>
          <p:cNvPr id="160" name="Title Text"/>
          <p:cNvSpPr txBox="1">
            <a:spLocks noGrp="1"/>
          </p:cNvSpPr>
          <p:nvPr>
            <p:ph type="title"/>
          </p:nvPr>
        </p:nvSpPr>
        <p:spPr>
          <a:xfrm>
            <a:off x="172349" y="199570"/>
            <a:ext cx="7772401" cy="616859"/>
          </a:xfrm>
          <a:prstGeom prst="rect">
            <a:avLst/>
          </a:prstGeom>
        </p:spPr>
        <p:txBody>
          <a:bodyPr>
            <a:normAutofit/>
          </a:bodyPr>
          <a:lstStyle/>
          <a:p>
            <a:r>
              <a:t>Title Text</a:t>
            </a:r>
          </a:p>
        </p:txBody>
      </p:sp>
      <p:sp>
        <p:nvSpPr>
          <p:cNvPr id="161" name="Body Level One…"/>
          <p:cNvSpPr txBox="1">
            <a:spLocks noGrp="1"/>
          </p:cNvSpPr>
          <p:nvPr>
            <p:ph type="body" sz="half" idx="1"/>
          </p:nvPr>
        </p:nvSpPr>
        <p:spPr>
          <a:xfrm>
            <a:off x="228600" y="2743200"/>
            <a:ext cx="6172200" cy="3657600"/>
          </a:xfrm>
          <a:prstGeom prst="rect">
            <a:avLst/>
          </a:prstGeom>
        </p:spPr>
        <p:txBody>
          <a:bodyPr>
            <a:normAutofit/>
          </a:bodyPr>
          <a:lstStyle>
            <a:lvl1pPr>
              <a:spcBef>
                <a:spcPts val="400"/>
              </a:spcBef>
              <a:defRPr sz="2000">
                <a:solidFill>
                  <a:srgbClr val="FFFFFF"/>
                </a:solidFill>
                <a:latin typeface="+mj-lt"/>
                <a:ea typeface="+mj-ea"/>
                <a:cs typeface="+mj-cs"/>
                <a:sym typeface="Helvetica"/>
              </a:defRPr>
            </a:lvl1pPr>
            <a:lvl2pPr marL="742950" indent="-285750">
              <a:spcBef>
                <a:spcPts val="400"/>
              </a:spcBef>
              <a:defRPr sz="2000">
                <a:solidFill>
                  <a:srgbClr val="FFFFFF"/>
                </a:solidFill>
                <a:latin typeface="+mj-lt"/>
                <a:ea typeface="+mj-ea"/>
                <a:cs typeface="+mj-cs"/>
                <a:sym typeface="Helvetica"/>
              </a:defRPr>
            </a:lvl2pPr>
            <a:lvl3pPr marL="1143000" indent="-228600">
              <a:spcBef>
                <a:spcPts val="400"/>
              </a:spcBef>
              <a:buChar char="o"/>
              <a:defRPr sz="2000">
                <a:solidFill>
                  <a:srgbClr val="FFFFFF"/>
                </a:solidFill>
                <a:latin typeface="+mj-lt"/>
                <a:ea typeface="+mj-ea"/>
                <a:cs typeface="+mj-cs"/>
                <a:sym typeface="Helvetica"/>
              </a:defRPr>
            </a:lvl3pPr>
            <a:lvl4pPr marL="1600200" indent="-228600">
              <a:spcBef>
                <a:spcPts val="400"/>
              </a:spcBef>
              <a:buChar char="▪"/>
              <a:defRPr sz="2000">
                <a:solidFill>
                  <a:srgbClr val="FFFFFF"/>
                </a:solidFill>
                <a:latin typeface="+mj-lt"/>
                <a:ea typeface="+mj-ea"/>
                <a:cs typeface="+mj-cs"/>
                <a:sym typeface="Helvetica"/>
              </a:defRPr>
            </a:lvl4pPr>
            <a:lvl5pPr marL="2057400" indent="-228600">
              <a:spcBef>
                <a:spcPts val="400"/>
              </a:spcBef>
              <a:defRPr sz="2000">
                <a:solidFill>
                  <a:srgbClr val="FFFFFF"/>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62" name="Slide Number"/>
          <p:cNvSpPr txBox="1">
            <a:spLocks noGrp="1"/>
          </p:cNvSpPr>
          <p:nvPr>
            <p:ph type="sldNum" sz="quarter" idx="2"/>
          </p:nvPr>
        </p:nvSpPr>
        <p:spPr>
          <a:xfrm>
            <a:off x="4419600" y="6172200"/>
            <a:ext cx="2133600" cy="368301"/>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169" name="Picture 3" descr="Picture 3"/>
          <p:cNvPicPr>
            <a:picLocks noChangeAspect="1"/>
          </p:cNvPicPr>
          <p:nvPr/>
        </p:nvPicPr>
        <p:blipFill>
          <a:blip r:embed="rId2"/>
          <a:stretch>
            <a:fillRect/>
          </a:stretch>
        </p:blipFill>
        <p:spPr>
          <a:xfrm>
            <a:off x="0" y="0"/>
            <a:ext cx="9144000" cy="6858000"/>
          </a:xfrm>
          <a:prstGeom prst="rect">
            <a:avLst/>
          </a:prstGeom>
          <a:ln w="12700">
            <a:miter lim="400000"/>
          </a:ln>
        </p:spPr>
      </p:pic>
      <p:pic>
        <p:nvPicPr>
          <p:cNvPr id="170" name="Picture 5" descr="Picture 5"/>
          <p:cNvPicPr>
            <a:picLocks noChangeAspect="1"/>
          </p:cNvPicPr>
          <p:nvPr/>
        </p:nvPicPr>
        <p:blipFill>
          <a:blip r:embed="rId3"/>
          <a:stretch>
            <a:fillRect/>
          </a:stretch>
        </p:blipFill>
        <p:spPr>
          <a:xfrm>
            <a:off x="7227888" y="150812"/>
            <a:ext cx="1698626" cy="838201"/>
          </a:xfrm>
          <a:prstGeom prst="rect">
            <a:avLst/>
          </a:prstGeom>
          <a:ln w="12700">
            <a:miter lim="400000"/>
          </a:ln>
        </p:spPr>
      </p:pic>
      <p:sp>
        <p:nvSpPr>
          <p:cNvPr id="171" name="Title Text"/>
          <p:cNvSpPr txBox="1">
            <a:spLocks noGrp="1"/>
          </p:cNvSpPr>
          <p:nvPr>
            <p:ph type="title"/>
          </p:nvPr>
        </p:nvSpPr>
        <p:spPr>
          <a:xfrm>
            <a:off x="228600" y="228600"/>
            <a:ext cx="7315200" cy="576073"/>
          </a:xfrm>
          <a:prstGeom prst="rect">
            <a:avLst/>
          </a:prstGeom>
        </p:spPr>
        <p:txBody>
          <a:bodyPr>
            <a:normAutofit/>
          </a:bodyPr>
          <a:lstStyle/>
          <a:p>
            <a:r>
              <a:t>Title Text</a:t>
            </a:r>
          </a:p>
        </p:txBody>
      </p:sp>
      <p:sp>
        <p:nvSpPr>
          <p:cNvPr id="172" name="Body Level One…"/>
          <p:cNvSpPr txBox="1">
            <a:spLocks noGrp="1"/>
          </p:cNvSpPr>
          <p:nvPr>
            <p:ph type="body" idx="1"/>
          </p:nvPr>
        </p:nvSpPr>
        <p:spPr>
          <a:xfrm>
            <a:off x="228600" y="1371600"/>
            <a:ext cx="8458200" cy="4189188"/>
          </a:xfrm>
          <a:prstGeom prst="rect">
            <a:avLst/>
          </a:prstGeom>
        </p:spPr>
        <p:txBody>
          <a:bodyPr>
            <a:normAutofit/>
          </a:bodyPr>
          <a:lstStyle>
            <a:lvl1pPr>
              <a:spcBef>
                <a:spcPts val="400"/>
              </a:spcBef>
              <a:buClr>
                <a:srgbClr val="F58025"/>
              </a:buClr>
              <a:defRPr sz="2000">
                <a:solidFill>
                  <a:srgbClr val="FFFFFF"/>
                </a:solidFill>
                <a:latin typeface="+mj-lt"/>
                <a:ea typeface="+mj-ea"/>
                <a:cs typeface="+mj-cs"/>
                <a:sym typeface="Helvetica"/>
              </a:defRPr>
            </a:lvl1pPr>
            <a:lvl2pPr marL="742950" indent="-285750">
              <a:spcBef>
                <a:spcPts val="400"/>
              </a:spcBef>
              <a:buClr>
                <a:srgbClr val="F58025"/>
              </a:buClr>
              <a:defRPr sz="2000">
                <a:solidFill>
                  <a:srgbClr val="FFFFFF"/>
                </a:solidFill>
                <a:latin typeface="+mj-lt"/>
                <a:ea typeface="+mj-ea"/>
                <a:cs typeface="+mj-cs"/>
                <a:sym typeface="Helvetica"/>
              </a:defRPr>
            </a:lvl2pPr>
            <a:lvl3pPr marL="1143000" indent="-228600">
              <a:spcBef>
                <a:spcPts val="400"/>
              </a:spcBef>
              <a:buClr>
                <a:srgbClr val="F58025"/>
              </a:buClr>
              <a:buChar char="o"/>
              <a:defRPr sz="2000">
                <a:solidFill>
                  <a:srgbClr val="FFFFFF"/>
                </a:solidFill>
                <a:latin typeface="+mj-lt"/>
                <a:ea typeface="+mj-ea"/>
                <a:cs typeface="+mj-cs"/>
                <a:sym typeface="Helvetica"/>
              </a:defRPr>
            </a:lvl3pPr>
            <a:lvl4pPr marL="1600200" indent="-228600">
              <a:spcBef>
                <a:spcPts val="400"/>
              </a:spcBef>
              <a:buClr>
                <a:srgbClr val="F58025"/>
              </a:buClr>
              <a:buChar char="▪"/>
              <a:defRPr sz="2000">
                <a:solidFill>
                  <a:srgbClr val="FFFFFF"/>
                </a:solidFill>
                <a:latin typeface="+mj-lt"/>
                <a:ea typeface="+mj-ea"/>
                <a:cs typeface="+mj-cs"/>
                <a:sym typeface="Helvetica"/>
              </a:defRPr>
            </a:lvl4pPr>
            <a:lvl5pPr marL="2057400" indent="-228600">
              <a:spcBef>
                <a:spcPts val="400"/>
              </a:spcBef>
              <a:buClr>
                <a:srgbClr val="F58025"/>
              </a:buClr>
              <a:defRPr sz="2000">
                <a:solidFill>
                  <a:srgbClr val="FFFFFF"/>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xfrm>
            <a:off x="4419600" y="6172200"/>
            <a:ext cx="2133600" cy="368301"/>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180" name="Picture 3" descr="Picture 3"/>
          <p:cNvPicPr>
            <a:picLocks noChangeAspect="1"/>
          </p:cNvPicPr>
          <p:nvPr/>
        </p:nvPicPr>
        <p:blipFill>
          <a:blip r:embed="rId2"/>
          <a:stretch>
            <a:fillRect/>
          </a:stretch>
        </p:blipFill>
        <p:spPr>
          <a:xfrm>
            <a:off x="0" y="0"/>
            <a:ext cx="9144000" cy="6858000"/>
          </a:xfrm>
          <a:prstGeom prst="rect">
            <a:avLst/>
          </a:prstGeom>
          <a:ln w="12700">
            <a:miter lim="400000"/>
          </a:ln>
        </p:spPr>
      </p:pic>
      <p:pic>
        <p:nvPicPr>
          <p:cNvPr id="181" name="Picture 5" descr="Picture 5"/>
          <p:cNvPicPr>
            <a:picLocks noChangeAspect="1"/>
          </p:cNvPicPr>
          <p:nvPr/>
        </p:nvPicPr>
        <p:blipFill>
          <a:blip r:embed="rId3"/>
          <a:stretch>
            <a:fillRect/>
          </a:stretch>
        </p:blipFill>
        <p:spPr>
          <a:xfrm>
            <a:off x="7227888" y="150812"/>
            <a:ext cx="1698626" cy="838201"/>
          </a:xfrm>
          <a:prstGeom prst="rect">
            <a:avLst/>
          </a:prstGeom>
          <a:ln w="12700">
            <a:miter lim="400000"/>
          </a:ln>
        </p:spPr>
      </p:pic>
      <p:sp>
        <p:nvSpPr>
          <p:cNvPr id="182" name="Title Text"/>
          <p:cNvSpPr txBox="1">
            <a:spLocks noGrp="1"/>
          </p:cNvSpPr>
          <p:nvPr>
            <p:ph type="title"/>
          </p:nvPr>
        </p:nvSpPr>
        <p:spPr>
          <a:xfrm>
            <a:off x="228600" y="228600"/>
            <a:ext cx="7315200" cy="576073"/>
          </a:xfrm>
          <a:prstGeom prst="rect">
            <a:avLst/>
          </a:prstGeom>
        </p:spPr>
        <p:txBody>
          <a:bodyPr>
            <a:normAutofit/>
          </a:bodyPr>
          <a:lstStyle/>
          <a:p>
            <a:r>
              <a:t>Title Text</a:t>
            </a:r>
          </a:p>
        </p:txBody>
      </p:sp>
      <p:sp>
        <p:nvSpPr>
          <p:cNvPr id="183" name="Body Level One…"/>
          <p:cNvSpPr txBox="1">
            <a:spLocks noGrp="1"/>
          </p:cNvSpPr>
          <p:nvPr>
            <p:ph type="body" idx="1"/>
          </p:nvPr>
        </p:nvSpPr>
        <p:spPr>
          <a:xfrm>
            <a:off x="228600" y="1371600"/>
            <a:ext cx="8458200" cy="4189188"/>
          </a:xfrm>
          <a:prstGeom prst="rect">
            <a:avLst/>
          </a:prstGeom>
        </p:spPr>
        <p:txBody>
          <a:bodyPr>
            <a:normAutofit/>
          </a:bodyPr>
          <a:lstStyle>
            <a:lvl1pPr>
              <a:spcBef>
                <a:spcPts val="400"/>
              </a:spcBef>
              <a:buClr>
                <a:srgbClr val="F58025"/>
              </a:buClr>
              <a:defRPr sz="2000">
                <a:solidFill>
                  <a:srgbClr val="FFFFFF"/>
                </a:solidFill>
                <a:latin typeface="+mj-lt"/>
                <a:ea typeface="+mj-ea"/>
                <a:cs typeface="+mj-cs"/>
                <a:sym typeface="Helvetica"/>
              </a:defRPr>
            </a:lvl1pPr>
            <a:lvl2pPr marL="742950" indent="-285750">
              <a:spcBef>
                <a:spcPts val="400"/>
              </a:spcBef>
              <a:buClr>
                <a:srgbClr val="F58025"/>
              </a:buClr>
              <a:defRPr sz="2000">
                <a:solidFill>
                  <a:srgbClr val="FFFFFF"/>
                </a:solidFill>
                <a:latin typeface="+mj-lt"/>
                <a:ea typeface="+mj-ea"/>
                <a:cs typeface="+mj-cs"/>
                <a:sym typeface="Helvetica"/>
              </a:defRPr>
            </a:lvl2pPr>
            <a:lvl3pPr marL="1143000" indent="-228600">
              <a:spcBef>
                <a:spcPts val="400"/>
              </a:spcBef>
              <a:buClr>
                <a:srgbClr val="F58025"/>
              </a:buClr>
              <a:buChar char="o"/>
              <a:defRPr sz="2000">
                <a:solidFill>
                  <a:srgbClr val="FFFFFF"/>
                </a:solidFill>
                <a:latin typeface="+mj-lt"/>
                <a:ea typeface="+mj-ea"/>
                <a:cs typeface="+mj-cs"/>
                <a:sym typeface="Helvetica"/>
              </a:defRPr>
            </a:lvl3pPr>
            <a:lvl4pPr marL="1600200" indent="-228600">
              <a:spcBef>
                <a:spcPts val="400"/>
              </a:spcBef>
              <a:buClr>
                <a:srgbClr val="F58025"/>
              </a:buClr>
              <a:buChar char="▪"/>
              <a:defRPr sz="2000">
                <a:solidFill>
                  <a:srgbClr val="FFFFFF"/>
                </a:solidFill>
                <a:latin typeface="+mj-lt"/>
                <a:ea typeface="+mj-ea"/>
                <a:cs typeface="+mj-cs"/>
                <a:sym typeface="Helvetica"/>
              </a:defRPr>
            </a:lvl4pPr>
            <a:lvl5pPr marL="2057400" indent="-228600">
              <a:spcBef>
                <a:spcPts val="400"/>
              </a:spcBef>
              <a:buClr>
                <a:srgbClr val="F58025"/>
              </a:buClr>
              <a:defRPr sz="2000">
                <a:solidFill>
                  <a:srgbClr val="FFFFFF"/>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84" name="Slide Number"/>
          <p:cNvSpPr txBox="1">
            <a:spLocks noGrp="1"/>
          </p:cNvSpPr>
          <p:nvPr>
            <p:ph type="sldNum" sz="quarter" idx="2"/>
          </p:nvPr>
        </p:nvSpPr>
        <p:spPr>
          <a:xfrm>
            <a:off x="4419600" y="6172200"/>
            <a:ext cx="2133600" cy="368301"/>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191" name="Picture 3" descr="Picture 3"/>
          <p:cNvPicPr>
            <a:picLocks noChangeAspect="1"/>
          </p:cNvPicPr>
          <p:nvPr/>
        </p:nvPicPr>
        <p:blipFill>
          <a:blip r:embed="rId2"/>
          <a:stretch>
            <a:fillRect/>
          </a:stretch>
        </p:blipFill>
        <p:spPr>
          <a:xfrm>
            <a:off x="0" y="0"/>
            <a:ext cx="9144000" cy="6858000"/>
          </a:xfrm>
          <a:prstGeom prst="rect">
            <a:avLst/>
          </a:prstGeom>
          <a:ln w="12700">
            <a:miter lim="400000"/>
          </a:ln>
        </p:spPr>
      </p:pic>
      <p:pic>
        <p:nvPicPr>
          <p:cNvPr id="192" name="Picture 5" descr="Picture 5"/>
          <p:cNvPicPr>
            <a:picLocks noChangeAspect="1"/>
          </p:cNvPicPr>
          <p:nvPr/>
        </p:nvPicPr>
        <p:blipFill>
          <a:blip r:embed="rId3"/>
          <a:stretch>
            <a:fillRect/>
          </a:stretch>
        </p:blipFill>
        <p:spPr>
          <a:xfrm>
            <a:off x="7227888" y="150812"/>
            <a:ext cx="1698626" cy="838201"/>
          </a:xfrm>
          <a:prstGeom prst="rect">
            <a:avLst/>
          </a:prstGeom>
          <a:ln w="12700">
            <a:miter lim="400000"/>
          </a:ln>
        </p:spPr>
      </p:pic>
      <p:sp>
        <p:nvSpPr>
          <p:cNvPr id="193" name="Title Text"/>
          <p:cNvSpPr txBox="1">
            <a:spLocks noGrp="1"/>
          </p:cNvSpPr>
          <p:nvPr>
            <p:ph type="title"/>
          </p:nvPr>
        </p:nvSpPr>
        <p:spPr>
          <a:xfrm>
            <a:off x="228600" y="228600"/>
            <a:ext cx="7315200" cy="576263"/>
          </a:xfrm>
          <a:prstGeom prst="rect">
            <a:avLst/>
          </a:prstGeom>
        </p:spPr>
        <p:txBody>
          <a:bodyPr>
            <a:normAutofit/>
          </a:bodyPr>
          <a:lstStyle/>
          <a:p>
            <a:r>
              <a:t>Title Text</a:t>
            </a:r>
          </a:p>
        </p:txBody>
      </p:sp>
      <p:sp>
        <p:nvSpPr>
          <p:cNvPr id="194" name="Body Level One…"/>
          <p:cNvSpPr txBox="1">
            <a:spLocks noGrp="1"/>
          </p:cNvSpPr>
          <p:nvPr>
            <p:ph type="body" idx="1"/>
          </p:nvPr>
        </p:nvSpPr>
        <p:spPr>
          <a:xfrm>
            <a:off x="228600" y="1371600"/>
            <a:ext cx="8458200" cy="4911725"/>
          </a:xfrm>
          <a:prstGeom prst="rect">
            <a:avLst/>
          </a:prstGeom>
        </p:spPr>
        <p:txBody>
          <a:bodyPr>
            <a:normAutofit/>
          </a:bodyPr>
          <a:lstStyle>
            <a:lvl1pPr>
              <a:spcBef>
                <a:spcPts val="400"/>
              </a:spcBef>
              <a:buClr>
                <a:srgbClr val="F58025"/>
              </a:buClr>
              <a:defRPr sz="2000">
                <a:solidFill>
                  <a:srgbClr val="FFFFFF"/>
                </a:solidFill>
                <a:latin typeface="+mj-lt"/>
                <a:ea typeface="+mj-ea"/>
                <a:cs typeface="+mj-cs"/>
                <a:sym typeface="Helvetica"/>
              </a:defRPr>
            </a:lvl1pPr>
            <a:lvl2pPr marL="742950" indent="-285750">
              <a:spcBef>
                <a:spcPts val="400"/>
              </a:spcBef>
              <a:buClr>
                <a:srgbClr val="F58025"/>
              </a:buClr>
              <a:defRPr sz="2000">
                <a:solidFill>
                  <a:srgbClr val="FFFFFF"/>
                </a:solidFill>
                <a:latin typeface="+mj-lt"/>
                <a:ea typeface="+mj-ea"/>
                <a:cs typeface="+mj-cs"/>
                <a:sym typeface="Helvetica"/>
              </a:defRPr>
            </a:lvl2pPr>
            <a:lvl3pPr marL="1143000" indent="-228600">
              <a:spcBef>
                <a:spcPts val="400"/>
              </a:spcBef>
              <a:buClr>
                <a:srgbClr val="F58025"/>
              </a:buClr>
              <a:buChar char="o"/>
              <a:defRPr sz="2000">
                <a:solidFill>
                  <a:srgbClr val="FFFFFF"/>
                </a:solidFill>
                <a:latin typeface="+mj-lt"/>
                <a:ea typeface="+mj-ea"/>
                <a:cs typeface="+mj-cs"/>
                <a:sym typeface="Helvetica"/>
              </a:defRPr>
            </a:lvl3pPr>
            <a:lvl4pPr marL="1600200" indent="-228600">
              <a:spcBef>
                <a:spcPts val="400"/>
              </a:spcBef>
              <a:buClr>
                <a:srgbClr val="F58025"/>
              </a:buClr>
              <a:buChar char="▪"/>
              <a:defRPr sz="2000">
                <a:solidFill>
                  <a:srgbClr val="FFFFFF"/>
                </a:solidFill>
                <a:latin typeface="+mj-lt"/>
                <a:ea typeface="+mj-ea"/>
                <a:cs typeface="+mj-cs"/>
                <a:sym typeface="Helvetica"/>
              </a:defRPr>
            </a:lvl4pPr>
            <a:lvl5pPr marL="2057400" indent="-228600">
              <a:spcBef>
                <a:spcPts val="400"/>
              </a:spcBef>
              <a:buClr>
                <a:srgbClr val="F58025"/>
              </a:buClr>
              <a:defRPr sz="2000">
                <a:solidFill>
                  <a:srgbClr val="FFFFFF"/>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95" name="Slide Number"/>
          <p:cNvSpPr txBox="1">
            <a:spLocks noGrp="1"/>
          </p:cNvSpPr>
          <p:nvPr>
            <p:ph type="sldNum" sz="quarter" idx="2"/>
          </p:nvPr>
        </p:nvSpPr>
        <p:spPr>
          <a:xfrm>
            <a:off x="4419600" y="6172200"/>
            <a:ext cx="2133600" cy="368301"/>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Intro_Slide_HF_Ice">
    <p:spTree>
      <p:nvGrpSpPr>
        <p:cNvPr id="1" name=""/>
        <p:cNvGrpSpPr/>
        <p:nvPr/>
      </p:nvGrpSpPr>
      <p:grpSpPr>
        <a:xfrm>
          <a:off x="0" y="0"/>
          <a:ext cx="0" cy="0"/>
          <a:chOff x="0" y="0"/>
          <a:chExt cx="0" cy="0"/>
        </a:xfrm>
      </p:grpSpPr>
      <p:pic>
        <p:nvPicPr>
          <p:cNvPr id="23"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4" name="Title Text"/>
          <p:cNvSpPr txBox="1">
            <a:spLocks noGrp="1"/>
          </p:cNvSpPr>
          <p:nvPr>
            <p:ph type="title"/>
          </p:nvPr>
        </p:nvSpPr>
        <p:spPr>
          <a:xfrm>
            <a:off x="228600" y="228600"/>
            <a:ext cx="7315200" cy="576073"/>
          </a:xfrm>
          <a:prstGeom prst="rect">
            <a:avLst/>
          </a:prstGeom>
        </p:spPr>
        <p:txBody>
          <a:bodyPr>
            <a:normAutofit/>
          </a:bodyPr>
          <a:lstStyle/>
          <a:p>
            <a:r>
              <a:t>Title Text</a:t>
            </a:r>
          </a:p>
        </p:txBody>
      </p:sp>
      <p:sp>
        <p:nvSpPr>
          <p:cNvPr id="25" name="Slide Number"/>
          <p:cNvSpPr txBox="1">
            <a:spLocks noGrp="1"/>
          </p:cNvSpPr>
          <p:nvPr>
            <p:ph type="sldNum" sz="quarter" idx="2"/>
          </p:nvPr>
        </p:nvSpPr>
        <p:spPr>
          <a:xfrm>
            <a:off x="4419600" y="6172200"/>
            <a:ext cx="2133600" cy="368301"/>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202" name="Title Text"/>
          <p:cNvSpPr txBox="1">
            <a:spLocks noGrp="1"/>
          </p:cNvSpPr>
          <p:nvPr>
            <p:ph type="title"/>
          </p:nvPr>
        </p:nvSpPr>
        <p:spPr>
          <a:xfrm>
            <a:off x="1143000" y="1122362"/>
            <a:ext cx="6858000" cy="2387601"/>
          </a:xfrm>
          <a:prstGeom prst="rect">
            <a:avLst/>
          </a:prstGeom>
        </p:spPr>
        <p:txBody>
          <a:bodyPr anchor="b">
            <a:normAutofit/>
          </a:bodyPr>
          <a:lstStyle>
            <a:lvl1pPr algn="ctr" defTabSz="685800">
              <a:lnSpc>
                <a:spcPct val="90000"/>
              </a:lnSpc>
              <a:defRPr sz="4500" b="0">
                <a:solidFill>
                  <a:srgbClr val="000000"/>
                </a:solidFill>
                <a:latin typeface="Calibri Light"/>
                <a:ea typeface="Calibri Light"/>
                <a:cs typeface="Calibri Light"/>
                <a:sym typeface="Calibri Light"/>
              </a:defRPr>
            </a:lvl1pPr>
          </a:lstStyle>
          <a:p>
            <a:pPr>
              <a:defRPr>
                <a:effectLst/>
              </a:defRPr>
            </a:pPr>
            <a:r>
              <a:t>Title Text</a:t>
            </a:r>
          </a:p>
        </p:txBody>
      </p:sp>
      <p:sp>
        <p:nvSpPr>
          <p:cNvPr id="203"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defTabSz="685800">
              <a:lnSpc>
                <a:spcPct val="90000"/>
              </a:lnSpc>
              <a:buSzTx/>
              <a:buFontTx/>
              <a:buNone/>
              <a:defRPr sz="1800">
                <a:solidFill>
                  <a:srgbClr val="000000"/>
                </a:solidFill>
                <a:latin typeface="+mn-lt"/>
                <a:ea typeface="+mn-ea"/>
                <a:cs typeface="+mn-cs"/>
                <a:sym typeface="Calibri"/>
              </a:defRPr>
            </a:lvl1pPr>
            <a:lvl2pPr marL="0" indent="342900" algn="ctr" defTabSz="685800">
              <a:lnSpc>
                <a:spcPct val="90000"/>
              </a:lnSpc>
              <a:buSzTx/>
              <a:buFontTx/>
              <a:buNone/>
              <a:defRPr sz="1800">
                <a:solidFill>
                  <a:srgbClr val="000000"/>
                </a:solidFill>
                <a:latin typeface="+mn-lt"/>
                <a:ea typeface="+mn-ea"/>
                <a:cs typeface="+mn-cs"/>
                <a:sym typeface="Calibri"/>
              </a:defRPr>
            </a:lvl2pPr>
            <a:lvl3pPr marL="0" indent="685800" algn="ctr" defTabSz="685800">
              <a:lnSpc>
                <a:spcPct val="90000"/>
              </a:lnSpc>
              <a:buSzTx/>
              <a:buFontTx/>
              <a:buNone/>
              <a:defRPr sz="1800">
                <a:solidFill>
                  <a:srgbClr val="000000"/>
                </a:solidFill>
                <a:latin typeface="+mn-lt"/>
                <a:ea typeface="+mn-ea"/>
                <a:cs typeface="+mn-cs"/>
                <a:sym typeface="Calibri"/>
              </a:defRPr>
            </a:lvl3pPr>
            <a:lvl4pPr marL="0" indent="1028700" algn="ctr" defTabSz="685800">
              <a:lnSpc>
                <a:spcPct val="90000"/>
              </a:lnSpc>
              <a:buSzTx/>
              <a:buFontTx/>
              <a:buNone/>
              <a:defRPr sz="1800">
                <a:solidFill>
                  <a:srgbClr val="000000"/>
                </a:solidFill>
                <a:latin typeface="+mn-lt"/>
                <a:ea typeface="+mn-ea"/>
                <a:cs typeface="+mn-cs"/>
                <a:sym typeface="Calibri"/>
              </a:defRPr>
            </a:lvl4pPr>
            <a:lvl5pPr marL="0" indent="1371600" algn="ctr" defTabSz="685800">
              <a:lnSpc>
                <a:spcPct val="90000"/>
              </a:lnSpc>
              <a:buSzTx/>
              <a:buFontTx/>
              <a:buNone/>
              <a:defRPr sz="18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04" name="Slide Number"/>
          <p:cNvSpPr txBox="1">
            <a:spLocks noGrp="1"/>
          </p:cNvSpPr>
          <p:nvPr>
            <p:ph type="sldNum" sz="quarter" idx="2"/>
          </p:nvPr>
        </p:nvSpPr>
        <p:spPr>
          <a:xfrm>
            <a:off x="8295347" y="6423342"/>
            <a:ext cx="220003" cy="231141"/>
          </a:xfrm>
          <a:prstGeom prst="rect">
            <a:avLst/>
          </a:prstGeom>
        </p:spPr>
        <p:txBody>
          <a:bodyPr anchor="ctr"/>
          <a:lstStyle>
            <a:lvl1pPr algn="r" defTabSz="685800">
              <a:defRPr sz="900">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11" name="Title Text"/>
          <p:cNvSpPr txBox="1">
            <a:spLocks noGrp="1"/>
          </p:cNvSpPr>
          <p:nvPr>
            <p:ph type="title"/>
          </p:nvPr>
        </p:nvSpPr>
        <p:spPr>
          <a:xfrm>
            <a:off x="628650" y="365125"/>
            <a:ext cx="7886700" cy="1325563"/>
          </a:xfrm>
          <a:prstGeom prst="rect">
            <a:avLst/>
          </a:prstGeom>
        </p:spPr>
        <p:txBody>
          <a:bodyPr>
            <a:normAutofit/>
          </a:bodyPr>
          <a:lstStyle>
            <a:lvl1pPr defTabSz="685800">
              <a:lnSpc>
                <a:spcPct val="90000"/>
              </a:lnSpc>
              <a:defRPr sz="3300" b="0">
                <a:solidFill>
                  <a:srgbClr val="000000"/>
                </a:solidFill>
                <a:latin typeface="Calibri Light"/>
                <a:ea typeface="Calibri Light"/>
                <a:cs typeface="Calibri Light"/>
                <a:sym typeface="Calibri Light"/>
              </a:defRPr>
            </a:lvl1pPr>
          </a:lstStyle>
          <a:p>
            <a:pPr>
              <a:defRPr>
                <a:effectLst/>
              </a:defRPr>
            </a:pPr>
            <a:r>
              <a:t>Title Text</a:t>
            </a:r>
          </a:p>
        </p:txBody>
      </p:sp>
      <p:sp>
        <p:nvSpPr>
          <p:cNvPr id="212" name="Body Level One…"/>
          <p:cNvSpPr txBox="1">
            <a:spLocks noGrp="1"/>
          </p:cNvSpPr>
          <p:nvPr>
            <p:ph type="body" idx="1"/>
          </p:nvPr>
        </p:nvSpPr>
        <p:spPr>
          <a:xfrm>
            <a:off x="628650" y="1825625"/>
            <a:ext cx="7886700" cy="4351338"/>
          </a:xfrm>
          <a:prstGeom prst="rect">
            <a:avLst/>
          </a:prstGeom>
        </p:spPr>
        <p:txBody>
          <a:bodyPr>
            <a:normAutofit/>
          </a:bodyPr>
          <a:lstStyle>
            <a:lvl1pPr marL="171450" indent="-171450" defTabSz="685800">
              <a:lnSpc>
                <a:spcPct val="90000"/>
              </a:lnSpc>
              <a:defRPr sz="2100">
                <a:solidFill>
                  <a:srgbClr val="000000"/>
                </a:solidFill>
                <a:latin typeface="+mn-lt"/>
                <a:ea typeface="+mn-ea"/>
                <a:cs typeface="+mn-cs"/>
                <a:sym typeface="Calibri"/>
              </a:defRPr>
            </a:lvl1pPr>
            <a:lvl2pPr marL="542925" indent="-200025" defTabSz="685800">
              <a:lnSpc>
                <a:spcPct val="90000"/>
              </a:lnSpc>
              <a:buChar char="•"/>
              <a:defRPr sz="2100">
                <a:solidFill>
                  <a:srgbClr val="000000"/>
                </a:solidFill>
                <a:latin typeface="+mn-lt"/>
                <a:ea typeface="+mn-ea"/>
                <a:cs typeface="+mn-cs"/>
                <a:sym typeface="Calibri"/>
              </a:defRPr>
            </a:lvl2pPr>
            <a:lvl3pPr marL="925830" indent="-240030" defTabSz="685800">
              <a:lnSpc>
                <a:spcPct val="90000"/>
              </a:lnSpc>
              <a:defRPr sz="2100">
                <a:solidFill>
                  <a:srgbClr val="000000"/>
                </a:solidFill>
                <a:latin typeface="+mn-lt"/>
                <a:ea typeface="+mn-ea"/>
                <a:cs typeface="+mn-cs"/>
                <a:sym typeface="Calibri"/>
              </a:defRPr>
            </a:lvl3pPr>
            <a:lvl4pPr marL="1305657" indent="-276957" defTabSz="685800">
              <a:lnSpc>
                <a:spcPct val="90000"/>
              </a:lnSpc>
              <a:buChar char="•"/>
              <a:defRPr sz="2100">
                <a:solidFill>
                  <a:srgbClr val="000000"/>
                </a:solidFill>
                <a:latin typeface="+mn-lt"/>
                <a:ea typeface="+mn-ea"/>
                <a:cs typeface="+mn-cs"/>
                <a:sym typeface="Calibri"/>
              </a:defRPr>
            </a:lvl4pPr>
            <a:lvl5pPr marL="1648557" indent="-276957" defTabSz="685800">
              <a:lnSpc>
                <a:spcPct val="90000"/>
              </a:lnSpc>
              <a:buChar char="•"/>
              <a:defRPr sz="21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13" name="Slide Number"/>
          <p:cNvSpPr txBox="1">
            <a:spLocks noGrp="1"/>
          </p:cNvSpPr>
          <p:nvPr>
            <p:ph type="sldNum" sz="quarter" idx="2"/>
          </p:nvPr>
        </p:nvSpPr>
        <p:spPr>
          <a:xfrm>
            <a:off x="8295347" y="6423342"/>
            <a:ext cx="220003" cy="231141"/>
          </a:xfrm>
          <a:prstGeom prst="rect">
            <a:avLst/>
          </a:prstGeom>
        </p:spPr>
        <p:txBody>
          <a:bodyPr anchor="ctr"/>
          <a:lstStyle>
            <a:lvl1pPr algn="r" defTabSz="685800">
              <a:defRPr sz="900">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220" name="Title Text"/>
          <p:cNvSpPr txBox="1">
            <a:spLocks noGrp="1"/>
          </p:cNvSpPr>
          <p:nvPr>
            <p:ph type="title"/>
          </p:nvPr>
        </p:nvSpPr>
        <p:spPr>
          <a:xfrm>
            <a:off x="623887" y="1709739"/>
            <a:ext cx="7886701" cy="2852737"/>
          </a:xfrm>
          <a:prstGeom prst="rect">
            <a:avLst/>
          </a:prstGeom>
        </p:spPr>
        <p:txBody>
          <a:bodyPr anchor="b">
            <a:normAutofit/>
          </a:bodyPr>
          <a:lstStyle>
            <a:lvl1pPr defTabSz="685800">
              <a:lnSpc>
                <a:spcPct val="90000"/>
              </a:lnSpc>
              <a:defRPr sz="4500" b="0">
                <a:solidFill>
                  <a:srgbClr val="000000"/>
                </a:solidFill>
                <a:latin typeface="Calibri Light"/>
                <a:ea typeface="Calibri Light"/>
                <a:cs typeface="Calibri Light"/>
                <a:sym typeface="Calibri Light"/>
              </a:defRPr>
            </a:lvl1pPr>
          </a:lstStyle>
          <a:p>
            <a:pPr>
              <a:defRPr>
                <a:effectLst/>
              </a:defRPr>
            </a:pPr>
            <a:r>
              <a:t>Title Text</a:t>
            </a:r>
          </a:p>
        </p:txBody>
      </p:sp>
      <p:sp>
        <p:nvSpPr>
          <p:cNvPr id="221" name="Body Level One…"/>
          <p:cNvSpPr txBox="1">
            <a:spLocks noGrp="1"/>
          </p:cNvSpPr>
          <p:nvPr>
            <p:ph type="body" sz="quarter" idx="1"/>
          </p:nvPr>
        </p:nvSpPr>
        <p:spPr>
          <a:xfrm>
            <a:off x="623887" y="4589464"/>
            <a:ext cx="7886701" cy="1500188"/>
          </a:xfrm>
          <a:prstGeom prst="rect">
            <a:avLst/>
          </a:prstGeom>
        </p:spPr>
        <p:txBody>
          <a:bodyPr>
            <a:normAutofit/>
          </a:bodyPr>
          <a:lstStyle>
            <a:lvl1pPr marL="0" indent="0" defTabSz="685800">
              <a:lnSpc>
                <a:spcPct val="90000"/>
              </a:lnSpc>
              <a:buSzTx/>
              <a:buFontTx/>
              <a:buNone/>
              <a:defRPr sz="1800">
                <a:solidFill>
                  <a:srgbClr val="888888"/>
                </a:solidFill>
                <a:latin typeface="+mn-lt"/>
                <a:ea typeface="+mn-ea"/>
                <a:cs typeface="+mn-cs"/>
                <a:sym typeface="Calibri"/>
              </a:defRPr>
            </a:lvl1pPr>
            <a:lvl2pPr marL="0" indent="342900" defTabSz="685800">
              <a:lnSpc>
                <a:spcPct val="90000"/>
              </a:lnSpc>
              <a:buSzTx/>
              <a:buFontTx/>
              <a:buNone/>
              <a:defRPr sz="1800">
                <a:solidFill>
                  <a:srgbClr val="888888"/>
                </a:solidFill>
                <a:latin typeface="+mn-lt"/>
                <a:ea typeface="+mn-ea"/>
                <a:cs typeface="+mn-cs"/>
                <a:sym typeface="Calibri"/>
              </a:defRPr>
            </a:lvl2pPr>
            <a:lvl3pPr marL="0" indent="685800" defTabSz="685800">
              <a:lnSpc>
                <a:spcPct val="90000"/>
              </a:lnSpc>
              <a:buSzTx/>
              <a:buFontTx/>
              <a:buNone/>
              <a:defRPr sz="1800">
                <a:solidFill>
                  <a:srgbClr val="888888"/>
                </a:solidFill>
                <a:latin typeface="+mn-lt"/>
                <a:ea typeface="+mn-ea"/>
                <a:cs typeface="+mn-cs"/>
                <a:sym typeface="Calibri"/>
              </a:defRPr>
            </a:lvl3pPr>
            <a:lvl4pPr marL="0" indent="1028700" defTabSz="685800">
              <a:lnSpc>
                <a:spcPct val="90000"/>
              </a:lnSpc>
              <a:buSzTx/>
              <a:buFontTx/>
              <a:buNone/>
              <a:defRPr sz="1800">
                <a:solidFill>
                  <a:srgbClr val="888888"/>
                </a:solidFill>
                <a:latin typeface="+mn-lt"/>
                <a:ea typeface="+mn-ea"/>
                <a:cs typeface="+mn-cs"/>
                <a:sym typeface="Calibri"/>
              </a:defRPr>
            </a:lvl4pPr>
            <a:lvl5pPr marL="0" indent="1371600" defTabSz="685800">
              <a:lnSpc>
                <a:spcPct val="90000"/>
              </a:lnSpc>
              <a:buSzTx/>
              <a:buFontTx/>
              <a:buNone/>
              <a:defRPr sz="1800">
                <a:solidFill>
                  <a:srgbClr val="888888"/>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22" name="Slide Number"/>
          <p:cNvSpPr txBox="1">
            <a:spLocks noGrp="1"/>
          </p:cNvSpPr>
          <p:nvPr>
            <p:ph type="sldNum" sz="quarter" idx="2"/>
          </p:nvPr>
        </p:nvSpPr>
        <p:spPr>
          <a:xfrm>
            <a:off x="8295347" y="6423342"/>
            <a:ext cx="220003" cy="231141"/>
          </a:xfrm>
          <a:prstGeom prst="rect">
            <a:avLst/>
          </a:prstGeom>
        </p:spPr>
        <p:txBody>
          <a:bodyPr anchor="ctr"/>
          <a:lstStyle>
            <a:lvl1pPr algn="r" defTabSz="685800">
              <a:defRPr sz="900">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229" name="Title Text"/>
          <p:cNvSpPr txBox="1">
            <a:spLocks noGrp="1"/>
          </p:cNvSpPr>
          <p:nvPr>
            <p:ph type="title"/>
          </p:nvPr>
        </p:nvSpPr>
        <p:spPr>
          <a:xfrm>
            <a:off x="628650" y="365125"/>
            <a:ext cx="7886700" cy="1325563"/>
          </a:xfrm>
          <a:prstGeom prst="rect">
            <a:avLst/>
          </a:prstGeom>
        </p:spPr>
        <p:txBody>
          <a:bodyPr>
            <a:normAutofit/>
          </a:bodyPr>
          <a:lstStyle>
            <a:lvl1pPr defTabSz="685800">
              <a:lnSpc>
                <a:spcPct val="90000"/>
              </a:lnSpc>
              <a:defRPr sz="3300" b="0">
                <a:solidFill>
                  <a:srgbClr val="000000"/>
                </a:solidFill>
                <a:latin typeface="Calibri Light"/>
                <a:ea typeface="Calibri Light"/>
                <a:cs typeface="Calibri Light"/>
                <a:sym typeface="Calibri Light"/>
              </a:defRPr>
            </a:lvl1pPr>
          </a:lstStyle>
          <a:p>
            <a:pPr>
              <a:defRPr>
                <a:effectLst/>
              </a:defRPr>
            </a:pPr>
            <a:r>
              <a:t>Title Text</a:t>
            </a:r>
          </a:p>
        </p:txBody>
      </p:sp>
      <p:sp>
        <p:nvSpPr>
          <p:cNvPr id="230" name="Body Level One…"/>
          <p:cNvSpPr txBox="1">
            <a:spLocks noGrp="1"/>
          </p:cNvSpPr>
          <p:nvPr>
            <p:ph type="body" sz="half" idx="1"/>
          </p:nvPr>
        </p:nvSpPr>
        <p:spPr>
          <a:xfrm>
            <a:off x="628650" y="1825625"/>
            <a:ext cx="3886200" cy="4351338"/>
          </a:xfrm>
          <a:prstGeom prst="rect">
            <a:avLst/>
          </a:prstGeom>
        </p:spPr>
        <p:txBody>
          <a:bodyPr>
            <a:normAutofit/>
          </a:bodyPr>
          <a:lstStyle>
            <a:lvl1pPr marL="171450" indent="-171450" defTabSz="685800">
              <a:lnSpc>
                <a:spcPct val="90000"/>
              </a:lnSpc>
              <a:defRPr sz="2100">
                <a:solidFill>
                  <a:srgbClr val="000000"/>
                </a:solidFill>
                <a:latin typeface="+mn-lt"/>
                <a:ea typeface="+mn-ea"/>
                <a:cs typeface="+mn-cs"/>
                <a:sym typeface="Calibri"/>
              </a:defRPr>
            </a:lvl1pPr>
            <a:lvl2pPr marL="542925" indent="-200025" defTabSz="685800">
              <a:lnSpc>
                <a:spcPct val="90000"/>
              </a:lnSpc>
              <a:buChar char="•"/>
              <a:defRPr sz="2100">
                <a:solidFill>
                  <a:srgbClr val="000000"/>
                </a:solidFill>
                <a:latin typeface="+mn-lt"/>
                <a:ea typeface="+mn-ea"/>
                <a:cs typeface="+mn-cs"/>
                <a:sym typeface="Calibri"/>
              </a:defRPr>
            </a:lvl2pPr>
            <a:lvl3pPr marL="925830" indent="-240030" defTabSz="685800">
              <a:lnSpc>
                <a:spcPct val="90000"/>
              </a:lnSpc>
              <a:defRPr sz="2100">
                <a:solidFill>
                  <a:srgbClr val="000000"/>
                </a:solidFill>
                <a:latin typeface="+mn-lt"/>
                <a:ea typeface="+mn-ea"/>
                <a:cs typeface="+mn-cs"/>
                <a:sym typeface="Calibri"/>
              </a:defRPr>
            </a:lvl3pPr>
            <a:lvl4pPr marL="1305657" indent="-276957" defTabSz="685800">
              <a:lnSpc>
                <a:spcPct val="90000"/>
              </a:lnSpc>
              <a:buChar char="•"/>
              <a:defRPr sz="2100">
                <a:solidFill>
                  <a:srgbClr val="000000"/>
                </a:solidFill>
                <a:latin typeface="+mn-lt"/>
                <a:ea typeface="+mn-ea"/>
                <a:cs typeface="+mn-cs"/>
                <a:sym typeface="Calibri"/>
              </a:defRPr>
            </a:lvl4pPr>
            <a:lvl5pPr marL="1648557" indent="-276957" defTabSz="685800">
              <a:lnSpc>
                <a:spcPct val="90000"/>
              </a:lnSpc>
              <a:buChar char="•"/>
              <a:defRPr sz="21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31" name="Slide Number"/>
          <p:cNvSpPr txBox="1">
            <a:spLocks noGrp="1"/>
          </p:cNvSpPr>
          <p:nvPr>
            <p:ph type="sldNum" sz="quarter" idx="2"/>
          </p:nvPr>
        </p:nvSpPr>
        <p:spPr>
          <a:xfrm>
            <a:off x="8295347" y="6423342"/>
            <a:ext cx="220003" cy="231141"/>
          </a:xfrm>
          <a:prstGeom prst="rect">
            <a:avLst/>
          </a:prstGeom>
        </p:spPr>
        <p:txBody>
          <a:bodyPr anchor="ctr"/>
          <a:lstStyle>
            <a:lvl1pPr algn="r" defTabSz="685800">
              <a:defRPr sz="900">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238" name="Title Text"/>
          <p:cNvSpPr txBox="1">
            <a:spLocks noGrp="1"/>
          </p:cNvSpPr>
          <p:nvPr>
            <p:ph type="title"/>
          </p:nvPr>
        </p:nvSpPr>
        <p:spPr>
          <a:xfrm>
            <a:off x="629841" y="365125"/>
            <a:ext cx="7886701" cy="1325564"/>
          </a:xfrm>
          <a:prstGeom prst="rect">
            <a:avLst/>
          </a:prstGeom>
        </p:spPr>
        <p:txBody>
          <a:bodyPr>
            <a:normAutofit/>
          </a:bodyPr>
          <a:lstStyle>
            <a:lvl1pPr defTabSz="685800">
              <a:lnSpc>
                <a:spcPct val="90000"/>
              </a:lnSpc>
              <a:defRPr sz="3300" b="0">
                <a:solidFill>
                  <a:srgbClr val="000000"/>
                </a:solidFill>
                <a:latin typeface="Calibri Light"/>
                <a:ea typeface="Calibri Light"/>
                <a:cs typeface="Calibri Light"/>
                <a:sym typeface="Calibri Light"/>
              </a:defRPr>
            </a:lvl1pPr>
          </a:lstStyle>
          <a:p>
            <a:pPr>
              <a:defRPr>
                <a:effectLst/>
              </a:defRPr>
            </a:pPr>
            <a:r>
              <a:t>Title Text</a:t>
            </a:r>
          </a:p>
        </p:txBody>
      </p:sp>
      <p:sp>
        <p:nvSpPr>
          <p:cNvPr id="239" name="Body Level One…"/>
          <p:cNvSpPr txBox="1">
            <a:spLocks noGrp="1"/>
          </p:cNvSpPr>
          <p:nvPr>
            <p:ph type="body" sz="quarter" idx="1"/>
          </p:nvPr>
        </p:nvSpPr>
        <p:spPr>
          <a:xfrm>
            <a:off x="629841" y="1681163"/>
            <a:ext cx="3868341" cy="823913"/>
          </a:xfrm>
          <a:prstGeom prst="rect">
            <a:avLst/>
          </a:prstGeom>
        </p:spPr>
        <p:txBody>
          <a:bodyPr anchor="b">
            <a:normAutofit/>
          </a:bodyPr>
          <a:lstStyle>
            <a:lvl1pPr marL="0" indent="0" defTabSz="685800">
              <a:lnSpc>
                <a:spcPct val="90000"/>
              </a:lnSpc>
              <a:buSzTx/>
              <a:buFontTx/>
              <a:buNone/>
              <a:defRPr sz="1800" b="1">
                <a:solidFill>
                  <a:srgbClr val="000000"/>
                </a:solidFill>
                <a:latin typeface="+mn-lt"/>
                <a:ea typeface="+mn-ea"/>
                <a:cs typeface="+mn-cs"/>
                <a:sym typeface="Calibri"/>
              </a:defRPr>
            </a:lvl1pPr>
            <a:lvl2pPr marL="0" indent="342900" defTabSz="685800">
              <a:lnSpc>
                <a:spcPct val="90000"/>
              </a:lnSpc>
              <a:buSzTx/>
              <a:buFontTx/>
              <a:buNone/>
              <a:defRPr sz="1800" b="1">
                <a:solidFill>
                  <a:srgbClr val="000000"/>
                </a:solidFill>
                <a:latin typeface="+mn-lt"/>
                <a:ea typeface="+mn-ea"/>
                <a:cs typeface="+mn-cs"/>
                <a:sym typeface="Calibri"/>
              </a:defRPr>
            </a:lvl2pPr>
            <a:lvl3pPr marL="0" indent="685800" defTabSz="685800">
              <a:lnSpc>
                <a:spcPct val="90000"/>
              </a:lnSpc>
              <a:buSzTx/>
              <a:buFontTx/>
              <a:buNone/>
              <a:defRPr sz="1800" b="1">
                <a:solidFill>
                  <a:srgbClr val="000000"/>
                </a:solidFill>
                <a:latin typeface="+mn-lt"/>
                <a:ea typeface="+mn-ea"/>
                <a:cs typeface="+mn-cs"/>
                <a:sym typeface="Calibri"/>
              </a:defRPr>
            </a:lvl3pPr>
            <a:lvl4pPr marL="0" indent="1028700" defTabSz="685800">
              <a:lnSpc>
                <a:spcPct val="90000"/>
              </a:lnSpc>
              <a:buSzTx/>
              <a:buFontTx/>
              <a:buNone/>
              <a:defRPr sz="1800" b="1">
                <a:solidFill>
                  <a:srgbClr val="000000"/>
                </a:solidFill>
                <a:latin typeface="+mn-lt"/>
                <a:ea typeface="+mn-ea"/>
                <a:cs typeface="+mn-cs"/>
                <a:sym typeface="Calibri"/>
              </a:defRPr>
            </a:lvl4pPr>
            <a:lvl5pPr marL="0" indent="1371600" defTabSz="685800">
              <a:lnSpc>
                <a:spcPct val="90000"/>
              </a:lnSpc>
              <a:buSzTx/>
              <a:buFontTx/>
              <a:buNone/>
              <a:defRPr sz="1800" b="1">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40" name="Text Placeholder 4"/>
          <p:cNvSpPr>
            <a:spLocks noGrp="1"/>
          </p:cNvSpPr>
          <p:nvPr>
            <p:ph type="body" sz="quarter" idx="13"/>
          </p:nvPr>
        </p:nvSpPr>
        <p:spPr>
          <a:xfrm>
            <a:off x="4629150" y="1681163"/>
            <a:ext cx="3887392" cy="823913"/>
          </a:xfrm>
          <a:prstGeom prst="rect">
            <a:avLst/>
          </a:prstGeom>
        </p:spPr>
        <p:txBody>
          <a:bodyPr anchor="b">
            <a:normAutofit/>
          </a:bodyPr>
          <a:lstStyle/>
          <a:p>
            <a:pPr marL="0" indent="0" defTabSz="685800">
              <a:lnSpc>
                <a:spcPct val="90000"/>
              </a:lnSpc>
              <a:buSzTx/>
              <a:buFontTx/>
              <a:buNone/>
              <a:defRPr sz="1800" b="1">
                <a:solidFill>
                  <a:srgbClr val="000000"/>
                </a:solidFill>
                <a:latin typeface="+mn-lt"/>
                <a:ea typeface="+mn-ea"/>
                <a:cs typeface="+mn-cs"/>
                <a:sym typeface="Calibri"/>
              </a:defRPr>
            </a:pPr>
            <a:endParaRPr/>
          </a:p>
        </p:txBody>
      </p:sp>
      <p:sp>
        <p:nvSpPr>
          <p:cNvPr id="241" name="Slide Number"/>
          <p:cNvSpPr txBox="1">
            <a:spLocks noGrp="1"/>
          </p:cNvSpPr>
          <p:nvPr>
            <p:ph type="sldNum" sz="quarter" idx="2"/>
          </p:nvPr>
        </p:nvSpPr>
        <p:spPr>
          <a:xfrm>
            <a:off x="8295347" y="6423342"/>
            <a:ext cx="220003" cy="231141"/>
          </a:xfrm>
          <a:prstGeom prst="rect">
            <a:avLst/>
          </a:prstGeom>
        </p:spPr>
        <p:txBody>
          <a:bodyPr anchor="ctr"/>
          <a:lstStyle>
            <a:lvl1pPr algn="r" defTabSz="685800">
              <a:defRPr sz="900">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248" name="Title Text"/>
          <p:cNvSpPr txBox="1">
            <a:spLocks noGrp="1"/>
          </p:cNvSpPr>
          <p:nvPr>
            <p:ph type="title"/>
          </p:nvPr>
        </p:nvSpPr>
        <p:spPr>
          <a:xfrm>
            <a:off x="628650" y="365125"/>
            <a:ext cx="7886700" cy="1325563"/>
          </a:xfrm>
          <a:prstGeom prst="rect">
            <a:avLst/>
          </a:prstGeom>
        </p:spPr>
        <p:txBody>
          <a:bodyPr>
            <a:normAutofit/>
          </a:bodyPr>
          <a:lstStyle>
            <a:lvl1pPr defTabSz="685800">
              <a:lnSpc>
                <a:spcPct val="90000"/>
              </a:lnSpc>
              <a:defRPr sz="3300" b="0">
                <a:solidFill>
                  <a:srgbClr val="000000"/>
                </a:solidFill>
                <a:latin typeface="Calibri Light"/>
                <a:ea typeface="Calibri Light"/>
                <a:cs typeface="Calibri Light"/>
                <a:sym typeface="Calibri Light"/>
              </a:defRPr>
            </a:lvl1pPr>
          </a:lstStyle>
          <a:p>
            <a:pPr>
              <a:defRPr>
                <a:effectLst/>
              </a:defRPr>
            </a:pPr>
            <a:r>
              <a:t>Title Text</a:t>
            </a:r>
          </a:p>
        </p:txBody>
      </p:sp>
      <p:sp>
        <p:nvSpPr>
          <p:cNvPr id="249" name="Slide Number"/>
          <p:cNvSpPr txBox="1">
            <a:spLocks noGrp="1"/>
          </p:cNvSpPr>
          <p:nvPr>
            <p:ph type="sldNum" sz="quarter" idx="2"/>
          </p:nvPr>
        </p:nvSpPr>
        <p:spPr>
          <a:xfrm>
            <a:off x="8295347" y="6423342"/>
            <a:ext cx="220003" cy="231141"/>
          </a:xfrm>
          <a:prstGeom prst="rect">
            <a:avLst/>
          </a:prstGeom>
        </p:spPr>
        <p:txBody>
          <a:bodyPr anchor="ctr"/>
          <a:lstStyle>
            <a:lvl1pPr algn="r" defTabSz="685800">
              <a:defRPr sz="900">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256" name="Slide Number"/>
          <p:cNvSpPr txBox="1">
            <a:spLocks noGrp="1"/>
          </p:cNvSpPr>
          <p:nvPr>
            <p:ph type="sldNum" sz="quarter" idx="2"/>
          </p:nvPr>
        </p:nvSpPr>
        <p:spPr>
          <a:xfrm>
            <a:off x="8295347" y="6423342"/>
            <a:ext cx="220003" cy="231141"/>
          </a:xfrm>
          <a:prstGeom prst="rect">
            <a:avLst/>
          </a:prstGeom>
        </p:spPr>
        <p:txBody>
          <a:bodyPr anchor="ctr"/>
          <a:lstStyle>
            <a:lvl1pPr algn="r" defTabSz="685800">
              <a:defRPr sz="900">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263" name="Title Text"/>
          <p:cNvSpPr txBox="1">
            <a:spLocks noGrp="1"/>
          </p:cNvSpPr>
          <p:nvPr>
            <p:ph type="title"/>
          </p:nvPr>
        </p:nvSpPr>
        <p:spPr>
          <a:xfrm>
            <a:off x="629841" y="457200"/>
            <a:ext cx="2949178" cy="1600200"/>
          </a:xfrm>
          <a:prstGeom prst="rect">
            <a:avLst/>
          </a:prstGeom>
        </p:spPr>
        <p:txBody>
          <a:bodyPr anchor="b">
            <a:normAutofit/>
          </a:bodyPr>
          <a:lstStyle>
            <a:lvl1pPr defTabSz="685800">
              <a:lnSpc>
                <a:spcPct val="90000"/>
              </a:lnSpc>
              <a:defRPr sz="2400" b="0">
                <a:solidFill>
                  <a:srgbClr val="000000"/>
                </a:solidFill>
                <a:latin typeface="Calibri Light"/>
                <a:ea typeface="Calibri Light"/>
                <a:cs typeface="Calibri Light"/>
                <a:sym typeface="Calibri Light"/>
              </a:defRPr>
            </a:lvl1pPr>
          </a:lstStyle>
          <a:p>
            <a:pPr>
              <a:defRPr>
                <a:effectLst/>
              </a:defRPr>
            </a:pPr>
            <a:r>
              <a:t>Title Text</a:t>
            </a:r>
          </a:p>
        </p:txBody>
      </p:sp>
      <p:sp>
        <p:nvSpPr>
          <p:cNvPr id="264" name="Body Level One…"/>
          <p:cNvSpPr txBox="1">
            <a:spLocks noGrp="1"/>
          </p:cNvSpPr>
          <p:nvPr>
            <p:ph type="body" sz="half" idx="1"/>
          </p:nvPr>
        </p:nvSpPr>
        <p:spPr>
          <a:xfrm>
            <a:off x="3887391" y="987425"/>
            <a:ext cx="4629151" cy="4873626"/>
          </a:xfrm>
          <a:prstGeom prst="rect">
            <a:avLst/>
          </a:prstGeom>
        </p:spPr>
        <p:txBody>
          <a:bodyPr>
            <a:normAutofit/>
          </a:bodyPr>
          <a:lstStyle>
            <a:lvl1pPr marL="171450" indent="-171450" defTabSz="685800">
              <a:lnSpc>
                <a:spcPct val="90000"/>
              </a:lnSpc>
              <a:defRPr sz="2400">
                <a:solidFill>
                  <a:srgbClr val="000000"/>
                </a:solidFill>
                <a:latin typeface="+mn-lt"/>
                <a:ea typeface="+mn-ea"/>
                <a:cs typeface="+mn-cs"/>
                <a:sym typeface="Calibri"/>
              </a:defRPr>
            </a:lvl1pPr>
            <a:lvl2pPr marL="538842" indent="-195942" defTabSz="685800">
              <a:lnSpc>
                <a:spcPct val="90000"/>
              </a:lnSpc>
              <a:buChar char="•"/>
              <a:defRPr sz="2400">
                <a:solidFill>
                  <a:srgbClr val="000000"/>
                </a:solidFill>
                <a:latin typeface="+mn-lt"/>
                <a:ea typeface="+mn-ea"/>
                <a:cs typeface="+mn-cs"/>
                <a:sym typeface="Calibri"/>
              </a:defRPr>
            </a:lvl2pPr>
            <a:lvl3pPr marL="914400" indent="-228600" defTabSz="685800">
              <a:lnSpc>
                <a:spcPct val="90000"/>
              </a:lnSpc>
              <a:defRPr sz="2400">
                <a:solidFill>
                  <a:srgbClr val="000000"/>
                </a:solidFill>
                <a:latin typeface="+mn-lt"/>
                <a:ea typeface="+mn-ea"/>
                <a:cs typeface="+mn-cs"/>
                <a:sym typeface="Calibri"/>
              </a:defRPr>
            </a:lvl3pPr>
            <a:lvl4pPr marL="1303019" indent="-274319" defTabSz="685800">
              <a:lnSpc>
                <a:spcPct val="90000"/>
              </a:lnSpc>
              <a:buChar char="•"/>
              <a:defRPr sz="2400">
                <a:solidFill>
                  <a:srgbClr val="000000"/>
                </a:solidFill>
                <a:latin typeface="+mn-lt"/>
                <a:ea typeface="+mn-ea"/>
                <a:cs typeface="+mn-cs"/>
                <a:sym typeface="Calibri"/>
              </a:defRPr>
            </a:lvl4pPr>
            <a:lvl5pPr marL="1645920" indent="-274320" defTabSz="685800">
              <a:lnSpc>
                <a:spcPct val="90000"/>
              </a:lnSpc>
              <a:buChar char="•"/>
              <a:defRPr sz="24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5" name="Text Placeholder 3"/>
          <p:cNvSpPr>
            <a:spLocks noGrp="1"/>
          </p:cNvSpPr>
          <p:nvPr>
            <p:ph type="body" sz="quarter" idx="13"/>
          </p:nvPr>
        </p:nvSpPr>
        <p:spPr>
          <a:xfrm>
            <a:off x="629840" y="2057400"/>
            <a:ext cx="2949180" cy="3811588"/>
          </a:xfrm>
          <a:prstGeom prst="rect">
            <a:avLst/>
          </a:prstGeom>
        </p:spPr>
        <p:txBody>
          <a:bodyPr>
            <a:normAutofit/>
          </a:bodyPr>
          <a:lstStyle/>
          <a:p>
            <a:pPr marL="0" indent="0" defTabSz="685800">
              <a:lnSpc>
                <a:spcPct val="90000"/>
              </a:lnSpc>
              <a:buSzTx/>
              <a:buFontTx/>
              <a:buNone/>
              <a:defRPr sz="1200">
                <a:solidFill>
                  <a:srgbClr val="000000"/>
                </a:solidFill>
                <a:latin typeface="+mn-lt"/>
                <a:ea typeface="+mn-ea"/>
                <a:cs typeface="+mn-cs"/>
                <a:sym typeface="Calibri"/>
              </a:defRPr>
            </a:pPr>
            <a:endParaRPr/>
          </a:p>
        </p:txBody>
      </p:sp>
      <p:sp>
        <p:nvSpPr>
          <p:cNvPr id="266" name="Slide Number"/>
          <p:cNvSpPr txBox="1">
            <a:spLocks noGrp="1"/>
          </p:cNvSpPr>
          <p:nvPr>
            <p:ph type="sldNum" sz="quarter" idx="2"/>
          </p:nvPr>
        </p:nvSpPr>
        <p:spPr>
          <a:xfrm>
            <a:off x="8295347" y="6423342"/>
            <a:ext cx="220003" cy="231141"/>
          </a:xfrm>
          <a:prstGeom prst="rect">
            <a:avLst/>
          </a:prstGeom>
        </p:spPr>
        <p:txBody>
          <a:bodyPr anchor="ctr"/>
          <a:lstStyle>
            <a:lvl1pPr algn="r" defTabSz="685800">
              <a:defRPr sz="900">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273" name="Title Text"/>
          <p:cNvSpPr txBox="1">
            <a:spLocks noGrp="1"/>
          </p:cNvSpPr>
          <p:nvPr>
            <p:ph type="title"/>
          </p:nvPr>
        </p:nvSpPr>
        <p:spPr>
          <a:xfrm>
            <a:off x="629841" y="457200"/>
            <a:ext cx="2949178" cy="1600200"/>
          </a:xfrm>
          <a:prstGeom prst="rect">
            <a:avLst/>
          </a:prstGeom>
        </p:spPr>
        <p:txBody>
          <a:bodyPr anchor="b">
            <a:normAutofit/>
          </a:bodyPr>
          <a:lstStyle>
            <a:lvl1pPr defTabSz="685800">
              <a:lnSpc>
                <a:spcPct val="90000"/>
              </a:lnSpc>
              <a:defRPr sz="2400" b="0">
                <a:solidFill>
                  <a:srgbClr val="000000"/>
                </a:solidFill>
                <a:latin typeface="Calibri Light"/>
                <a:ea typeface="Calibri Light"/>
                <a:cs typeface="Calibri Light"/>
                <a:sym typeface="Calibri Light"/>
              </a:defRPr>
            </a:lvl1pPr>
          </a:lstStyle>
          <a:p>
            <a:pPr>
              <a:defRPr>
                <a:effectLst/>
              </a:defRPr>
            </a:pPr>
            <a:r>
              <a:t>Title Text</a:t>
            </a:r>
          </a:p>
        </p:txBody>
      </p:sp>
      <p:sp>
        <p:nvSpPr>
          <p:cNvPr id="274" name="Picture Placeholder 2"/>
          <p:cNvSpPr>
            <a:spLocks noGrp="1"/>
          </p:cNvSpPr>
          <p:nvPr>
            <p:ph type="pic" sz="half" idx="13"/>
          </p:nvPr>
        </p:nvSpPr>
        <p:spPr>
          <a:xfrm>
            <a:off x="3887391" y="987425"/>
            <a:ext cx="4629151" cy="4873626"/>
          </a:xfrm>
          <a:prstGeom prst="rect">
            <a:avLst/>
          </a:prstGeom>
        </p:spPr>
        <p:txBody>
          <a:bodyPr lIns="91439" rIns="91439"/>
          <a:lstStyle/>
          <a:p>
            <a:endParaRPr/>
          </a:p>
        </p:txBody>
      </p:sp>
      <p:sp>
        <p:nvSpPr>
          <p:cNvPr id="275" name="Body Level One…"/>
          <p:cNvSpPr txBox="1">
            <a:spLocks noGrp="1"/>
          </p:cNvSpPr>
          <p:nvPr>
            <p:ph type="body" sz="quarter" idx="1"/>
          </p:nvPr>
        </p:nvSpPr>
        <p:spPr>
          <a:xfrm>
            <a:off x="629841" y="2057400"/>
            <a:ext cx="2949178" cy="3811588"/>
          </a:xfrm>
          <a:prstGeom prst="rect">
            <a:avLst/>
          </a:prstGeom>
        </p:spPr>
        <p:txBody>
          <a:bodyPr>
            <a:normAutofit/>
          </a:bodyPr>
          <a:lstStyle>
            <a:lvl1pPr marL="0" indent="0" defTabSz="685800">
              <a:lnSpc>
                <a:spcPct val="90000"/>
              </a:lnSpc>
              <a:buSzTx/>
              <a:buFontTx/>
              <a:buNone/>
              <a:defRPr sz="1200">
                <a:solidFill>
                  <a:srgbClr val="000000"/>
                </a:solidFill>
                <a:latin typeface="+mn-lt"/>
                <a:ea typeface="+mn-ea"/>
                <a:cs typeface="+mn-cs"/>
                <a:sym typeface="Calibri"/>
              </a:defRPr>
            </a:lvl1pPr>
            <a:lvl2pPr marL="0" indent="342900" defTabSz="685800">
              <a:lnSpc>
                <a:spcPct val="90000"/>
              </a:lnSpc>
              <a:buSzTx/>
              <a:buFontTx/>
              <a:buNone/>
              <a:defRPr sz="1200">
                <a:solidFill>
                  <a:srgbClr val="000000"/>
                </a:solidFill>
                <a:latin typeface="+mn-lt"/>
                <a:ea typeface="+mn-ea"/>
                <a:cs typeface="+mn-cs"/>
                <a:sym typeface="Calibri"/>
              </a:defRPr>
            </a:lvl2pPr>
            <a:lvl3pPr marL="0" indent="685800" defTabSz="685800">
              <a:lnSpc>
                <a:spcPct val="90000"/>
              </a:lnSpc>
              <a:buSzTx/>
              <a:buFontTx/>
              <a:buNone/>
              <a:defRPr sz="1200">
                <a:solidFill>
                  <a:srgbClr val="000000"/>
                </a:solidFill>
                <a:latin typeface="+mn-lt"/>
                <a:ea typeface="+mn-ea"/>
                <a:cs typeface="+mn-cs"/>
                <a:sym typeface="Calibri"/>
              </a:defRPr>
            </a:lvl3pPr>
            <a:lvl4pPr marL="0" indent="1028700" defTabSz="685800">
              <a:lnSpc>
                <a:spcPct val="90000"/>
              </a:lnSpc>
              <a:buSzTx/>
              <a:buFontTx/>
              <a:buNone/>
              <a:defRPr sz="1200">
                <a:solidFill>
                  <a:srgbClr val="000000"/>
                </a:solidFill>
                <a:latin typeface="+mn-lt"/>
                <a:ea typeface="+mn-ea"/>
                <a:cs typeface="+mn-cs"/>
                <a:sym typeface="Calibri"/>
              </a:defRPr>
            </a:lvl4pPr>
            <a:lvl5pPr marL="0" indent="1371600" defTabSz="685800">
              <a:lnSpc>
                <a:spcPct val="90000"/>
              </a:lnSpc>
              <a:buSzTx/>
              <a:buFontTx/>
              <a:buNone/>
              <a:defRPr sz="12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8295347" y="6423342"/>
            <a:ext cx="220003" cy="231141"/>
          </a:xfrm>
          <a:prstGeom prst="rect">
            <a:avLst/>
          </a:prstGeom>
        </p:spPr>
        <p:txBody>
          <a:bodyPr anchor="ctr"/>
          <a:lstStyle>
            <a:lvl1pPr algn="r" defTabSz="685800">
              <a:defRPr sz="900">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283" name="Title Text"/>
          <p:cNvSpPr txBox="1">
            <a:spLocks noGrp="1"/>
          </p:cNvSpPr>
          <p:nvPr>
            <p:ph type="title"/>
          </p:nvPr>
        </p:nvSpPr>
        <p:spPr>
          <a:xfrm>
            <a:off x="1143000" y="1122362"/>
            <a:ext cx="6858000" cy="2387601"/>
          </a:xfrm>
          <a:prstGeom prst="rect">
            <a:avLst/>
          </a:prstGeom>
        </p:spPr>
        <p:txBody>
          <a:bodyPr anchor="b">
            <a:normAutofit/>
          </a:bodyPr>
          <a:lstStyle>
            <a:lvl1pPr algn="ctr" defTabSz="685800">
              <a:lnSpc>
                <a:spcPct val="90000"/>
              </a:lnSpc>
              <a:defRPr sz="4500" b="0">
                <a:solidFill>
                  <a:srgbClr val="000000"/>
                </a:solidFill>
                <a:latin typeface="Calibri Light"/>
                <a:ea typeface="Calibri Light"/>
                <a:cs typeface="Calibri Light"/>
                <a:sym typeface="Calibri Light"/>
              </a:defRPr>
            </a:lvl1pPr>
          </a:lstStyle>
          <a:p>
            <a:pPr>
              <a:defRPr>
                <a:effectLst/>
              </a:defRPr>
            </a:pPr>
            <a:r>
              <a:t>Title Text</a:t>
            </a:r>
          </a:p>
        </p:txBody>
      </p:sp>
      <p:sp>
        <p:nvSpPr>
          <p:cNvPr id="284"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defTabSz="685800">
              <a:lnSpc>
                <a:spcPct val="90000"/>
              </a:lnSpc>
              <a:buSzTx/>
              <a:buFontTx/>
              <a:buNone/>
              <a:defRPr sz="1800">
                <a:solidFill>
                  <a:srgbClr val="000000"/>
                </a:solidFill>
                <a:latin typeface="+mn-lt"/>
                <a:ea typeface="+mn-ea"/>
                <a:cs typeface="+mn-cs"/>
                <a:sym typeface="Calibri"/>
              </a:defRPr>
            </a:lvl1pPr>
            <a:lvl2pPr marL="0" indent="342900" algn="ctr" defTabSz="685800">
              <a:lnSpc>
                <a:spcPct val="90000"/>
              </a:lnSpc>
              <a:buSzTx/>
              <a:buFontTx/>
              <a:buNone/>
              <a:defRPr sz="1800">
                <a:solidFill>
                  <a:srgbClr val="000000"/>
                </a:solidFill>
                <a:latin typeface="+mn-lt"/>
                <a:ea typeface="+mn-ea"/>
                <a:cs typeface="+mn-cs"/>
                <a:sym typeface="Calibri"/>
              </a:defRPr>
            </a:lvl2pPr>
            <a:lvl3pPr marL="0" indent="685800" algn="ctr" defTabSz="685800">
              <a:lnSpc>
                <a:spcPct val="90000"/>
              </a:lnSpc>
              <a:buSzTx/>
              <a:buFontTx/>
              <a:buNone/>
              <a:defRPr sz="1800">
                <a:solidFill>
                  <a:srgbClr val="000000"/>
                </a:solidFill>
                <a:latin typeface="+mn-lt"/>
                <a:ea typeface="+mn-ea"/>
                <a:cs typeface="+mn-cs"/>
                <a:sym typeface="Calibri"/>
              </a:defRPr>
            </a:lvl3pPr>
            <a:lvl4pPr marL="0" indent="1028700" algn="ctr" defTabSz="685800">
              <a:lnSpc>
                <a:spcPct val="90000"/>
              </a:lnSpc>
              <a:buSzTx/>
              <a:buFontTx/>
              <a:buNone/>
              <a:defRPr sz="1800">
                <a:solidFill>
                  <a:srgbClr val="000000"/>
                </a:solidFill>
                <a:latin typeface="+mn-lt"/>
                <a:ea typeface="+mn-ea"/>
                <a:cs typeface="+mn-cs"/>
                <a:sym typeface="Calibri"/>
              </a:defRPr>
            </a:lvl4pPr>
            <a:lvl5pPr marL="0" indent="1371600" algn="ctr" defTabSz="685800">
              <a:lnSpc>
                <a:spcPct val="90000"/>
              </a:lnSpc>
              <a:buSzTx/>
              <a:buFontTx/>
              <a:buNone/>
              <a:defRPr sz="18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85" name="Slide Number"/>
          <p:cNvSpPr txBox="1">
            <a:spLocks noGrp="1"/>
          </p:cNvSpPr>
          <p:nvPr>
            <p:ph type="sldNum" sz="quarter" idx="2"/>
          </p:nvPr>
        </p:nvSpPr>
        <p:spPr>
          <a:xfrm>
            <a:off x="8295347" y="6423342"/>
            <a:ext cx="220003" cy="231141"/>
          </a:xfrm>
          <a:prstGeom prst="rect">
            <a:avLst/>
          </a:prstGeom>
        </p:spPr>
        <p:txBody>
          <a:bodyPr anchor="ctr"/>
          <a:lstStyle>
            <a:lvl1pPr algn="r" defTabSz="685800">
              <a:defRPr sz="900">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Intro_Slide_NEBNext">
    <p:spTree>
      <p:nvGrpSpPr>
        <p:cNvPr id="1" name=""/>
        <p:cNvGrpSpPr/>
        <p:nvPr/>
      </p:nvGrpSpPr>
      <p:grpSpPr>
        <a:xfrm>
          <a:off x="0" y="0"/>
          <a:ext cx="0" cy="0"/>
          <a:chOff x="0" y="0"/>
          <a:chExt cx="0" cy="0"/>
        </a:xfrm>
      </p:grpSpPr>
      <p:pic>
        <p:nvPicPr>
          <p:cNvPr id="32"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pic>
        <p:nvPicPr>
          <p:cNvPr id="33" name="Picture 4" descr="Picture 4"/>
          <p:cNvPicPr>
            <a:picLocks noChangeAspect="1"/>
          </p:cNvPicPr>
          <p:nvPr/>
        </p:nvPicPr>
        <p:blipFill>
          <a:blip r:embed="rId3"/>
          <a:stretch>
            <a:fillRect/>
          </a:stretch>
        </p:blipFill>
        <p:spPr>
          <a:xfrm>
            <a:off x="7227888" y="150812"/>
            <a:ext cx="1698626" cy="838201"/>
          </a:xfrm>
          <a:prstGeom prst="rect">
            <a:avLst/>
          </a:prstGeom>
          <a:ln w="12700">
            <a:miter lim="400000"/>
          </a:ln>
        </p:spPr>
      </p:pic>
      <p:sp>
        <p:nvSpPr>
          <p:cNvPr id="34" name="Straight Connector 3"/>
          <p:cNvSpPr/>
          <p:nvPr/>
        </p:nvSpPr>
        <p:spPr>
          <a:xfrm flipH="1" flipV="1">
            <a:off x="5605462" y="5148262"/>
            <a:ext cx="3657601" cy="1"/>
          </a:xfrm>
          <a:prstGeom prst="line">
            <a:avLst/>
          </a:prstGeom>
          <a:ln>
            <a:solidFill>
              <a:srgbClr val="3B3D3C"/>
            </a:solidFill>
          </a:ln>
        </p:spPr>
        <p:txBody>
          <a:bodyPr lIns="45719" rIns="45719"/>
          <a:lstStyle/>
          <a:p>
            <a:endParaRPr/>
          </a:p>
        </p:txBody>
      </p:sp>
      <p:sp>
        <p:nvSpPr>
          <p:cNvPr id="35" name="Title Text"/>
          <p:cNvSpPr txBox="1">
            <a:spLocks noGrp="1"/>
          </p:cNvSpPr>
          <p:nvPr>
            <p:ph type="title"/>
          </p:nvPr>
        </p:nvSpPr>
        <p:spPr>
          <a:xfrm>
            <a:off x="228600" y="228600"/>
            <a:ext cx="7315200" cy="576073"/>
          </a:xfrm>
          <a:prstGeom prst="rect">
            <a:avLst/>
          </a:prstGeom>
        </p:spPr>
        <p:txBody>
          <a:bodyPr>
            <a:normAutofit/>
          </a:bodyPr>
          <a:lstStyle/>
          <a:p>
            <a:r>
              <a:t>Title Text</a:t>
            </a:r>
          </a:p>
        </p:txBody>
      </p:sp>
      <p:sp>
        <p:nvSpPr>
          <p:cNvPr id="36" name="Body Level One…"/>
          <p:cNvSpPr txBox="1">
            <a:spLocks noGrp="1"/>
          </p:cNvSpPr>
          <p:nvPr>
            <p:ph type="body" sz="quarter" idx="1"/>
          </p:nvPr>
        </p:nvSpPr>
        <p:spPr>
          <a:xfrm>
            <a:off x="5714998" y="5257800"/>
            <a:ext cx="3200401" cy="1375230"/>
          </a:xfrm>
          <a:prstGeom prst="rect">
            <a:avLst/>
          </a:prstGeom>
        </p:spPr>
        <p:txBody>
          <a:bodyPr>
            <a:normAutofit/>
          </a:bodyPr>
          <a:lstStyle>
            <a:lvl1pPr marL="0" indent="0">
              <a:spcBef>
                <a:spcPts val="600"/>
              </a:spcBef>
              <a:buSzTx/>
              <a:buFontTx/>
              <a:buNone/>
              <a:defRPr sz="2600" b="1">
                <a:latin typeface="+mj-lt"/>
                <a:ea typeface="+mj-ea"/>
                <a:cs typeface="+mj-cs"/>
                <a:sym typeface="Helvetica"/>
              </a:defRPr>
            </a:lvl1pPr>
            <a:lvl2pPr marL="0" indent="457200">
              <a:spcBef>
                <a:spcPts val="600"/>
              </a:spcBef>
              <a:buSzTx/>
              <a:buFontTx/>
              <a:buNone/>
              <a:defRPr sz="2600" b="1">
                <a:latin typeface="+mj-lt"/>
                <a:ea typeface="+mj-ea"/>
                <a:cs typeface="+mj-cs"/>
                <a:sym typeface="Helvetica"/>
              </a:defRPr>
            </a:lvl2pPr>
            <a:lvl3pPr marL="0" indent="914400">
              <a:spcBef>
                <a:spcPts val="600"/>
              </a:spcBef>
              <a:buSzTx/>
              <a:buFontTx/>
              <a:buNone/>
              <a:defRPr sz="2600" b="1">
                <a:latin typeface="+mj-lt"/>
                <a:ea typeface="+mj-ea"/>
                <a:cs typeface="+mj-cs"/>
                <a:sym typeface="Helvetica"/>
              </a:defRPr>
            </a:lvl3pPr>
            <a:lvl4pPr marL="0" indent="1371600">
              <a:spcBef>
                <a:spcPts val="600"/>
              </a:spcBef>
              <a:buSzTx/>
              <a:buFontTx/>
              <a:buNone/>
              <a:defRPr sz="2600" b="1">
                <a:latin typeface="+mj-lt"/>
                <a:ea typeface="+mj-ea"/>
                <a:cs typeface="+mj-cs"/>
                <a:sym typeface="Helvetica"/>
              </a:defRPr>
            </a:lvl4pPr>
            <a:lvl5pPr marL="0" indent="1828800">
              <a:spcBef>
                <a:spcPts val="600"/>
              </a:spcBef>
              <a:buSzTx/>
              <a:buFontTx/>
              <a:buNone/>
              <a:defRPr sz="2600" b="1">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37" name="Slide Number"/>
          <p:cNvSpPr txBox="1">
            <a:spLocks noGrp="1"/>
          </p:cNvSpPr>
          <p:nvPr>
            <p:ph type="sldNum" sz="quarter" idx="2"/>
          </p:nvPr>
        </p:nvSpPr>
        <p:spPr>
          <a:xfrm>
            <a:off x="4419600" y="6172200"/>
            <a:ext cx="2133600" cy="368301"/>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92" name="Title Text"/>
          <p:cNvSpPr txBox="1">
            <a:spLocks noGrp="1"/>
          </p:cNvSpPr>
          <p:nvPr>
            <p:ph type="title"/>
          </p:nvPr>
        </p:nvSpPr>
        <p:spPr>
          <a:xfrm>
            <a:off x="628650" y="365125"/>
            <a:ext cx="7886700" cy="1325563"/>
          </a:xfrm>
          <a:prstGeom prst="rect">
            <a:avLst/>
          </a:prstGeom>
        </p:spPr>
        <p:txBody>
          <a:bodyPr>
            <a:normAutofit/>
          </a:bodyPr>
          <a:lstStyle>
            <a:lvl1pPr defTabSz="685800">
              <a:lnSpc>
                <a:spcPct val="90000"/>
              </a:lnSpc>
              <a:defRPr sz="3300" b="0">
                <a:solidFill>
                  <a:srgbClr val="000000"/>
                </a:solidFill>
                <a:latin typeface="Calibri Light"/>
                <a:ea typeface="Calibri Light"/>
                <a:cs typeface="Calibri Light"/>
                <a:sym typeface="Calibri Light"/>
              </a:defRPr>
            </a:lvl1pPr>
          </a:lstStyle>
          <a:p>
            <a:pPr>
              <a:defRPr>
                <a:effectLst/>
              </a:defRPr>
            </a:pPr>
            <a:r>
              <a:t>Title Text</a:t>
            </a:r>
          </a:p>
        </p:txBody>
      </p:sp>
      <p:sp>
        <p:nvSpPr>
          <p:cNvPr id="293" name="Body Level One…"/>
          <p:cNvSpPr txBox="1">
            <a:spLocks noGrp="1"/>
          </p:cNvSpPr>
          <p:nvPr>
            <p:ph type="body" idx="1"/>
          </p:nvPr>
        </p:nvSpPr>
        <p:spPr>
          <a:xfrm>
            <a:off x="628650" y="1825625"/>
            <a:ext cx="7886700" cy="4351338"/>
          </a:xfrm>
          <a:prstGeom prst="rect">
            <a:avLst/>
          </a:prstGeom>
        </p:spPr>
        <p:txBody>
          <a:bodyPr>
            <a:normAutofit/>
          </a:bodyPr>
          <a:lstStyle>
            <a:lvl1pPr marL="171450" indent="-171450" defTabSz="685800">
              <a:lnSpc>
                <a:spcPct val="90000"/>
              </a:lnSpc>
              <a:defRPr sz="2100">
                <a:solidFill>
                  <a:srgbClr val="000000"/>
                </a:solidFill>
                <a:latin typeface="+mn-lt"/>
                <a:ea typeface="+mn-ea"/>
                <a:cs typeface="+mn-cs"/>
                <a:sym typeface="Calibri"/>
              </a:defRPr>
            </a:lvl1pPr>
            <a:lvl2pPr marL="542925" indent="-200025" defTabSz="685800">
              <a:lnSpc>
                <a:spcPct val="90000"/>
              </a:lnSpc>
              <a:buChar char="•"/>
              <a:defRPr sz="2100">
                <a:solidFill>
                  <a:srgbClr val="000000"/>
                </a:solidFill>
                <a:latin typeface="+mn-lt"/>
                <a:ea typeface="+mn-ea"/>
                <a:cs typeface="+mn-cs"/>
                <a:sym typeface="Calibri"/>
              </a:defRPr>
            </a:lvl2pPr>
            <a:lvl3pPr marL="925830" indent="-240030" defTabSz="685800">
              <a:lnSpc>
                <a:spcPct val="90000"/>
              </a:lnSpc>
              <a:defRPr sz="2100">
                <a:solidFill>
                  <a:srgbClr val="000000"/>
                </a:solidFill>
                <a:latin typeface="+mn-lt"/>
                <a:ea typeface="+mn-ea"/>
                <a:cs typeface="+mn-cs"/>
                <a:sym typeface="Calibri"/>
              </a:defRPr>
            </a:lvl3pPr>
            <a:lvl4pPr marL="1305657" indent="-276957" defTabSz="685800">
              <a:lnSpc>
                <a:spcPct val="90000"/>
              </a:lnSpc>
              <a:buChar char="•"/>
              <a:defRPr sz="2100">
                <a:solidFill>
                  <a:srgbClr val="000000"/>
                </a:solidFill>
                <a:latin typeface="+mn-lt"/>
                <a:ea typeface="+mn-ea"/>
                <a:cs typeface="+mn-cs"/>
                <a:sym typeface="Calibri"/>
              </a:defRPr>
            </a:lvl4pPr>
            <a:lvl5pPr marL="1648557" indent="-276957" defTabSz="685800">
              <a:lnSpc>
                <a:spcPct val="90000"/>
              </a:lnSpc>
              <a:buChar char="•"/>
              <a:defRPr sz="21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94" name="Slide Number"/>
          <p:cNvSpPr txBox="1">
            <a:spLocks noGrp="1"/>
          </p:cNvSpPr>
          <p:nvPr>
            <p:ph type="sldNum" sz="quarter" idx="2"/>
          </p:nvPr>
        </p:nvSpPr>
        <p:spPr>
          <a:xfrm>
            <a:off x="8295347" y="6423342"/>
            <a:ext cx="220003" cy="231141"/>
          </a:xfrm>
          <a:prstGeom prst="rect">
            <a:avLst/>
          </a:prstGeom>
        </p:spPr>
        <p:txBody>
          <a:bodyPr anchor="ctr"/>
          <a:lstStyle>
            <a:lvl1pPr algn="r" defTabSz="685800">
              <a:defRPr sz="900">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301" name="Title Text"/>
          <p:cNvSpPr txBox="1">
            <a:spLocks noGrp="1"/>
          </p:cNvSpPr>
          <p:nvPr>
            <p:ph type="title"/>
          </p:nvPr>
        </p:nvSpPr>
        <p:spPr>
          <a:xfrm>
            <a:off x="623887" y="1709739"/>
            <a:ext cx="7886701" cy="2852737"/>
          </a:xfrm>
          <a:prstGeom prst="rect">
            <a:avLst/>
          </a:prstGeom>
        </p:spPr>
        <p:txBody>
          <a:bodyPr anchor="b">
            <a:normAutofit/>
          </a:bodyPr>
          <a:lstStyle>
            <a:lvl1pPr defTabSz="685800">
              <a:lnSpc>
                <a:spcPct val="90000"/>
              </a:lnSpc>
              <a:defRPr sz="4500" b="0">
                <a:solidFill>
                  <a:srgbClr val="000000"/>
                </a:solidFill>
                <a:latin typeface="Calibri Light"/>
                <a:ea typeface="Calibri Light"/>
                <a:cs typeface="Calibri Light"/>
                <a:sym typeface="Calibri Light"/>
              </a:defRPr>
            </a:lvl1pPr>
          </a:lstStyle>
          <a:p>
            <a:pPr>
              <a:defRPr>
                <a:effectLst/>
              </a:defRPr>
            </a:pPr>
            <a:r>
              <a:t>Title Text</a:t>
            </a:r>
          </a:p>
        </p:txBody>
      </p:sp>
      <p:sp>
        <p:nvSpPr>
          <p:cNvPr id="302" name="Body Level One…"/>
          <p:cNvSpPr txBox="1">
            <a:spLocks noGrp="1"/>
          </p:cNvSpPr>
          <p:nvPr>
            <p:ph type="body" sz="quarter" idx="1"/>
          </p:nvPr>
        </p:nvSpPr>
        <p:spPr>
          <a:xfrm>
            <a:off x="623887" y="4589464"/>
            <a:ext cx="7886701" cy="1500188"/>
          </a:xfrm>
          <a:prstGeom prst="rect">
            <a:avLst/>
          </a:prstGeom>
        </p:spPr>
        <p:txBody>
          <a:bodyPr>
            <a:normAutofit/>
          </a:bodyPr>
          <a:lstStyle>
            <a:lvl1pPr marL="0" indent="0" defTabSz="685800">
              <a:lnSpc>
                <a:spcPct val="90000"/>
              </a:lnSpc>
              <a:buSzTx/>
              <a:buFontTx/>
              <a:buNone/>
              <a:defRPr sz="1800">
                <a:solidFill>
                  <a:srgbClr val="888888"/>
                </a:solidFill>
                <a:latin typeface="+mn-lt"/>
                <a:ea typeface="+mn-ea"/>
                <a:cs typeface="+mn-cs"/>
                <a:sym typeface="Calibri"/>
              </a:defRPr>
            </a:lvl1pPr>
            <a:lvl2pPr marL="0" indent="342900" defTabSz="685800">
              <a:lnSpc>
                <a:spcPct val="90000"/>
              </a:lnSpc>
              <a:buSzTx/>
              <a:buFontTx/>
              <a:buNone/>
              <a:defRPr sz="1800">
                <a:solidFill>
                  <a:srgbClr val="888888"/>
                </a:solidFill>
                <a:latin typeface="+mn-lt"/>
                <a:ea typeface="+mn-ea"/>
                <a:cs typeface="+mn-cs"/>
                <a:sym typeface="Calibri"/>
              </a:defRPr>
            </a:lvl2pPr>
            <a:lvl3pPr marL="0" indent="685800" defTabSz="685800">
              <a:lnSpc>
                <a:spcPct val="90000"/>
              </a:lnSpc>
              <a:buSzTx/>
              <a:buFontTx/>
              <a:buNone/>
              <a:defRPr sz="1800">
                <a:solidFill>
                  <a:srgbClr val="888888"/>
                </a:solidFill>
                <a:latin typeface="+mn-lt"/>
                <a:ea typeface="+mn-ea"/>
                <a:cs typeface="+mn-cs"/>
                <a:sym typeface="Calibri"/>
              </a:defRPr>
            </a:lvl3pPr>
            <a:lvl4pPr marL="0" indent="1028700" defTabSz="685800">
              <a:lnSpc>
                <a:spcPct val="90000"/>
              </a:lnSpc>
              <a:buSzTx/>
              <a:buFontTx/>
              <a:buNone/>
              <a:defRPr sz="1800">
                <a:solidFill>
                  <a:srgbClr val="888888"/>
                </a:solidFill>
                <a:latin typeface="+mn-lt"/>
                <a:ea typeface="+mn-ea"/>
                <a:cs typeface="+mn-cs"/>
                <a:sym typeface="Calibri"/>
              </a:defRPr>
            </a:lvl4pPr>
            <a:lvl5pPr marL="0" indent="1371600" defTabSz="685800">
              <a:lnSpc>
                <a:spcPct val="90000"/>
              </a:lnSpc>
              <a:buSzTx/>
              <a:buFontTx/>
              <a:buNone/>
              <a:defRPr sz="1800">
                <a:solidFill>
                  <a:srgbClr val="888888"/>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03" name="Slide Number"/>
          <p:cNvSpPr txBox="1">
            <a:spLocks noGrp="1"/>
          </p:cNvSpPr>
          <p:nvPr>
            <p:ph type="sldNum" sz="quarter" idx="2"/>
          </p:nvPr>
        </p:nvSpPr>
        <p:spPr>
          <a:xfrm>
            <a:off x="8295347" y="6423342"/>
            <a:ext cx="220003" cy="231141"/>
          </a:xfrm>
          <a:prstGeom prst="rect">
            <a:avLst/>
          </a:prstGeom>
        </p:spPr>
        <p:txBody>
          <a:bodyPr anchor="ctr"/>
          <a:lstStyle>
            <a:lvl1pPr algn="r" defTabSz="685800">
              <a:defRPr sz="900">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310" name="Title Text"/>
          <p:cNvSpPr txBox="1">
            <a:spLocks noGrp="1"/>
          </p:cNvSpPr>
          <p:nvPr>
            <p:ph type="title"/>
          </p:nvPr>
        </p:nvSpPr>
        <p:spPr>
          <a:xfrm>
            <a:off x="628650" y="365125"/>
            <a:ext cx="7886700" cy="1325563"/>
          </a:xfrm>
          <a:prstGeom prst="rect">
            <a:avLst/>
          </a:prstGeom>
        </p:spPr>
        <p:txBody>
          <a:bodyPr>
            <a:normAutofit/>
          </a:bodyPr>
          <a:lstStyle>
            <a:lvl1pPr defTabSz="685800">
              <a:lnSpc>
                <a:spcPct val="90000"/>
              </a:lnSpc>
              <a:defRPr sz="3300" b="0">
                <a:solidFill>
                  <a:srgbClr val="000000"/>
                </a:solidFill>
                <a:latin typeface="Calibri Light"/>
                <a:ea typeface="Calibri Light"/>
                <a:cs typeface="Calibri Light"/>
                <a:sym typeface="Calibri Light"/>
              </a:defRPr>
            </a:lvl1pPr>
          </a:lstStyle>
          <a:p>
            <a:pPr>
              <a:defRPr>
                <a:effectLst/>
              </a:defRPr>
            </a:pPr>
            <a:r>
              <a:t>Title Text</a:t>
            </a:r>
          </a:p>
        </p:txBody>
      </p:sp>
      <p:sp>
        <p:nvSpPr>
          <p:cNvPr id="311" name="Body Level One…"/>
          <p:cNvSpPr txBox="1">
            <a:spLocks noGrp="1"/>
          </p:cNvSpPr>
          <p:nvPr>
            <p:ph type="body" sz="half" idx="1"/>
          </p:nvPr>
        </p:nvSpPr>
        <p:spPr>
          <a:xfrm>
            <a:off x="628650" y="1825625"/>
            <a:ext cx="3886200" cy="4351338"/>
          </a:xfrm>
          <a:prstGeom prst="rect">
            <a:avLst/>
          </a:prstGeom>
        </p:spPr>
        <p:txBody>
          <a:bodyPr>
            <a:normAutofit/>
          </a:bodyPr>
          <a:lstStyle>
            <a:lvl1pPr marL="171450" indent="-171450" defTabSz="685800">
              <a:lnSpc>
                <a:spcPct val="90000"/>
              </a:lnSpc>
              <a:defRPr sz="2100">
                <a:solidFill>
                  <a:srgbClr val="000000"/>
                </a:solidFill>
                <a:latin typeface="+mn-lt"/>
                <a:ea typeface="+mn-ea"/>
                <a:cs typeface="+mn-cs"/>
                <a:sym typeface="Calibri"/>
              </a:defRPr>
            </a:lvl1pPr>
            <a:lvl2pPr marL="542925" indent="-200025" defTabSz="685800">
              <a:lnSpc>
                <a:spcPct val="90000"/>
              </a:lnSpc>
              <a:buChar char="•"/>
              <a:defRPr sz="2100">
                <a:solidFill>
                  <a:srgbClr val="000000"/>
                </a:solidFill>
                <a:latin typeface="+mn-lt"/>
                <a:ea typeface="+mn-ea"/>
                <a:cs typeface="+mn-cs"/>
                <a:sym typeface="Calibri"/>
              </a:defRPr>
            </a:lvl2pPr>
            <a:lvl3pPr marL="925830" indent="-240030" defTabSz="685800">
              <a:lnSpc>
                <a:spcPct val="90000"/>
              </a:lnSpc>
              <a:defRPr sz="2100">
                <a:solidFill>
                  <a:srgbClr val="000000"/>
                </a:solidFill>
                <a:latin typeface="+mn-lt"/>
                <a:ea typeface="+mn-ea"/>
                <a:cs typeface="+mn-cs"/>
                <a:sym typeface="Calibri"/>
              </a:defRPr>
            </a:lvl3pPr>
            <a:lvl4pPr marL="1305657" indent="-276957" defTabSz="685800">
              <a:lnSpc>
                <a:spcPct val="90000"/>
              </a:lnSpc>
              <a:buChar char="•"/>
              <a:defRPr sz="2100">
                <a:solidFill>
                  <a:srgbClr val="000000"/>
                </a:solidFill>
                <a:latin typeface="+mn-lt"/>
                <a:ea typeface="+mn-ea"/>
                <a:cs typeface="+mn-cs"/>
                <a:sym typeface="Calibri"/>
              </a:defRPr>
            </a:lvl4pPr>
            <a:lvl5pPr marL="1648557" indent="-276957" defTabSz="685800">
              <a:lnSpc>
                <a:spcPct val="90000"/>
              </a:lnSpc>
              <a:buChar char="•"/>
              <a:defRPr sz="21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2" name="Slide Number"/>
          <p:cNvSpPr txBox="1">
            <a:spLocks noGrp="1"/>
          </p:cNvSpPr>
          <p:nvPr>
            <p:ph type="sldNum" sz="quarter" idx="2"/>
          </p:nvPr>
        </p:nvSpPr>
        <p:spPr>
          <a:xfrm>
            <a:off x="8295347" y="6423342"/>
            <a:ext cx="220003" cy="231141"/>
          </a:xfrm>
          <a:prstGeom prst="rect">
            <a:avLst/>
          </a:prstGeom>
        </p:spPr>
        <p:txBody>
          <a:bodyPr anchor="ctr"/>
          <a:lstStyle>
            <a:lvl1pPr algn="r" defTabSz="685800">
              <a:defRPr sz="900">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319" name="Title Text"/>
          <p:cNvSpPr txBox="1">
            <a:spLocks noGrp="1"/>
          </p:cNvSpPr>
          <p:nvPr>
            <p:ph type="title"/>
          </p:nvPr>
        </p:nvSpPr>
        <p:spPr>
          <a:xfrm>
            <a:off x="629841" y="365125"/>
            <a:ext cx="7886701" cy="1325564"/>
          </a:xfrm>
          <a:prstGeom prst="rect">
            <a:avLst/>
          </a:prstGeom>
        </p:spPr>
        <p:txBody>
          <a:bodyPr>
            <a:normAutofit/>
          </a:bodyPr>
          <a:lstStyle>
            <a:lvl1pPr defTabSz="685800">
              <a:lnSpc>
                <a:spcPct val="90000"/>
              </a:lnSpc>
              <a:defRPr sz="3300" b="0">
                <a:solidFill>
                  <a:srgbClr val="000000"/>
                </a:solidFill>
                <a:latin typeface="Calibri Light"/>
                <a:ea typeface="Calibri Light"/>
                <a:cs typeface="Calibri Light"/>
                <a:sym typeface="Calibri Light"/>
              </a:defRPr>
            </a:lvl1pPr>
          </a:lstStyle>
          <a:p>
            <a:pPr>
              <a:defRPr>
                <a:effectLst/>
              </a:defRPr>
            </a:pPr>
            <a:r>
              <a:t>Title Text</a:t>
            </a:r>
          </a:p>
        </p:txBody>
      </p:sp>
      <p:sp>
        <p:nvSpPr>
          <p:cNvPr id="320" name="Body Level One…"/>
          <p:cNvSpPr txBox="1">
            <a:spLocks noGrp="1"/>
          </p:cNvSpPr>
          <p:nvPr>
            <p:ph type="body" sz="quarter" idx="1"/>
          </p:nvPr>
        </p:nvSpPr>
        <p:spPr>
          <a:xfrm>
            <a:off x="629841" y="1681163"/>
            <a:ext cx="3868341" cy="823913"/>
          </a:xfrm>
          <a:prstGeom prst="rect">
            <a:avLst/>
          </a:prstGeom>
        </p:spPr>
        <p:txBody>
          <a:bodyPr anchor="b">
            <a:normAutofit/>
          </a:bodyPr>
          <a:lstStyle>
            <a:lvl1pPr marL="0" indent="0" defTabSz="685800">
              <a:lnSpc>
                <a:spcPct val="90000"/>
              </a:lnSpc>
              <a:buSzTx/>
              <a:buFontTx/>
              <a:buNone/>
              <a:defRPr sz="1800" b="1">
                <a:solidFill>
                  <a:srgbClr val="000000"/>
                </a:solidFill>
                <a:latin typeface="+mn-lt"/>
                <a:ea typeface="+mn-ea"/>
                <a:cs typeface="+mn-cs"/>
                <a:sym typeface="Calibri"/>
              </a:defRPr>
            </a:lvl1pPr>
            <a:lvl2pPr marL="0" indent="342900" defTabSz="685800">
              <a:lnSpc>
                <a:spcPct val="90000"/>
              </a:lnSpc>
              <a:buSzTx/>
              <a:buFontTx/>
              <a:buNone/>
              <a:defRPr sz="1800" b="1">
                <a:solidFill>
                  <a:srgbClr val="000000"/>
                </a:solidFill>
                <a:latin typeface="+mn-lt"/>
                <a:ea typeface="+mn-ea"/>
                <a:cs typeface="+mn-cs"/>
                <a:sym typeface="Calibri"/>
              </a:defRPr>
            </a:lvl2pPr>
            <a:lvl3pPr marL="0" indent="685800" defTabSz="685800">
              <a:lnSpc>
                <a:spcPct val="90000"/>
              </a:lnSpc>
              <a:buSzTx/>
              <a:buFontTx/>
              <a:buNone/>
              <a:defRPr sz="1800" b="1">
                <a:solidFill>
                  <a:srgbClr val="000000"/>
                </a:solidFill>
                <a:latin typeface="+mn-lt"/>
                <a:ea typeface="+mn-ea"/>
                <a:cs typeface="+mn-cs"/>
                <a:sym typeface="Calibri"/>
              </a:defRPr>
            </a:lvl3pPr>
            <a:lvl4pPr marL="0" indent="1028700" defTabSz="685800">
              <a:lnSpc>
                <a:spcPct val="90000"/>
              </a:lnSpc>
              <a:buSzTx/>
              <a:buFontTx/>
              <a:buNone/>
              <a:defRPr sz="1800" b="1">
                <a:solidFill>
                  <a:srgbClr val="000000"/>
                </a:solidFill>
                <a:latin typeface="+mn-lt"/>
                <a:ea typeface="+mn-ea"/>
                <a:cs typeface="+mn-cs"/>
                <a:sym typeface="Calibri"/>
              </a:defRPr>
            </a:lvl4pPr>
            <a:lvl5pPr marL="0" indent="1371600" defTabSz="685800">
              <a:lnSpc>
                <a:spcPct val="90000"/>
              </a:lnSpc>
              <a:buSzTx/>
              <a:buFontTx/>
              <a:buNone/>
              <a:defRPr sz="1800" b="1">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21" name="Text Placeholder 4"/>
          <p:cNvSpPr>
            <a:spLocks noGrp="1"/>
          </p:cNvSpPr>
          <p:nvPr>
            <p:ph type="body" sz="quarter" idx="13"/>
          </p:nvPr>
        </p:nvSpPr>
        <p:spPr>
          <a:xfrm>
            <a:off x="4629150" y="1681163"/>
            <a:ext cx="3887392" cy="823913"/>
          </a:xfrm>
          <a:prstGeom prst="rect">
            <a:avLst/>
          </a:prstGeom>
        </p:spPr>
        <p:txBody>
          <a:bodyPr anchor="b">
            <a:normAutofit/>
          </a:bodyPr>
          <a:lstStyle/>
          <a:p>
            <a:pPr marL="0" indent="0" defTabSz="685800">
              <a:lnSpc>
                <a:spcPct val="90000"/>
              </a:lnSpc>
              <a:buSzTx/>
              <a:buFontTx/>
              <a:buNone/>
              <a:defRPr sz="1800" b="1">
                <a:solidFill>
                  <a:srgbClr val="000000"/>
                </a:solidFill>
                <a:latin typeface="+mn-lt"/>
                <a:ea typeface="+mn-ea"/>
                <a:cs typeface="+mn-cs"/>
                <a:sym typeface="Calibri"/>
              </a:defRPr>
            </a:pPr>
            <a:endParaRPr/>
          </a:p>
        </p:txBody>
      </p:sp>
      <p:sp>
        <p:nvSpPr>
          <p:cNvPr id="322" name="Slide Number"/>
          <p:cNvSpPr txBox="1">
            <a:spLocks noGrp="1"/>
          </p:cNvSpPr>
          <p:nvPr>
            <p:ph type="sldNum" sz="quarter" idx="2"/>
          </p:nvPr>
        </p:nvSpPr>
        <p:spPr>
          <a:xfrm>
            <a:off x="8295347" y="6423342"/>
            <a:ext cx="220003" cy="231141"/>
          </a:xfrm>
          <a:prstGeom prst="rect">
            <a:avLst/>
          </a:prstGeom>
        </p:spPr>
        <p:txBody>
          <a:bodyPr anchor="ctr"/>
          <a:lstStyle>
            <a:lvl1pPr algn="r" defTabSz="685800">
              <a:defRPr sz="900">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329" name="Title Text"/>
          <p:cNvSpPr txBox="1">
            <a:spLocks noGrp="1"/>
          </p:cNvSpPr>
          <p:nvPr>
            <p:ph type="title"/>
          </p:nvPr>
        </p:nvSpPr>
        <p:spPr>
          <a:xfrm>
            <a:off x="628650" y="365125"/>
            <a:ext cx="7886700" cy="1325563"/>
          </a:xfrm>
          <a:prstGeom prst="rect">
            <a:avLst/>
          </a:prstGeom>
        </p:spPr>
        <p:txBody>
          <a:bodyPr>
            <a:normAutofit/>
          </a:bodyPr>
          <a:lstStyle>
            <a:lvl1pPr defTabSz="685800">
              <a:lnSpc>
                <a:spcPct val="90000"/>
              </a:lnSpc>
              <a:defRPr sz="3300" b="0">
                <a:solidFill>
                  <a:srgbClr val="000000"/>
                </a:solidFill>
                <a:latin typeface="Calibri Light"/>
                <a:ea typeface="Calibri Light"/>
                <a:cs typeface="Calibri Light"/>
                <a:sym typeface="Calibri Light"/>
              </a:defRPr>
            </a:lvl1pPr>
          </a:lstStyle>
          <a:p>
            <a:pPr>
              <a:defRPr>
                <a:effectLst/>
              </a:defRPr>
            </a:pPr>
            <a:r>
              <a:t>Title Text</a:t>
            </a:r>
          </a:p>
        </p:txBody>
      </p:sp>
      <p:sp>
        <p:nvSpPr>
          <p:cNvPr id="330" name="Slide Number"/>
          <p:cNvSpPr txBox="1">
            <a:spLocks noGrp="1"/>
          </p:cNvSpPr>
          <p:nvPr>
            <p:ph type="sldNum" sz="quarter" idx="2"/>
          </p:nvPr>
        </p:nvSpPr>
        <p:spPr>
          <a:xfrm>
            <a:off x="8295347" y="6423342"/>
            <a:ext cx="220003" cy="231141"/>
          </a:xfrm>
          <a:prstGeom prst="rect">
            <a:avLst/>
          </a:prstGeom>
        </p:spPr>
        <p:txBody>
          <a:bodyPr anchor="ctr"/>
          <a:lstStyle>
            <a:lvl1pPr algn="r" defTabSz="685800">
              <a:defRPr sz="900">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37" name="Slide Number"/>
          <p:cNvSpPr txBox="1">
            <a:spLocks noGrp="1"/>
          </p:cNvSpPr>
          <p:nvPr>
            <p:ph type="sldNum" sz="quarter" idx="2"/>
          </p:nvPr>
        </p:nvSpPr>
        <p:spPr>
          <a:xfrm>
            <a:off x="8295347" y="6423342"/>
            <a:ext cx="220003" cy="231141"/>
          </a:xfrm>
          <a:prstGeom prst="rect">
            <a:avLst/>
          </a:prstGeom>
        </p:spPr>
        <p:txBody>
          <a:bodyPr anchor="ctr"/>
          <a:lstStyle>
            <a:lvl1pPr algn="r" defTabSz="685800">
              <a:defRPr sz="900">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344" name="Title Text"/>
          <p:cNvSpPr txBox="1">
            <a:spLocks noGrp="1"/>
          </p:cNvSpPr>
          <p:nvPr>
            <p:ph type="title"/>
          </p:nvPr>
        </p:nvSpPr>
        <p:spPr>
          <a:xfrm>
            <a:off x="629841" y="457200"/>
            <a:ext cx="2949178" cy="1600200"/>
          </a:xfrm>
          <a:prstGeom prst="rect">
            <a:avLst/>
          </a:prstGeom>
        </p:spPr>
        <p:txBody>
          <a:bodyPr anchor="b">
            <a:normAutofit/>
          </a:bodyPr>
          <a:lstStyle>
            <a:lvl1pPr defTabSz="685800">
              <a:lnSpc>
                <a:spcPct val="90000"/>
              </a:lnSpc>
              <a:defRPr sz="2400" b="0">
                <a:solidFill>
                  <a:srgbClr val="000000"/>
                </a:solidFill>
                <a:latin typeface="Calibri Light"/>
                <a:ea typeface="Calibri Light"/>
                <a:cs typeface="Calibri Light"/>
                <a:sym typeface="Calibri Light"/>
              </a:defRPr>
            </a:lvl1pPr>
          </a:lstStyle>
          <a:p>
            <a:pPr>
              <a:defRPr>
                <a:effectLst/>
              </a:defRPr>
            </a:pPr>
            <a:r>
              <a:t>Title Text</a:t>
            </a:r>
          </a:p>
        </p:txBody>
      </p:sp>
      <p:sp>
        <p:nvSpPr>
          <p:cNvPr id="345" name="Body Level One…"/>
          <p:cNvSpPr txBox="1">
            <a:spLocks noGrp="1"/>
          </p:cNvSpPr>
          <p:nvPr>
            <p:ph type="body" sz="half" idx="1"/>
          </p:nvPr>
        </p:nvSpPr>
        <p:spPr>
          <a:xfrm>
            <a:off x="3887391" y="987425"/>
            <a:ext cx="4629151" cy="4873626"/>
          </a:xfrm>
          <a:prstGeom prst="rect">
            <a:avLst/>
          </a:prstGeom>
        </p:spPr>
        <p:txBody>
          <a:bodyPr>
            <a:normAutofit/>
          </a:bodyPr>
          <a:lstStyle>
            <a:lvl1pPr marL="171450" indent="-171450" defTabSz="685800">
              <a:lnSpc>
                <a:spcPct val="90000"/>
              </a:lnSpc>
              <a:defRPr sz="2400">
                <a:solidFill>
                  <a:srgbClr val="000000"/>
                </a:solidFill>
                <a:latin typeface="+mn-lt"/>
                <a:ea typeface="+mn-ea"/>
                <a:cs typeface="+mn-cs"/>
                <a:sym typeface="Calibri"/>
              </a:defRPr>
            </a:lvl1pPr>
            <a:lvl2pPr marL="538842" indent="-195942" defTabSz="685800">
              <a:lnSpc>
                <a:spcPct val="90000"/>
              </a:lnSpc>
              <a:buChar char="•"/>
              <a:defRPr sz="2400">
                <a:solidFill>
                  <a:srgbClr val="000000"/>
                </a:solidFill>
                <a:latin typeface="+mn-lt"/>
                <a:ea typeface="+mn-ea"/>
                <a:cs typeface="+mn-cs"/>
                <a:sym typeface="Calibri"/>
              </a:defRPr>
            </a:lvl2pPr>
            <a:lvl3pPr marL="914400" indent="-228600" defTabSz="685800">
              <a:lnSpc>
                <a:spcPct val="90000"/>
              </a:lnSpc>
              <a:defRPr sz="2400">
                <a:solidFill>
                  <a:srgbClr val="000000"/>
                </a:solidFill>
                <a:latin typeface="+mn-lt"/>
                <a:ea typeface="+mn-ea"/>
                <a:cs typeface="+mn-cs"/>
                <a:sym typeface="Calibri"/>
              </a:defRPr>
            </a:lvl3pPr>
            <a:lvl4pPr marL="1303019" indent="-274319" defTabSz="685800">
              <a:lnSpc>
                <a:spcPct val="90000"/>
              </a:lnSpc>
              <a:buChar char="•"/>
              <a:defRPr sz="2400">
                <a:solidFill>
                  <a:srgbClr val="000000"/>
                </a:solidFill>
                <a:latin typeface="+mn-lt"/>
                <a:ea typeface="+mn-ea"/>
                <a:cs typeface="+mn-cs"/>
                <a:sym typeface="Calibri"/>
              </a:defRPr>
            </a:lvl4pPr>
            <a:lvl5pPr marL="1645920" indent="-274320" defTabSz="685800">
              <a:lnSpc>
                <a:spcPct val="90000"/>
              </a:lnSpc>
              <a:buChar char="•"/>
              <a:defRPr sz="24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46" name="Text Placeholder 3"/>
          <p:cNvSpPr>
            <a:spLocks noGrp="1"/>
          </p:cNvSpPr>
          <p:nvPr>
            <p:ph type="body" sz="quarter" idx="13"/>
          </p:nvPr>
        </p:nvSpPr>
        <p:spPr>
          <a:xfrm>
            <a:off x="629840" y="2057400"/>
            <a:ext cx="2949180" cy="3811588"/>
          </a:xfrm>
          <a:prstGeom prst="rect">
            <a:avLst/>
          </a:prstGeom>
        </p:spPr>
        <p:txBody>
          <a:bodyPr>
            <a:normAutofit/>
          </a:bodyPr>
          <a:lstStyle/>
          <a:p>
            <a:pPr marL="0" indent="0" defTabSz="685800">
              <a:lnSpc>
                <a:spcPct val="90000"/>
              </a:lnSpc>
              <a:buSzTx/>
              <a:buFontTx/>
              <a:buNone/>
              <a:defRPr sz="1200">
                <a:solidFill>
                  <a:srgbClr val="000000"/>
                </a:solidFill>
                <a:latin typeface="+mn-lt"/>
                <a:ea typeface="+mn-ea"/>
                <a:cs typeface="+mn-cs"/>
                <a:sym typeface="Calibri"/>
              </a:defRPr>
            </a:pPr>
            <a:endParaRPr/>
          </a:p>
        </p:txBody>
      </p:sp>
      <p:sp>
        <p:nvSpPr>
          <p:cNvPr id="347" name="Slide Number"/>
          <p:cNvSpPr txBox="1">
            <a:spLocks noGrp="1"/>
          </p:cNvSpPr>
          <p:nvPr>
            <p:ph type="sldNum" sz="quarter" idx="2"/>
          </p:nvPr>
        </p:nvSpPr>
        <p:spPr>
          <a:xfrm>
            <a:off x="8295347" y="6423342"/>
            <a:ext cx="220003" cy="231141"/>
          </a:xfrm>
          <a:prstGeom prst="rect">
            <a:avLst/>
          </a:prstGeom>
        </p:spPr>
        <p:txBody>
          <a:bodyPr anchor="ctr"/>
          <a:lstStyle>
            <a:lvl1pPr algn="r" defTabSz="685800">
              <a:defRPr sz="900">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354" name="Title Text"/>
          <p:cNvSpPr txBox="1">
            <a:spLocks noGrp="1"/>
          </p:cNvSpPr>
          <p:nvPr>
            <p:ph type="title"/>
          </p:nvPr>
        </p:nvSpPr>
        <p:spPr>
          <a:xfrm>
            <a:off x="629841" y="457200"/>
            <a:ext cx="2949178" cy="1600200"/>
          </a:xfrm>
          <a:prstGeom prst="rect">
            <a:avLst/>
          </a:prstGeom>
        </p:spPr>
        <p:txBody>
          <a:bodyPr anchor="b">
            <a:normAutofit/>
          </a:bodyPr>
          <a:lstStyle>
            <a:lvl1pPr defTabSz="685800">
              <a:lnSpc>
                <a:spcPct val="90000"/>
              </a:lnSpc>
              <a:defRPr sz="2400" b="0">
                <a:solidFill>
                  <a:srgbClr val="000000"/>
                </a:solidFill>
                <a:latin typeface="Calibri Light"/>
                <a:ea typeface="Calibri Light"/>
                <a:cs typeface="Calibri Light"/>
                <a:sym typeface="Calibri Light"/>
              </a:defRPr>
            </a:lvl1pPr>
          </a:lstStyle>
          <a:p>
            <a:pPr>
              <a:defRPr>
                <a:effectLst/>
              </a:defRPr>
            </a:pPr>
            <a:r>
              <a:t>Title Text</a:t>
            </a:r>
          </a:p>
        </p:txBody>
      </p:sp>
      <p:sp>
        <p:nvSpPr>
          <p:cNvPr id="355" name="Picture Placeholder 2"/>
          <p:cNvSpPr>
            <a:spLocks noGrp="1"/>
          </p:cNvSpPr>
          <p:nvPr>
            <p:ph type="pic" sz="half" idx="13"/>
          </p:nvPr>
        </p:nvSpPr>
        <p:spPr>
          <a:xfrm>
            <a:off x="3887391" y="987425"/>
            <a:ext cx="4629151" cy="4873626"/>
          </a:xfrm>
          <a:prstGeom prst="rect">
            <a:avLst/>
          </a:prstGeom>
        </p:spPr>
        <p:txBody>
          <a:bodyPr lIns="91439" rIns="91439"/>
          <a:lstStyle/>
          <a:p>
            <a:endParaRPr/>
          </a:p>
        </p:txBody>
      </p:sp>
      <p:sp>
        <p:nvSpPr>
          <p:cNvPr id="356" name="Body Level One…"/>
          <p:cNvSpPr txBox="1">
            <a:spLocks noGrp="1"/>
          </p:cNvSpPr>
          <p:nvPr>
            <p:ph type="body" sz="quarter" idx="1"/>
          </p:nvPr>
        </p:nvSpPr>
        <p:spPr>
          <a:xfrm>
            <a:off x="629841" y="2057400"/>
            <a:ext cx="2949178" cy="3811588"/>
          </a:xfrm>
          <a:prstGeom prst="rect">
            <a:avLst/>
          </a:prstGeom>
        </p:spPr>
        <p:txBody>
          <a:bodyPr>
            <a:normAutofit/>
          </a:bodyPr>
          <a:lstStyle>
            <a:lvl1pPr marL="0" indent="0" defTabSz="685800">
              <a:lnSpc>
                <a:spcPct val="90000"/>
              </a:lnSpc>
              <a:buSzTx/>
              <a:buFontTx/>
              <a:buNone/>
              <a:defRPr sz="1200">
                <a:solidFill>
                  <a:srgbClr val="000000"/>
                </a:solidFill>
                <a:latin typeface="+mn-lt"/>
                <a:ea typeface="+mn-ea"/>
                <a:cs typeface="+mn-cs"/>
                <a:sym typeface="Calibri"/>
              </a:defRPr>
            </a:lvl1pPr>
            <a:lvl2pPr marL="0" indent="342900" defTabSz="685800">
              <a:lnSpc>
                <a:spcPct val="90000"/>
              </a:lnSpc>
              <a:buSzTx/>
              <a:buFontTx/>
              <a:buNone/>
              <a:defRPr sz="1200">
                <a:solidFill>
                  <a:srgbClr val="000000"/>
                </a:solidFill>
                <a:latin typeface="+mn-lt"/>
                <a:ea typeface="+mn-ea"/>
                <a:cs typeface="+mn-cs"/>
                <a:sym typeface="Calibri"/>
              </a:defRPr>
            </a:lvl2pPr>
            <a:lvl3pPr marL="0" indent="685800" defTabSz="685800">
              <a:lnSpc>
                <a:spcPct val="90000"/>
              </a:lnSpc>
              <a:buSzTx/>
              <a:buFontTx/>
              <a:buNone/>
              <a:defRPr sz="1200">
                <a:solidFill>
                  <a:srgbClr val="000000"/>
                </a:solidFill>
                <a:latin typeface="+mn-lt"/>
                <a:ea typeface="+mn-ea"/>
                <a:cs typeface="+mn-cs"/>
                <a:sym typeface="Calibri"/>
              </a:defRPr>
            </a:lvl3pPr>
            <a:lvl4pPr marL="0" indent="1028700" defTabSz="685800">
              <a:lnSpc>
                <a:spcPct val="90000"/>
              </a:lnSpc>
              <a:buSzTx/>
              <a:buFontTx/>
              <a:buNone/>
              <a:defRPr sz="1200">
                <a:solidFill>
                  <a:srgbClr val="000000"/>
                </a:solidFill>
                <a:latin typeface="+mn-lt"/>
                <a:ea typeface="+mn-ea"/>
                <a:cs typeface="+mn-cs"/>
                <a:sym typeface="Calibri"/>
              </a:defRPr>
            </a:lvl4pPr>
            <a:lvl5pPr marL="0" indent="1371600" defTabSz="685800">
              <a:lnSpc>
                <a:spcPct val="90000"/>
              </a:lnSpc>
              <a:buSzTx/>
              <a:buFontTx/>
              <a:buNone/>
              <a:defRPr sz="12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57" name="Slide Number"/>
          <p:cNvSpPr txBox="1">
            <a:spLocks noGrp="1"/>
          </p:cNvSpPr>
          <p:nvPr>
            <p:ph type="sldNum" sz="quarter" idx="2"/>
          </p:nvPr>
        </p:nvSpPr>
        <p:spPr>
          <a:xfrm>
            <a:off x="8295347" y="6423342"/>
            <a:ext cx="220003" cy="231141"/>
          </a:xfrm>
          <a:prstGeom prst="rect">
            <a:avLst/>
          </a:prstGeom>
        </p:spPr>
        <p:txBody>
          <a:bodyPr anchor="ctr"/>
          <a:lstStyle>
            <a:lvl1pPr algn="r" defTabSz="685800">
              <a:defRPr sz="900">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w/Body Text w/Tint">
    <p:spTree>
      <p:nvGrpSpPr>
        <p:cNvPr id="1" name=""/>
        <p:cNvGrpSpPr/>
        <p:nvPr/>
      </p:nvGrpSpPr>
      <p:grpSpPr>
        <a:xfrm>
          <a:off x="0" y="0"/>
          <a:ext cx="0" cy="0"/>
          <a:chOff x="0" y="0"/>
          <a:chExt cx="0" cy="0"/>
        </a:xfrm>
      </p:grpSpPr>
      <p:sp>
        <p:nvSpPr>
          <p:cNvPr id="364" name="Title Text"/>
          <p:cNvSpPr txBox="1">
            <a:spLocks noGrp="1"/>
          </p:cNvSpPr>
          <p:nvPr>
            <p:ph type="title"/>
          </p:nvPr>
        </p:nvSpPr>
        <p:spPr>
          <a:xfrm>
            <a:off x="195942" y="228600"/>
            <a:ext cx="7315201" cy="576073"/>
          </a:xfrm>
          <a:prstGeom prst="rect">
            <a:avLst/>
          </a:prstGeom>
        </p:spPr>
        <p:txBody>
          <a:bodyPr>
            <a:normAutofit/>
          </a:bodyPr>
          <a:lstStyle>
            <a:lvl1pPr defTabSz="342900">
              <a:defRPr sz="2700"/>
            </a:lvl1pPr>
          </a:lstStyle>
          <a:p>
            <a:r>
              <a:t>Title Text</a:t>
            </a:r>
          </a:p>
        </p:txBody>
      </p:sp>
      <p:sp>
        <p:nvSpPr>
          <p:cNvPr id="365" name="Body Level One…"/>
          <p:cNvSpPr txBox="1">
            <a:spLocks noGrp="1"/>
          </p:cNvSpPr>
          <p:nvPr>
            <p:ph type="body" idx="1"/>
          </p:nvPr>
        </p:nvSpPr>
        <p:spPr>
          <a:xfrm>
            <a:off x="228600" y="1371600"/>
            <a:ext cx="8458200" cy="4189188"/>
          </a:xfrm>
          <a:prstGeom prst="rect">
            <a:avLst/>
          </a:prstGeom>
        </p:spPr>
        <p:txBody>
          <a:bodyPr>
            <a:normAutofit/>
          </a:bodyPr>
          <a:lstStyle>
            <a:lvl1pPr marL="257175" indent="-257175" defTabSz="342900">
              <a:spcBef>
                <a:spcPts val="300"/>
              </a:spcBef>
              <a:buClr>
                <a:srgbClr val="F58025"/>
              </a:buClr>
              <a:defRPr sz="1500">
                <a:latin typeface="+mj-lt"/>
                <a:ea typeface="+mj-ea"/>
                <a:cs typeface="+mj-cs"/>
                <a:sym typeface="Helvetica"/>
              </a:defRPr>
            </a:lvl1pPr>
            <a:lvl2pPr marL="557212" indent="-214313" defTabSz="342900">
              <a:spcBef>
                <a:spcPts val="300"/>
              </a:spcBef>
              <a:buClr>
                <a:srgbClr val="F58025"/>
              </a:buClr>
              <a:defRPr sz="1500">
                <a:latin typeface="+mj-lt"/>
                <a:ea typeface="+mj-ea"/>
                <a:cs typeface="+mj-cs"/>
                <a:sym typeface="Helvetica"/>
              </a:defRPr>
            </a:lvl2pPr>
            <a:lvl3pPr marL="857250" indent="-171450" defTabSz="342900">
              <a:spcBef>
                <a:spcPts val="300"/>
              </a:spcBef>
              <a:buClr>
                <a:srgbClr val="F58025"/>
              </a:buClr>
              <a:buChar char="o"/>
              <a:defRPr sz="1500">
                <a:latin typeface="+mj-lt"/>
                <a:ea typeface="+mj-ea"/>
                <a:cs typeface="+mj-cs"/>
                <a:sym typeface="Helvetica"/>
              </a:defRPr>
            </a:lvl3pPr>
            <a:lvl4pPr marL="1200150" indent="-171450" defTabSz="342900">
              <a:spcBef>
                <a:spcPts val="300"/>
              </a:spcBef>
              <a:buClr>
                <a:srgbClr val="F58025"/>
              </a:buClr>
              <a:buChar char="▪"/>
              <a:defRPr sz="1500">
                <a:latin typeface="+mj-lt"/>
                <a:ea typeface="+mj-ea"/>
                <a:cs typeface="+mj-cs"/>
                <a:sym typeface="Helvetica"/>
              </a:defRPr>
            </a:lvl4pPr>
            <a:lvl5pPr marL="1543050" indent="-171450" defTabSz="342900">
              <a:spcBef>
                <a:spcPts val="300"/>
              </a:spcBef>
              <a:buClr>
                <a:srgbClr val="F58025"/>
              </a:buClr>
              <a:defRPr sz="1500">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366" name="Slide Number"/>
          <p:cNvSpPr txBox="1">
            <a:spLocks noGrp="1"/>
          </p:cNvSpPr>
          <p:nvPr>
            <p:ph type="sldNum" sz="quarter" idx="2"/>
          </p:nvPr>
        </p:nvSpPr>
        <p:spPr>
          <a:xfrm>
            <a:off x="4419600" y="6172200"/>
            <a:ext cx="2133600" cy="368301"/>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373" name="Title Text"/>
          <p:cNvSpPr txBox="1">
            <a:spLocks noGrp="1"/>
          </p:cNvSpPr>
          <p:nvPr>
            <p:ph type="title"/>
          </p:nvPr>
        </p:nvSpPr>
        <p:spPr>
          <a:xfrm>
            <a:off x="228600" y="228600"/>
            <a:ext cx="7315200" cy="576073"/>
          </a:xfrm>
          <a:prstGeom prst="rect">
            <a:avLst/>
          </a:prstGeom>
        </p:spPr>
        <p:txBody>
          <a:bodyPr>
            <a:normAutofit/>
          </a:bodyPr>
          <a:lstStyle>
            <a:lvl1pPr defTabSz="342900">
              <a:defRPr sz="2700"/>
            </a:lvl1pPr>
          </a:lstStyle>
          <a:p>
            <a:r>
              <a:t>Title Text</a:t>
            </a:r>
          </a:p>
        </p:txBody>
      </p:sp>
      <p:sp>
        <p:nvSpPr>
          <p:cNvPr id="374" name="Body Level One…"/>
          <p:cNvSpPr txBox="1">
            <a:spLocks noGrp="1"/>
          </p:cNvSpPr>
          <p:nvPr>
            <p:ph type="body" sz="half" idx="1"/>
          </p:nvPr>
        </p:nvSpPr>
        <p:spPr>
          <a:xfrm>
            <a:off x="228600" y="1371600"/>
            <a:ext cx="5177973" cy="4189188"/>
          </a:xfrm>
          <a:prstGeom prst="rect">
            <a:avLst/>
          </a:prstGeom>
        </p:spPr>
        <p:txBody>
          <a:bodyPr>
            <a:normAutofit/>
          </a:bodyPr>
          <a:lstStyle>
            <a:lvl1pPr marL="257175" indent="-257175" defTabSz="342900">
              <a:spcBef>
                <a:spcPts val="300"/>
              </a:spcBef>
              <a:buClr>
                <a:srgbClr val="F58025"/>
              </a:buClr>
              <a:defRPr sz="1500">
                <a:latin typeface="+mj-lt"/>
                <a:ea typeface="+mj-ea"/>
                <a:cs typeface="+mj-cs"/>
                <a:sym typeface="Helvetica"/>
              </a:defRPr>
            </a:lvl1pPr>
            <a:lvl2pPr marL="557212" indent="-214313" defTabSz="342900">
              <a:spcBef>
                <a:spcPts val="300"/>
              </a:spcBef>
              <a:buClr>
                <a:srgbClr val="F58025"/>
              </a:buClr>
              <a:defRPr sz="1500">
                <a:latin typeface="+mj-lt"/>
                <a:ea typeface="+mj-ea"/>
                <a:cs typeface="+mj-cs"/>
                <a:sym typeface="Helvetica"/>
              </a:defRPr>
            </a:lvl2pPr>
            <a:lvl3pPr marL="857250" indent="-171450" defTabSz="342900">
              <a:spcBef>
                <a:spcPts val="300"/>
              </a:spcBef>
              <a:buClr>
                <a:srgbClr val="F58025"/>
              </a:buClr>
              <a:buChar char="o"/>
              <a:defRPr sz="1500">
                <a:latin typeface="+mj-lt"/>
                <a:ea typeface="+mj-ea"/>
                <a:cs typeface="+mj-cs"/>
                <a:sym typeface="Helvetica"/>
              </a:defRPr>
            </a:lvl3pPr>
            <a:lvl4pPr marL="1200150" indent="-171450" defTabSz="342900">
              <a:spcBef>
                <a:spcPts val="300"/>
              </a:spcBef>
              <a:buClr>
                <a:srgbClr val="F58025"/>
              </a:buClr>
              <a:buChar char="▪"/>
              <a:defRPr sz="1500">
                <a:latin typeface="+mj-lt"/>
                <a:ea typeface="+mj-ea"/>
                <a:cs typeface="+mj-cs"/>
                <a:sym typeface="Helvetica"/>
              </a:defRPr>
            </a:lvl4pPr>
            <a:lvl5pPr marL="1543050" indent="-171450" defTabSz="342900">
              <a:spcBef>
                <a:spcPts val="300"/>
              </a:spcBef>
              <a:buClr>
                <a:srgbClr val="F58025"/>
              </a:buClr>
              <a:defRPr sz="1500">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375" name="Slide Number"/>
          <p:cNvSpPr txBox="1">
            <a:spLocks noGrp="1"/>
          </p:cNvSpPr>
          <p:nvPr>
            <p:ph type="sldNum" sz="quarter" idx="2"/>
          </p:nvPr>
        </p:nvSpPr>
        <p:spPr>
          <a:xfrm>
            <a:off x="4419600" y="6172200"/>
            <a:ext cx="2133600" cy="368301"/>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Intro_Slide_Petri">
    <p:spTree>
      <p:nvGrpSpPr>
        <p:cNvPr id="1" name=""/>
        <p:cNvGrpSpPr/>
        <p:nvPr/>
      </p:nvGrpSpPr>
      <p:grpSpPr>
        <a:xfrm>
          <a:off x="0" y="0"/>
          <a:ext cx="0" cy="0"/>
          <a:chOff x="0" y="0"/>
          <a:chExt cx="0" cy="0"/>
        </a:xfrm>
      </p:grpSpPr>
      <p:pic>
        <p:nvPicPr>
          <p:cNvPr id="44" name="Picture 1" descr="Picture 1"/>
          <p:cNvPicPr>
            <a:picLocks noChangeAspect="1"/>
          </p:cNvPicPr>
          <p:nvPr/>
        </p:nvPicPr>
        <p:blipFill>
          <a:blip r:embed="rId2"/>
          <a:stretch>
            <a:fillRect/>
          </a:stretch>
        </p:blipFill>
        <p:spPr>
          <a:xfrm>
            <a:off x="0" y="0"/>
            <a:ext cx="9144000" cy="6858000"/>
          </a:xfrm>
          <a:prstGeom prst="rect">
            <a:avLst/>
          </a:prstGeom>
          <a:ln w="12700">
            <a:miter lim="400000"/>
          </a:ln>
        </p:spPr>
      </p:pic>
      <p:pic>
        <p:nvPicPr>
          <p:cNvPr id="45" name="Picture 4" descr="Picture 4"/>
          <p:cNvPicPr>
            <a:picLocks noChangeAspect="1"/>
          </p:cNvPicPr>
          <p:nvPr/>
        </p:nvPicPr>
        <p:blipFill>
          <a:blip r:embed="rId3"/>
          <a:stretch>
            <a:fillRect/>
          </a:stretch>
        </p:blipFill>
        <p:spPr>
          <a:xfrm>
            <a:off x="7227888" y="150812"/>
            <a:ext cx="1698626" cy="838201"/>
          </a:xfrm>
          <a:prstGeom prst="rect">
            <a:avLst/>
          </a:prstGeom>
          <a:ln w="12700">
            <a:miter lim="400000"/>
          </a:ln>
        </p:spPr>
      </p:pic>
      <p:sp>
        <p:nvSpPr>
          <p:cNvPr id="46" name="Straight Connector 3"/>
          <p:cNvSpPr/>
          <p:nvPr/>
        </p:nvSpPr>
        <p:spPr>
          <a:xfrm flipH="1" flipV="1">
            <a:off x="5605462" y="5148262"/>
            <a:ext cx="3657601" cy="1"/>
          </a:xfrm>
          <a:prstGeom prst="line">
            <a:avLst/>
          </a:prstGeom>
          <a:ln>
            <a:solidFill>
              <a:srgbClr val="3B3D3C"/>
            </a:solidFill>
          </a:ln>
        </p:spPr>
        <p:txBody>
          <a:bodyPr lIns="45719" rIns="45719"/>
          <a:lstStyle/>
          <a:p>
            <a:endParaRPr/>
          </a:p>
        </p:txBody>
      </p:sp>
      <p:sp>
        <p:nvSpPr>
          <p:cNvPr id="47" name="Body Level One…"/>
          <p:cNvSpPr txBox="1">
            <a:spLocks noGrp="1"/>
          </p:cNvSpPr>
          <p:nvPr>
            <p:ph type="body" sz="quarter" idx="1"/>
          </p:nvPr>
        </p:nvSpPr>
        <p:spPr>
          <a:xfrm>
            <a:off x="5714998" y="5257800"/>
            <a:ext cx="3200401" cy="1375230"/>
          </a:xfrm>
          <a:prstGeom prst="rect">
            <a:avLst/>
          </a:prstGeom>
        </p:spPr>
        <p:txBody>
          <a:bodyPr>
            <a:normAutofit/>
          </a:bodyPr>
          <a:lstStyle>
            <a:lvl1pPr marL="0" indent="0">
              <a:spcBef>
                <a:spcPts val="600"/>
              </a:spcBef>
              <a:buSzTx/>
              <a:buFontTx/>
              <a:buNone/>
              <a:defRPr sz="2600" b="1">
                <a:latin typeface="+mj-lt"/>
                <a:ea typeface="+mj-ea"/>
                <a:cs typeface="+mj-cs"/>
                <a:sym typeface="Helvetica"/>
              </a:defRPr>
            </a:lvl1pPr>
            <a:lvl2pPr marL="0" indent="457200">
              <a:spcBef>
                <a:spcPts val="600"/>
              </a:spcBef>
              <a:buSzTx/>
              <a:buFontTx/>
              <a:buNone/>
              <a:defRPr sz="2600" b="1">
                <a:latin typeface="+mj-lt"/>
                <a:ea typeface="+mj-ea"/>
                <a:cs typeface="+mj-cs"/>
                <a:sym typeface="Helvetica"/>
              </a:defRPr>
            </a:lvl2pPr>
            <a:lvl3pPr marL="0" indent="914400">
              <a:spcBef>
                <a:spcPts val="600"/>
              </a:spcBef>
              <a:buSzTx/>
              <a:buFontTx/>
              <a:buNone/>
              <a:defRPr sz="2600" b="1">
                <a:latin typeface="+mj-lt"/>
                <a:ea typeface="+mj-ea"/>
                <a:cs typeface="+mj-cs"/>
                <a:sym typeface="Helvetica"/>
              </a:defRPr>
            </a:lvl3pPr>
            <a:lvl4pPr marL="0" indent="1371600">
              <a:spcBef>
                <a:spcPts val="600"/>
              </a:spcBef>
              <a:buSzTx/>
              <a:buFontTx/>
              <a:buNone/>
              <a:defRPr sz="2600" b="1">
                <a:latin typeface="+mj-lt"/>
                <a:ea typeface="+mj-ea"/>
                <a:cs typeface="+mj-cs"/>
                <a:sym typeface="Helvetica"/>
              </a:defRPr>
            </a:lvl4pPr>
            <a:lvl5pPr marL="0" indent="1828800">
              <a:spcBef>
                <a:spcPts val="600"/>
              </a:spcBef>
              <a:buSzTx/>
              <a:buFontTx/>
              <a:buNone/>
              <a:defRPr sz="2600" b="1">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48" name="Title Text"/>
          <p:cNvSpPr txBox="1">
            <a:spLocks noGrp="1"/>
          </p:cNvSpPr>
          <p:nvPr>
            <p:ph type="title"/>
          </p:nvPr>
        </p:nvSpPr>
        <p:spPr>
          <a:xfrm>
            <a:off x="228600" y="228600"/>
            <a:ext cx="7315200" cy="576073"/>
          </a:xfrm>
          <a:prstGeom prst="rect">
            <a:avLst/>
          </a:prstGeom>
        </p:spPr>
        <p:txBody>
          <a:bodyPr>
            <a:normAutofit/>
          </a:bodyPr>
          <a:lstStyle>
            <a:lvl1pPr>
              <a:defRPr sz="4400" b="0">
                <a:solidFill>
                  <a:srgbClr val="3B3D3C"/>
                </a:solidFill>
                <a:latin typeface="Arial"/>
                <a:ea typeface="Arial"/>
                <a:cs typeface="Arial"/>
                <a:sym typeface="Arial"/>
              </a:defRPr>
            </a:lvl1pPr>
          </a:lstStyle>
          <a:p>
            <a:pPr>
              <a:defRPr>
                <a:effectLst/>
              </a:defRPr>
            </a:pPr>
            <a:r>
              <a:t>Title Text</a:t>
            </a:r>
          </a:p>
        </p:txBody>
      </p:sp>
      <p:sp>
        <p:nvSpPr>
          <p:cNvPr id="49" name="Slide Number"/>
          <p:cNvSpPr txBox="1">
            <a:spLocks noGrp="1"/>
          </p:cNvSpPr>
          <p:nvPr>
            <p:ph type="sldNum" sz="quarter" idx="2"/>
          </p:nvPr>
        </p:nvSpPr>
        <p:spPr>
          <a:xfrm>
            <a:off x="4419600" y="6172200"/>
            <a:ext cx="2133600" cy="368301"/>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82" name="Title Text"/>
          <p:cNvSpPr txBox="1">
            <a:spLocks noGrp="1"/>
          </p:cNvSpPr>
          <p:nvPr>
            <p:ph type="title"/>
          </p:nvPr>
        </p:nvSpPr>
        <p:spPr>
          <a:xfrm>
            <a:off x="228600" y="228600"/>
            <a:ext cx="7315200" cy="576263"/>
          </a:xfrm>
          <a:prstGeom prst="rect">
            <a:avLst/>
          </a:prstGeom>
        </p:spPr>
        <p:txBody>
          <a:bodyPr>
            <a:normAutofit/>
          </a:bodyPr>
          <a:lstStyle>
            <a:lvl1pPr defTabSz="342900">
              <a:defRPr sz="2700"/>
            </a:lvl1pPr>
          </a:lstStyle>
          <a:p>
            <a:r>
              <a:t>Title Text</a:t>
            </a:r>
          </a:p>
        </p:txBody>
      </p:sp>
      <p:sp>
        <p:nvSpPr>
          <p:cNvPr id="383" name="Body Level One…"/>
          <p:cNvSpPr txBox="1">
            <a:spLocks noGrp="1"/>
          </p:cNvSpPr>
          <p:nvPr>
            <p:ph type="body" idx="1"/>
          </p:nvPr>
        </p:nvSpPr>
        <p:spPr>
          <a:xfrm>
            <a:off x="228600" y="1371600"/>
            <a:ext cx="8458200" cy="4783138"/>
          </a:xfrm>
          <a:prstGeom prst="rect">
            <a:avLst/>
          </a:prstGeom>
        </p:spPr>
        <p:txBody>
          <a:bodyPr>
            <a:normAutofit/>
          </a:bodyPr>
          <a:lstStyle>
            <a:lvl1pPr marL="257175" indent="-257175" defTabSz="342900">
              <a:spcBef>
                <a:spcPts val="300"/>
              </a:spcBef>
              <a:buClr>
                <a:srgbClr val="F58025"/>
              </a:buClr>
              <a:defRPr sz="1500">
                <a:latin typeface="+mj-lt"/>
                <a:ea typeface="+mj-ea"/>
                <a:cs typeface="+mj-cs"/>
                <a:sym typeface="Helvetica"/>
              </a:defRPr>
            </a:lvl1pPr>
            <a:lvl2pPr marL="557212" indent="-214313" defTabSz="342900">
              <a:spcBef>
                <a:spcPts val="300"/>
              </a:spcBef>
              <a:buClr>
                <a:srgbClr val="F58025"/>
              </a:buClr>
              <a:defRPr sz="1500">
                <a:latin typeface="+mj-lt"/>
                <a:ea typeface="+mj-ea"/>
                <a:cs typeface="+mj-cs"/>
                <a:sym typeface="Helvetica"/>
              </a:defRPr>
            </a:lvl2pPr>
            <a:lvl3pPr marL="857250" indent="-171450" defTabSz="342900">
              <a:spcBef>
                <a:spcPts val="300"/>
              </a:spcBef>
              <a:buClr>
                <a:srgbClr val="F58025"/>
              </a:buClr>
              <a:buChar char="o"/>
              <a:defRPr sz="1500">
                <a:latin typeface="+mj-lt"/>
                <a:ea typeface="+mj-ea"/>
                <a:cs typeface="+mj-cs"/>
                <a:sym typeface="Helvetica"/>
              </a:defRPr>
            </a:lvl3pPr>
            <a:lvl4pPr marL="1200150" indent="-171450" defTabSz="342900">
              <a:spcBef>
                <a:spcPts val="300"/>
              </a:spcBef>
              <a:buClr>
                <a:srgbClr val="F58025"/>
              </a:buClr>
              <a:buChar char="▪"/>
              <a:defRPr sz="1500">
                <a:latin typeface="+mj-lt"/>
                <a:ea typeface="+mj-ea"/>
                <a:cs typeface="+mj-cs"/>
                <a:sym typeface="Helvetica"/>
              </a:defRPr>
            </a:lvl4pPr>
            <a:lvl5pPr marL="1543050" indent="-171450" defTabSz="342900">
              <a:spcBef>
                <a:spcPts val="300"/>
              </a:spcBef>
              <a:buClr>
                <a:srgbClr val="F58025"/>
              </a:buClr>
              <a:defRPr sz="1500">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384" name="Slide Number"/>
          <p:cNvSpPr txBox="1">
            <a:spLocks noGrp="1"/>
          </p:cNvSpPr>
          <p:nvPr>
            <p:ph type="sldNum" sz="quarter" idx="2"/>
          </p:nvPr>
        </p:nvSpPr>
        <p:spPr>
          <a:xfrm>
            <a:off x="7620000" y="19050"/>
            <a:ext cx="287782" cy="276539"/>
          </a:xfrm>
          <a:prstGeom prst="rect">
            <a:avLst/>
          </a:prstGeom>
        </p:spPr>
        <p:txBody>
          <a:bodyPr/>
          <a:lstStyle>
            <a:lvl1pPr defTabSz="342900">
              <a:defRPr sz="1300"/>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91" name="Slide Number"/>
          <p:cNvSpPr txBox="1">
            <a:spLocks noGrp="1"/>
          </p:cNvSpPr>
          <p:nvPr>
            <p:ph type="sldNum" sz="quarter" idx="2"/>
          </p:nvPr>
        </p:nvSpPr>
        <p:spPr>
          <a:xfrm>
            <a:off x="6457950" y="6356350"/>
            <a:ext cx="287782" cy="276539"/>
          </a:xfrm>
          <a:prstGeom prst="rect">
            <a:avLst/>
          </a:prstGeom>
        </p:spPr>
        <p:txBody>
          <a:bodyPr/>
          <a:lstStyle>
            <a:lvl1pPr defTabSz="342900">
              <a:defRPr sz="1300"/>
            </a:lvl1p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398" name="Title Text"/>
          <p:cNvSpPr txBox="1">
            <a:spLocks noGrp="1"/>
          </p:cNvSpPr>
          <p:nvPr>
            <p:ph type="title"/>
          </p:nvPr>
        </p:nvSpPr>
        <p:spPr>
          <a:xfrm>
            <a:off x="228600" y="228600"/>
            <a:ext cx="7315200" cy="576263"/>
          </a:xfrm>
          <a:prstGeom prst="rect">
            <a:avLst/>
          </a:prstGeom>
        </p:spPr>
        <p:txBody>
          <a:bodyPr>
            <a:normAutofit/>
          </a:bodyPr>
          <a:lstStyle>
            <a:lvl1pPr defTabSz="342900">
              <a:defRPr sz="2700"/>
            </a:lvl1pPr>
          </a:lstStyle>
          <a:p>
            <a:r>
              <a:t>Title Text</a:t>
            </a:r>
          </a:p>
        </p:txBody>
      </p:sp>
      <p:sp>
        <p:nvSpPr>
          <p:cNvPr id="399" name="Body Level One…"/>
          <p:cNvSpPr txBox="1">
            <a:spLocks noGrp="1"/>
          </p:cNvSpPr>
          <p:nvPr>
            <p:ph type="body" sz="half" idx="1"/>
          </p:nvPr>
        </p:nvSpPr>
        <p:spPr>
          <a:xfrm>
            <a:off x="685800" y="1981200"/>
            <a:ext cx="3810000" cy="4114800"/>
          </a:xfrm>
          <a:prstGeom prst="rect">
            <a:avLst/>
          </a:prstGeom>
        </p:spPr>
        <p:txBody>
          <a:bodyPr>
            <a:normAutofit/>
          </a:bodyPr>
          <a:lstStyle>
            <a:lvl1pPr marL="257175" indent="-257175" defTabSz="342900">
              <a:spcBef>
                <a:spcPts val="500"/>
              </a:spcBef>
              <a:buClr>
                <a:srgbClr val="F58025"/>
              </a:buClr>
              <a:defRPr sz="2100">
                <a:latin typeface="+mj-lt"/>
                <a:ea typeface="+mj-ea"/>
                <a:cs typeface="+mj-cs"/>
                <a:sym typeface="Helvetica"/>
              </a:defRPr>
            </a:lvl1pPr>
            <a:lvl2pPr marL="592931" indent="-250031" defTabSz="342900">
              <a:spcBef>
                <a:spcPts val="500"/>
              </a:spcBef>
              <a:buClr>
                <a:srgbClr val="F58025"/>
              </a:buClr>
              <a:defRPr sz="2100">
                <a:latin typeface="+mj-lt"/>
                <a:ea typeface="+mj-ea"/>
                <a:cs typeface="+mj-cs"/>
                <a:sym typeface="Helvetica"/>
              </a:defRPr>
            </a:lvl2pPr>
            <a:lvl3pPr marL="925830" indent="-240030" defTabSz="342900">
              <a:spcBef>
                <a:spcPts val="500"/>
              </a:spcBef>
              <a:buClr>
                <a:srgbClr val="F58025"/>
              </a:buClr>
              <a:buChar char="o"/>
              <a:defRPr sz="2100">
                <a:latin typeface="+mj-lt"/>
                <a:ea typeface="+mj-ea"/>
                <a:cs typeface="+mj-cs"/>
                <a:sym typeface="Helvetica"/>
              </a:defRPr>
            </a:lvl3pPr>
            <a:lvl4pPr marL="1305657" indent="-276957" defTabSz="342900">
              <a:spcBef>
                <a:spcPts val="500"/>
              </a:spcBef>
              <a:buClr>
                <a:srgbClr val="F58025"/>
              </a:buClr>
              <a:buChar char="▪"/>
              <a:defRPr sz="2100">
                <a:latin typeface="+mj-lt"/>
                <a:ea typeface="+mj-ea"/>
                <a:cs typeface="+mj-cs"/>
                <a:sym typeface="Helvetica"/>
              </a:defRPr>
            </a:lvl4pPr>
            <a:lvl5pPr marL="1648557" indent="-276957" defTabSz="342900">
              <a:spcBef>
                <a:spcPts val="500"/>
              </a:spcBef>
              <a:buClr>
                <a:srgbClr val="F58025"/>
              </a:buClr>
              <a:defRPr sz="2100">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400" name="Slide Number"/>
          <p:cNvSpPr txBox="1">
            <a:spLocks noGrp="1"/>
          </p:cNvSpPr>
          <p:nvPr>
            <p:ph type="sldNum" sz="quarter" idx="2"/>
          </p:nvPr>
        </p:nvSpPr>
        <p:spPr>
          <a:xfrm>
            <a:off x="6553200" y="6248400"/>
            <a:ext cx="287782" cy="276539"/>
          </a:xfrm>
          <a:prstGeom prst="rect">
            <a:avLst/>
          </a:prstGeom>
        </p:spPr>
        <p:txBody>
          <a:bodyPr/>
          <a:lstStyle>
            <a:lvl1pPr defTabSz="342900">
              <a:defRPr sz="13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407" name="Title Text"/>
          <p:cNvSpPr txBox="1">
            <a:spLocks noGrp="1"/>
          </p:cNvSpPr>
          <p:nvPr>
            <p:ph type="title"/>
          </p:nvPr>
        </p:nvSpPr>
        <p:spPr>
          <a:xfrm>
            <a:off x="685800" y="2130426"/>
            <a:ext cx="7772400" cy="1470026"/>
          </a:xfrm>
          <a:prstGeom prst="rect">
            <a:avLst/>
          </a:prstGeom>
        </p:spPr>
        <p:txBody>
          <a:bodyPr lIns="46037" tIns="46037" rIns="46037" bIns="46037">
            <a:normAutofit/>
          </a:bodyPr>
          <a:lstStyle>
            <a:lvl1pPr algn="ctr" defTabSz="571500">
              <a:defRPr sz="3300" b="0">
                <a:solidFill>
                  <a:srgbClr val="FFFF00"/>
                </a:solidFill>
                <a:latin typeface="Times New Roman"/>
                <a:ea typeface="Times New Roman"/>
                <a:cs typeface="Times New Roman"/>
                <a:sym typeface="Times New Roman"/>
              </a:defRPr>
            </a:lvl1pPr>
          </a:lstStyle>
          <a:p>
            <a:pPr>
              <a:defRPr>
                <a:effectLst/>
              </a:defRPr>
            </a:pPr>
            <a:r>
              <a:t>Title Text</a:t>
            </a:r>
          </a:p>
        </p:txBody>
      </p:sp>
      <p:sp>
        <p:nvSpPr>
          <p:cNvPr id="408"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defTabSz="571500">
              <a:spcBef>
                <a:spcPts val="500"/>
              </a:spcBef>
              <a:buSzTx/>
              <a:buFontTx/>
              <a:buNone/>
              <a:defRPr sz="2400">
                <a:solidFill>
                  <a:srgbClr val="FFFFFF"/>
                </a:solidFill>
                <a:latin typeface="Times New Roman"/>
                <a:ea typeface="Times New Roman"/>
                <a:cs typeface="Times New Roman"/>
                <a:sym typeface="Times New Roman"/>
              </a:defRPr>
            </a:lvl1pPr>
            <a:lvl2pPr marL="0" indent="342900" algn="ctr" defTabSz="571500">
              <a:spcBef>
                <a:spcPts val="500"/>
              </a:spcBef>
              <a:buSzTx/>
              <a:buFontTx/>
              <a:buNone/>
              <a:defRPr sz="2400">
                <a:solidFill>
                  <a:srgbClr val="FFFFFF"/>
                </a:solidFill>
                <a:latin typeface="Times New Roman"/>
                <a:ea typeface="Times New Roman"/>
                <a:cs typeface="Times New Roman"/>
                <a:sym typeface="Times New Roman"/>
              </a:defRPr>
            </a:lvl2pPr>
            <a:lvl3pPr marL="0" indent="685800" algn="ctr" defTabSz="571500">
              <a:spcBef>
                <a:spcPts val="500"/>
              </a:spcBef>
              <a:buSzTx/>
              <a:buFontTx/>
              <a:buNone/>
              <a:defRPr sz="2400">
                <a:solidFill>
                  <a:srgbClr val="FFFFFF"/>
                </a:solidFill>
                <a:latin typeface="Times New Roman"/>
                <a:ea typeface="Times New Roman"/>
                <a:cs typeface="Times New Roman"/>
                <a:sym typeface="Times New Roman"/>
              </a:defRPr>
            </a:lvl3pPr>
            <a:lvl4pPr marL="0" indent="1028700" algn="ctr" defTabSz="571500">
              <a:spcBef>
                <a:spcPts val="500"/>
              </a:spcBef>
              <a:buSzTx/>
              <a:buFontTx/>
              <a:buNone/>
              <a:defRPr sz="2400">
                <a:solidFill>
                  <a:srgbClr val="FFFFFF"/>
                </a:solidFill>
                <a:latin typeface="Times New Roman"/>
                <a:ea typeface="Times New Roman"/>
                <a:cs typeface="Times New Roman"/>
                <a:sym typeface="Times New Roman"/>
              </a:defRPr>
            </a:lvl4pPr>
            <a:lvl5pPr marL="0" indent="1371600" algn="ctr" defTabSz="571500">
              <a:spcBef>
                <a:spcPts val="500"/>
              </a:spcBef>
              <a:buSzTx/>
              <a:buFontTx/>
              <a:buNone/>
              <a:defRPr sz="2400">
                <a:solidFill>
                  <a:srgbClr val="FFFFFF"/>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09" name="Slide Number"/>
          <p:cNvSpPr txBox="1">
            <a:spLocks noGrp="1"/>
          </p:cNvSpPr>
          <p:nvPr>
            <p:ph type="sldNum" sz="quarter" idx="2"/>
          </p:nvPr>
        </p:nvSpPr>
        <p:spPr>
          <a:xfrm>
            <a:off x="4419600" y="6172200"/>
            <a:ext cx="2133600" cy="368301"/>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416" name="Title Text"/>
          <p:cNvSpPr txBox="1">
            <a:spLocks noGrp="1"/>
          </p:cNvSpPr>
          <p:nvPr>
            <p:ph type="title"/>
          </p:nvPr>
        </p:nvSpPr>
        <p:spPr>
          <a:xfrm>
            <a:off x="685800" y="609600"/>
            <a:ext cx="7772400" cy="1143000"/>
          </a:xfrm>
          <a:prstGeom prst="rect">
            <a:avLst/>
          </a:prstGeom>
        </p:spPr>
        <p:txBody>
          <a:bodyPr lIns="46037" tIns="46037" rIns="46037" bIns="46037">
            <a:normAutofit/>
          </a:bodyPr>
          <a:lstStyle>
            <a:lvl1pPr algn="ctr" defTabSz="571500">
              <a:defRPr sz="3300" b="0">
                <a:solidFill>
                  <a:srgbClr val="FFFF00"/>
                </a:solidFill>
                <a:latin typeface="Times New Roman"/>
                <a:ea typeface="Times New Roman"/>
                <a:cs typeface="Times New Roman"/>
                <a:sym typeface="Times New Roman"/>
              </a:defRPr>
            </a:lvl1pPr>
          </a:lstStyle>
          <a:p>
            <a:pPr>
              <a:defRPr>
                <a:effectLst/>
              </a:defRPr>
            </a:pPr>
            <a:r>
              <a:t>Title Text</a:t>
            </a:r>
          </a:p>
        </p:txBody>
      </p:sp>
      <p:sp>
        <p:nvSpPr>
          <p:cNvPr id="417" name="Body Level One…"/>
          <p:cNvSpPr txBox="1">
            <a:spLocks noGrp="1"/>
          </p:cNvSpPr>
          <p:nvPr>
            <p:ph type="body" idx="1"/>
          </p:nvPr>
        </p:nvSpPr>
        <p:spPr>
          <a:xfrm>
            <a:off x="685800" y="1981200"/>
            <a:ext cx="7772400" cy="4114800"/>
          </a:xfrm>
          <a:prstGeom prst="rect">
            <a:avLst/>
          </a:prstGeom>
        </p:spPr>
        <p:txBody>
          <a:bodyPr lIns="46037" tIns="46037" rIns="46037" bIns="46037">
            <a:normAutofit/>
          </a:bodyPr>
          <a:lstStyle>
            <a:lvl1pPr marL="257175" indent="-257175" defTabSz="571500">
              <a:spcBef>
                <a:spcPts val="500"/>
              </a:spcBef>
              <a:buFontTx/>
              <a:defRPr sz="2400">
                <a:solidFill>
                  <a:srgbClr val="FFFFFF"/>
                </a:solidFill>
                <a:latin typeface="Times New Roman"/>
                <a:ea typeface="Times New Roman"/>
                <a:cs typeface="Times New Roman"/>
                <a:sym typeface="Times New Roman"/>
              </a:defRPr>
            </a:lvl1pPr>
            <a:lvl2pPr marL="587829" indent="-244929" defTabSz="571500">
              <a:spcBef>
                <a:spcPts val="500"/>
              </a:spcBef>
              <a:buFontTx/>
              <a:defRPr sz="2400">
                <a:solidFill>
                  <a:srgbClr val="FFFFFF"/>
                </a:solidFill>
                <a:latin typeface="Times New Roman"/>
                <a:ea typeface="Times New Roman"/>
                <a:cs typeface="Times New Roman"/>
                <a:sym typeface="Times New Roman"/>
              </a:defRPr>
            </a:lvl2pPr>
            <a:lvl3pPr marL="914400" indent="-228600" defTabSz="571500">
              <a:spcBef>
                <a:spcPts val="500"/>
              </a:spcBef>
              <a:buFontTx/>
              <a:defRPr sz="2400">
                <a:solidFill>
                  <a:srgbClr val="FFFFFF"/>
                </a:solidFill>
                <a:latin typeface="Times New Roman"/>
                <a:ea typeface="Times New Roman"/>
                <a:cs typeface="Times New Roman"/>
                <a:sym typeface="Times New Roman"/>
              </a:defRPr>
            </a:lvl3pPr>
            <a:lvl4pPr marL="1303019" indent="-274319" defTabSz="571500">
              <a:spcBef>
                <a:spcPts val="500"/>
              </a:spcBef>
              <a:buFontTx/>
              <a:defRPr sz="2400">
                <a:solidFill>
                  <a:srgbClr val="FFFFFF"/>
                </a:solidFill>
                <a:latin typeface="Times New Roman"/>
                <a:ea typeface="Times New Roman"/>
                <a:cs typeface="Times New Roman"/>
                <a:sym typeface="Times New Roman"/>
              </a:defRPr>
            </a:lvl4pPr>
            <a:lvl5pPr marL="1645920" indent="-274320" defTabSz="571500">
              <a:spcBef>
                <a:spcPts val="500"/>
              </a:spcBef>
              <a:buFontTx/>
              <a:buChar char="•"/>
              <a:defRPr sz="2400">
                <a:solidFill>
                  <a:srgbClr val="FFFFFF"/>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18" name="Slide Number"/>
          <p:cNvSpPr txBox="1">
            <a:spLocks noGrp="1"/>
          </p:cNvSpPr>
          <p:nvPr>
            <p:ph type="sldNum" sz="quarter" idx="2"/>
          </p:nvPr>
        </p:nvSpPr>
        <p:spPr>
          <a:xfrm>
            <a:off x="4419600" y="6172200"/>
            <a:ext cx="2133600" cy="368301"/>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425" name="Title Text"/>
          <p:cNvSpPr txBox="1">
            <a:spLocks noGrp="1"/>
          </p:cNvSpPr>
          <p:nvPr>
            <p:ph type="title"/>
          </p:nvPr>
        </p:nvSpPr>
        <p:spPr>
          <a:xfrm>
            <a:off x="722312" y="4406901"/>
            <a:ext cx="7772401" cy="1362076"/>
          </a:xfrm>
          <a:prstGeom prst="rect">
            <a:avLst/>
          </a:prstGeom>
        </p:spPr>
        <p:txBody>
          <a:bodyPr lIns="46037" tIns="46037" rIns="46037" bIns="46037" anchor="t">
            <a:normAutofit/>
          </a:bodyPr>
          <a:lstStyle>
            <a:lvl1pPr defTabSz="571500">
              <a:defRPr sz="3000" cap="all">
                <a:solidFill>
                  <a:srgbClr val="FFFF00"/>
                </a:solidFill>
                <a:latin typeface="Times New Roman"/>
                <a:ea typeface="Times New Roman"/>
                <a:cs typeface="Times New Roman"/>
                <a:sym typeface="Times New Roman"/>
              </a:defRPr>
            </a:lvl1pPr>
          </a:lstStyle>
          <a:p>
            <a:pPr>
              <a:defRPr>
                <a:effectLst/>
              </a:defRPr>
            </a:pPr>
            <a:r>
              <a:t>Title Text</a:t>
            </a:r>
          </a:p>
        </p:txBody>
      </p:sp>
      <p:sp>
        <p:nvSpPr>
          <p:cNvPr id="426"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defTabSz="571500">
              <a:spcBef>
                <a:spcPts val="300"/>
              </a:spcBef>
              <a:buSzTx/>
              <a:buFontTx/>
              <a:buNone/>
              <a:defRPr sz="1500">
                <a:solidFill>
                  <a:srgbClr val="FFFFFF"/>
                </a:solidFill>
                <a:latin typeface="Times New Roman"/>
                <a:ea typeface="Times New Roman"/>
                <a:cs typeface="Times New Roman"/>
                <a:sym typeface="Times New Roman"/>
              </a:defRPr>
            </a:lvl1pPr>
            <a:lvl2pPr marL="0" indent="342900" defTabSz="571500">
              <a:spcBef>
                <a:spcPts val="300"/>
              </a:spcBef>
              <a:buSzTx/>
              <a:buFontTx/>
              <a:buNone/>
              <a:defRPr sz="1500">
                <a:solidFill>
                  <a:srgbClr val="FFFFFF"/>
                </a:solidFill>
                <a:latin typeface="Times New Roman"/>
                <a:ea typeface="Times New Roman"/>
                <a:cs typeface="Times New Roman"/>
                <a:sym typeface="Times New Roman"/>
              </a:defRPr>
            </a:lvl2pPr>
            <a:lvl3pPr marL="0" indent="685800" defTabSz="571500">
              <a:spcBef>
                <a:spcPts val="300"/>
              </a:spcBef>
              <a:buSzTx/>
              <a:buFontTx/>
              <a:buNone/>
              <a:defRPr sz="1500">
                <a:solidFill>
                  <a:srgbClr val="FFFFFF"/>
                </a:solidFill>
                <a:latin typeface="Times New Roman"/>
                <a:ea typeface="Times New Roman"/>
                <a:cs typeface="Times New Roman"/>
                <a:sym typeface="Times New Roman"/>
              </a:defRPr>
            </a:lvl3pPr>
            <a:lvl4pPr marL="0" indent="1028700" defTabSz="571500">
              <a:spcBef>
                <a:spcPts val="300"/>
              </a:spcBef>
              <a:buSzTx/>
              <a:buFontTx/>
              <a:buNone/>
              <a:defRPr sz="1500">
                <a:solidFill>
                  <a:srgbClr val="FFFFFF"/>
                </a:solidFill>
                <a:latin typeface="Times New Roman"/>
                <a:ea typeface="Times New Roman"/>
                <a:cs typeface="Times New Roman"/>
                <a:sym typeface="Times New Roman"/>
              </a:defRPr>
            </a:lvl4pPr>
            <a:lvl5pPr marL="0" indent="1371600" defTabSz="571500">
              <a:spcBef>
                <a:spcPts val="300"/>
              </a:spcBef>
              <a:buSzTx/>
              <a:buFontTx/>
              <a:buNone/>
              <a:defRPr sz="1500">
                <a:solidFill>
                  <a:srgbClr val="FFFFFF"/>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27" name="Slide Number"/>
          <p:cNvSpPr txBox="1">
            <a:spLocks noGrp="1"/>
          </p:cNvSpPr>
          <p:nvPr>
            <p:ph type="sldNum" sz="quarter" idx="2"/>
          </p:nvPr>
        </p:nvSpPr>
        <p:spPr>
          <a:xfrm>
            <a:off x="4419600" y="6172200"/>
            <a:ext cx="2133600" cy="368301"/>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434" name="Title Text"/>
          <p:cNvSpPr txBox="1">
            <a:spLocks noGrp="1"/>
          </p:cNvSpPr>
          <p:nvPr>
            <p:ph type="title"/>
          </p:nvPr>
        </p:nvSpPr>
        <p:spPr>
          <a:xfrm>
            <a:off x="685800" y="609600"/>
            <a:ext cx="7772400" cy="1143000"/>
          </a:xfrm>
          <a:prstGeom prst="rect">
            <a:avLst/>
          </a:prstGeom>
        </p:spPr>
        <p:txBody>
          <a:bodyPr lIns="46037" tIns="46037" rIns="46037" bIns="46037">
            <a:normAutofit/>
          </a:bodyPr>
          <a:lstStyle>
            <a:lvl1pPr algn="ctr" defTabSz="571500">
              <a:defRPr sz="3300" b="0">
                <a:solidFill>
                  <a:srgbClr val="FFFF00"/>
                </a:solidFill>
                <a:latin typeface="Times New Roman"/>
                <a:ea typeface="Times New Roman"/>
                <a:cs typeface="Times New Roman"/>
                <a:sym typeface="Times New Roman"/>
              </a:defRPr>
            </a:lvl1pPr>
          </a:lstStyle>
          <a:p>
            <a:pPr>
              <a:defRPr>
                <a:effectLst/>
              </a:defRPr>
            </a:pPr>
            <a:r>
              <a:t>Title Text</a:t>
            </a:r>
          </a:p>
        </p:txBody>
      </p:sp>
      <p:sp>
        <p:nvSpPr>
          <p:cNvPr id="435" name="Body Level One…"/>
          <p:cNvSpPr txBox="1">
            <a:spLocks noGrp="1"/>
          </p:cNvSpPr>
          <p:nvPr>
            <p:ph type="body" sz="half" idx="1"/>
          </p:nvPr>
        </p:nvSpPr>
        <p:spPr>
          <a:xfrm>
            <a:off x="685800" y="1981200"/>
            <a:ext cx="3810000" cy="4114800"/>
          </a:xfrm>
          <a:prstGeom prst="rect">
            <a:avLst/>
          </a:prstGeom>
        </p:spPr>
        <p:txBody>
          <a:bodyPr lIns="46037" tIns="46037" rIns="46037" bIns="46037">
            <a:normAutofit/>
          </a:bodyPr>
          <a:lstStyle>
            <a:lvl1pPr marL="257175" indent="-257175" defTabSz="571500">
              <a:spcBef>
                <a:spcPts val="500"/>
              </a:spcBef>
              <a:buFontTx/>
              <a:defRPr sz="2100">
                <a:solidFill>
                  <a:srgbClr val="FFFFFF"/>
                </a:solidFill>
                <a:latin typeface="Times New Roman"/>
                <a:ea typeface="Times New Roman"/>
                <a:cs typeface="Times New Roman"/>
                <a:sym typeface="Times New Roman"/>
              </a:defRPr>
            </a:lvl1pPr>
            <a:lvl2pPr marL="592931" indent="-250031" defTabSz="571500">
              <a:spcBef>
                <a:spcPts val="500"/>
              </a:spcBef>
              <a:buFontTx/>
              <a:defRPr sz="2100">
                <a:solidFill>
                  <a:srgbClr val="FFFFFF"/>
                </a:solidFill>
                <a:latin typeface="Times New Roman"/>
                <a:ea typeface="Times New Roman"/>
                <a:cs typeface="Times New Roman"/>
                <a:sym typeface="Times New Roman"/>
              </a:defRPr>
            </a:lvl2pPr>
            <a:lvl3pPr marL="925830" indent="-240030" defTabSz="571500">
              <a:spcBef>
                <a:spcPts val="500"/>
              </a:spcBef>
              <a:buFontTx/>
              <a:defRPr sz="2100">
                <a:solidFill>
                  <a:srgbClr val="FFFFFF"/>
                </a:solidFill>
                <a:latin typeface="Times New Roman"/>
                <a:ea typeface="Times New Roman"/>
                <a:cs typeface="Times New Roman"/>
                <a:sym typeface="Times New Roman"/>
              </a:defRPr>
            </a:lvl3pPr>
            <a:lvl4pPr marL="1305657" indent="-276957" defTabSz="571500">
              <a:spcBef>
                <a:spcPts val="500"/>
              </a:spcBef>
              <a:buFontTx/>
              <a:defRPr sz="2100">
                <a:solidFill>
                  <a:srgbClr val="FFFFFF"/>
                </a:solidFill>
                <a:latin typeface="Times New Roman"/>
                <a:ea typeface="Times New Roman"/>
                <a:cs typeface="Times New Roman"/>
                <a:sym typeface="Times New Roman"/>
              </a:defRPr>
            </a:lvl4pPr>
            <a:lvl5pPr marL="1648557" indent="-276957" defTabSz="571500">
              <a:spcBef>
                <a:spcPts val="500"/>
              </a:spcBef>
              <a:buFontTx/>
              <a:buChar char="•"/>
              <a:defRPr sz="2100">
                <a:solidFill>
                  <a:srgbClr val="FFFFFF"/>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36" name="Slide Number"/>
          <p:cNvSpPr txBox="1">
            <a:spLocks noGrp="1"/>
          </p:cNvSpPr>
          <p:nvPr>
            <p:ph type="sldNum" sz="quarter" idx="2"/>
          </p:nvPr>
        </p:nvSpPr>
        <p:spPr>
          <a:xfrm>
            <a:off x="4419600" y="6172200"/>
            <a:ext cx="2133600" cy="368301"/>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443" name="Title Text"/>
          <p:cNvSpPr txBox="1">
            <a:spLocks noGrp="1"/>
          </p:cNvSpPr>
          <p:nvPr>
            <p:ph type="title"/>
          </p:nvPr>
        </p:nvSpPr>
        <p:spPr>
          <a:xfrm>
            <a:off x="457200" y="274638"/>
            <a:ext cx="8229600" cy="1143001"/>
          </a:xfrm>
          <a:prstGeom prst="rect">
            <a:avLst/>
          </a:prstGeom>
        </p:spPr>
        <p:txBody>
          <a:bodyPr lIns="46037" tIns="46037" rIns="46037" bIns="46037">
            <a:normAutofit/>
          </a:bodyPr>
          <a:lstStyle>
            <a:lvl1pPr algn="ctr" defTabSz="571500">
              <a:defRPr sz="3300" b="0">
                <a:solidFill>
                  <a:srgbClr val="FFFF00"/>
                </a:solidFill>
                <a:latin typeface="Times New Roman"/>
                <a:ea typeface="Times New Roman"/>
                <a:cs typeface="Times New Roman"/>
                <a:sym typeface="Times New Roman"/>
              </a:defRPr>
            </a:lvl1pPr>
          </a:lstStyle>
          <a:p>
            <a:pPr>
              <a:defRPr>
                <a:effectLst/>
              </a:defRPr>
            </a:pPr>
            <a:r>
              <a:t>Title Text</a:t>
            </a:r>
          </a:p>
        </p:txBody>
      </p:sp>
      <p:sp>
        <p:nvSpPr>
          <p:cNvPr id="444"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defTabSz="571500">
              <a:spcBef>
                <a:spcPts val="400"/>
              </a:spcBef>
              <a:buSzTx/>
              <a:buFontTx/>
              <a:buNone/>
              <a:defRPr sz="1800" b="1">
                <a:solidFill>
                  <a:srgbClr val="FFFFFF"/>
                </a:solidFill>
                <a:latin typeface="Times New Roman"/>
                <a:ea typeface="Times New Roman"/>
                <a:cs typeface="Times New Roman"/>
                <a:sym typeface="Times New Roman"/>
              </a:defRPr>
            </a:lvl1pPr>
            <a:lvl2pPr marL="0" indent="342900" defTabSz="571500">
              <a:spcBef>
                <a:spcPts val="400"/>
              </a:spcBef>
              <a:buSzTx/>
              <a:buFontTx/>
              <a:buNone/>
              <a:defRPr sz="1800" b="1">
                <a:solidFill>
                  <a:srgbClr val="FFFFFF"/>
                </a:solidFill>
                <a:latin typeface="Times New Roman"/>
                <a:ea typeface="Times New Roman"/>
                <a:cs typeface="Times New Roman"/>
                <a:sym typeface="Times New Roman"/>
              </a:defRPr>
            </a:lvl2pPr>
            <a:lvl3pPr marL="0" indent="685800" defTabSz="571500">
              <a:spcBef>
                <a:spcPts val="400"/>
              </a:spcBef>
              <a:buSzTx/>
              <a:buFontTx/>
              <a:buNone/>
              <a:defRPr sz="1800" b="1">
                <a:solidFill>
                  <a:srgbClr val="FFFFFF"/>
                </a:solidFill>
                <a:latin typeface="Times New Roman"/>
                <a:ea typeface="Times New Roman"/>
                <a:cs typeface="Times New Roman"/>
                <a:sym typeface="Times New Roman"/>
              </a:defRPr>
            </a:lvl3pPr>
            <a:lvl4pPr marL="0" indent="1028700" defTabSz="571500">
              <a:spcBef>
                <a:spcPts val="400"/>
              </a:spcBef>
              <a:buSzTx/>
              <a:buFontTx/>
              <a:buNone/>
              <a:defRPr sz="1800" b="1">
                <a:solidFill>
                  <a:srgbClr val="FFFFFF"/>
                </a:solidFill>
                <a:latin typeface="Times New Roman"/>
                <a:ea typeface="Times New Roman"/>
                <a:cs typeface="Times New Roman"/>
                <a:sym typeface="Times New Roman"/>
              </a:defRPr>
            </a:lvl4pPr>
            <a:lvl5pPr marL="0" indent="1371600" defTabSz="571500">
              <a:spcBef>
                <a:spcPts val="400"/>
              </a:spcBef>
              <a:buSzTx/>
              <a:buFontTx/>
              <a:buNone/>
              <a:defRPr sz="1800" b="1">
                <a:solidFill>
                  <a:srgbClr val="FFFFFF"/>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45" name="Text Placeholder 4"/>
          <p:cNvSpPr>
            <a:spLocks noGrp="1"/>
          </p:cNvSpPr>
          <p:nvPr>
            <p:ph type="body" sz="quarter" idx="13"/>
          </p:nvPr>
        </p:nvSpPr>
        <p:spPr>
          <a:xfrm>
            <a:off x="4645026" y="1535112"/>
            <a:ext cx="4041776" cy="639763"/>
          </a:xfrm>
          <a:prstGeom prst="rect">
            <a:avLst/>
          </a:prstGeom>
        </p:spPr>
        <p:txBody>
          <a:bodyPr lIns="46037" tIns="46037" rIns="46037" bIns="46037" anchor="b">
            <a:normAutofit/>
          </a:bodyPr>
          <a:lstStyle/>
          <a:p>
            <a:pPr marL="0" indent="0" defTabSz="571500">
              <a:spcBef>
                <a:spcPts val="400"/>
              </a:spcBef>
              <a:buSzTx/>
              <a:buFontTx/>
              <a:buNone/>
              <a:defRPr sz="1800" b="1">
                <a:solidFill>
                  <a:srgbClr val="FFFFFF"/>
                </a:solidFill>
                <a:latin typeface="Times New Roman"/>
                <a:ea typeface="Times New Roman"/>
                <a:cs typeface="Times New Roman"/>
                <a:sym typeface="Times New Roman"/>
              </a:defRPr>
            </a:pPr>
            <a:endParaRPr/>
          </a:p>
        </p:txBody>
      </p:sp>
      <p:sp>
        <p:nvSpPr>
          <p:cNvPr id="446" name="Slide Number"/>
          <p:cNvSpPr txBox="1">
            <a:spLocks noGrp="1"/>
          </p:cNvSpPr>
          <p:nvPr>
            <p:ph type="sldNum" sz="quarter" idx="2"/>
          </p:nvPr>
        </p:nvSpPr>
        <p:spPr>
          <a:xfrm>
            <a:off x="4419600" y="6172200"/>
            <a:ext cx="2133600" cy="368301"/>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453" name="Title Text"/>
          <p:cNvSpPr txBox="1">
            <a:spLocks noGrp="1"/>
          </p:cNvSpPr>
          <p:nvPr>
            <p:ph type="title"/>
          </p:nvPr>
        </p:nvSpPr>
        <p:spPr>
          <a:xfrm>
            <a:off x="685800" y="609600"/>
            <a:ext cx="7772400" cy="1143000"/>
          </a:xfrm>
          <a:prstGeom prst="rect">
            <a:avLst/>
          </a:prstGeom>
        </p:spPr>
        <p:txBody>
          <a:bodyPr lIns="46037" tIns="46037" rIns="46037" bIns="46037">
            <a:normAutofit/>
          </a:bodyPr>
          <a:lstStyle>
            <a:lvl1pPr algn="ctr" defTabSz="571500">
              <a:defRPr sz="3300" b="0">
                <a:solidFill>
                  <a:srgbClr val="FFFF00"/>
                </a:solidFill>
                <a:latin typeface="Times New Roman"/>
                <a:ea typeface="Times New Roman"/>
                <a:cs typeface="Times New Roman"/>
                <a:sym typeface="Times New Roman"/>
              </a:defRPr>
            </a:lvl1pPr>
          </a:lstStyle>
          <a:p>
            <a:pPr>
              <a:defRPr>
                <a:effectLst/>
              </a:defRPr>
            </a:pPr>
            <a:r>
              <a:t>Title Text</a:t>
            </a:r>
          </a:p>
        </p:txBody>
      </p:sp>
      <p:sp>
        <p:nvSpPr>
          <p:cNvPr id="454" name="Slide Number"/>
          <p:cNvSpPr txBox="1">
            <a:spLocks noGrp="1"/>
          </p:cNvSpPr>
          <p:nvPr>
            <p:ph type="sldNum" sz="quarter" idx="2"/>
          </p:nvPr>
        </p:nvSpPr>
        <p:spPr>
          <a:xfrm>
            <a:off x="4419600" y="6172200"/>
            <a:ext cx="2133600" cy="368301"/>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461" name="Slide Number"/>
          <p:cNvSpPr txBox="1">
            <a:spLocks noGrp="1"/>
          </p:cNvSpPr>
          <p:nvPr>
            <p:ph type="sldNum" sz="quarter" idx="2"/>
          </p:nvPr>
        </p:nvSpPr>
        <p:spPr>
          <a:xfrm>
            <a:off x="4419600" y="6172200"/>
            <a:ext cx="2133600" cy="368301"/>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w/Body Text w/Tint">
    <p:spTree>
      <p:nvGrpSpPr>
        <p:cNvPr id="1" name=""/>
        <p:cNvGrpSpPr/>
        <p:nvPr/>
      </p:nvGrpSpPr>
      <p:grpSpPr>
        <a:xfrm>
          <a:off x="0" y="0"/>
          <a:ext cx="0" cy="0"/>
          <a:chOff x="0" y="0"/>
          <a:chExt cx="0" cy="0"/>
        </a:xfrm>
      </p:grpSpPr>
      <p:sp>
        <p:nvSpPr>
          <p:cNvPr id="56" name="Title Text"/>
          <p:cNvSpPr txBox="1">
            <a:spLocks noGrp="1"/>
          </p:cNvSpPr>
          <p:nvPr>
            <p:ph type="title"/>
          </p:nvPr>
        </p:nvSpPr>
        <p:spPr>
          <a:xfrm>
            <a:off x="195942" y="228600"/>
            <a:ext cx="7315201" cy="576073"/>
          </a:xfrm>
          <a:prstGeom prst="rect">
            <a:avLst/>
          </a:prstGeom>
        </p:spPr>
        <p:txBody>
          <a:bodyPr>
            <a:normAutofit/>
          </a:bodyPr>
          <a:lstStyle/>
          <a:p>
            <a:r>
              <a:t>Title Text</a:t>
            </a:r>
          </a:p>
        </p:txBody>
      </p:sp>
      <p:sp>
        <p:nvSpPr>
          <p:cNvPr id="57" name="Body Level One…"/>
          <p:cNvSpPr txBox="1">
            <a:spLocks noGrp="1"/>
          </p:cNvSpPr>
          <p:nvPr>
            <p:ph type="body" idx="1"/>
          </p:nvPr>
        </p:nvSpPr>
        <p:spPr>
          <a:xfrm>
            <a:off x="228600" y="1371600"/>
            <a:ext cx="8458200" cy="4189188"/>
          </a:xfrm>
          <a:prstGeom prst="rect">
            <a:avLst/>
          </a:prstGeom>
        </p:spPr>
        <p:txBody>
          <a:bodyPr>
            <a:normAutofit/>
          </a:bodyPr>
          <a:lstStyle>
            <a:lvl1pPr>
              <a:spcBef>
                <a:spcPts val="400"/>
              </a:spcBef>
              <a:buClr>
                <a:srgbClr val="F58025"/>
              </a:buClr>
              <a:defRPr sz="2000">
                <a:latin typeface="+mj-lt"/>
                <a:ea typeface="+mj-ea"/>
                <a:cs typeface="+mj-cs"/>
                <a:sym typeface="Helvetica"/>
              </a:defRPr>
            </a:lvl1pPr>
            <a:lvl2pPr marL="742950" indent="-285750">
              <a:spcBef>
                <a:spcPts val="400"/>
              </a:spcBef>
              <a:buClr>
                <a:srgbClr val="F58025"/>
              </a:buClr>
              <a:defRPr sz="2000">
                <a:latin typeface="+mj-lt"/>
                <a:ea typeface="+mj-ea"/>
                <a:cs typeface="+mj-cs"/>
                <a:sym typeface="Helvetica"/>
              </a:defRPr>
            </a:lvl2pPr>
            <a:lvl3pPr marL="1143000" indent="-228600">
              <a:spcBef>
                <a:spcPts val="400"/>
              </a:spcBef>
              <a:buClr>
                <a:srgbClr val="F58025"/>
              </a:buClr>
              <a:buChar char="o"/>
              <a:defRPr sz="2000">
                <a:latin typeface="+mj-lt"/>
                <a:ea typeface="+mj-ea"/>
                <a:cs typeface="+mj-cs"/>
                <a:sym typeface="Helvetica"/>
              </a:defRPr>
            </a:lvl3pPr>
            <a:lvl4pPr marL="1600200" indent="-228600">
              <a:spcBef>
                <a:spcPts val="400"/>
              </a:spcBef>
              <a:buClr>
                <a:srgbClr val="F58025"/>
              </a:buClr>
              <a:buChar char="▪"/>
              <a:defRPr sz="2000">
                <a:latin typeface="+mj-lt"/>
                <a:ea typeface="+mj-ea"/>
                <a:cs typeface="+mj-cs"/>
                <a:sym typeface="Helvetica"/>
              </a:defRPr>
            </a:lvl4pPr>
            <a:lvl5pPr marL="2057400" indent="-228600">
              <a:spcBef>
                <a:spcPts val="400"/>
              </a:spcBef>
              <a:buClr>
                <a:srgbClr val="F58025"/>
              </a:buClr>
              <a:defRPr sz="2000">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xfrm>
            <a:off x="4419600" y="6172200"/>
            <a:ext cx="2133600" cy="368301"/>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468" name="Title Text"/>
          <p:cNvSpPr txBox="1">
            <a:spLocks noGrp="1"/>
          </p:cNvSpPr>
          <p:nvPr>
            <p:ph type="title"/>
          </p:nvPr>
        </p:nvSpPr>
        <p:spPr>
          <a:xfrm>
            <a:off x="457201" y="273050"/>
            <a:ext cx="3008314" cy="1162050"/>
          </a:xfrm>
          <a:prstGeom prst="rect">
            <a:avLst/>
          </a:prstGeom>
        </p:spPr>
        <p:txBody>
          <a:bodyPr lIns="46037" tIns="46037" rIns="46037" bIns="46037" anchor="b">
            <a:normAutofit/>
          </a:bodyPr>
          <a:lstStyle>
            <a:lvl1pPr defTabSz="571500">
              <a:defRPr sz="1500">
                <a:solidFill>
                  <a:srgbClr val="FFFF00"/>
                </a:solidFill>
                <a:latin typeface="Times New Roman"/>
                <a:ea typeface="Times New Roman"/>
                <a:cs typeface="Times New Roman"/>
                <a:sym typeface="Times New Roman"/>
              </a:defRPr>
            </a:lvl1pPr>
          </a:lstStyle>
          <a:p>
            <a:pPr>
              <a:defRPr>
                <a:effectLst/>
              </a:defRPr>
            </a:pPr>
            <a:r>
              <a:t>Title Text</a:t>
            </a:r>
          </a:p>
        </p:txBody>
      </p:sp>
      <p:sp>
        <p:nvSpPr>
          <p:cNvPr id="469" name="Body Level One…"/>
          <p:cNvSpPr txBox="1">
            <a:spLocks noGrp="1"/>
          </p:cNvSpPr>
          <p:nvPr>
            <p:ph type="body" idx="1"/>
          </p:nvPr>
        </p:nvSpPr>
        <p:spPr>
          <a:xfrm>
            <a:off x="3575050" y="273052"/>
            <a:ext cx="5111750" cy="5853113"/>
          </a:xfrm>
          <a:prstGeom prst="rect">
            <a:avLst/>
          </a:prstGeom>
        </p:spPr>
        <p:txBody>
          <a:bodyPr lIns="46037" tIns="46037" rIns="46037" bIns="46037">
            <a:normAutofit/>
          </a:bodyPr>
          <a:lstStyle>
            <a:lvl1pPr marL="257175" indent="-257175" defTabSz="571500">
              <a:spcBef>
                <a:spcPts val="500"/>
              </a:spcBef>
              <a:buFontTx/>
              <a:defRPr sz="2400">
                <a:solidFill>
                  <a:srgbClr val="FFFFFF"/>
                </a:solidFill>
                <a:latin typeface="Times New Roman"/>
                <a:ea typeface="Times New Roman"/>
                <a:cs typeface="Times New Roman"/>
                <a:sym typeface="Times New Roman"/>
              </a:defRPr>
            </a:lvl1pPr>
            <a:lvl2pPr marL="587829" indent="-244929" defTabSz="571500">
              <a:spcBef>
                <a:spcPts val="500"/>
              </a:spcBef>
              <a:buFontTx/>
              <a:defRPr sz="2400">
                <a:solidFill>
                  <a:srgbClr val="FFFFFF"/>
                </a:solidFill>
                <a:latin typeface="Times New Roman"/>
                <a:ea typeface="Times New Roman"/>
                <a:cs typeface="Times New Roman"/>
                <a:sym typeface="Times New Roman"/>
              </a:defRPr>
            </a:lvl2pPr>
            <a:lvl3pPr marL="914400" indent="-228600" defTabSz="571500">
              <a:spcBef>
                <a:spcPts val="500"/>
              </a:spcBef>
              <a:buFontTx/>
              <a:defRPr sz="2400">
                <a:solidFill>
                  <a:srgbClr val="FFFFFF"/>
                </a:solidFill>
                <a:latin typeface="Times New Roman"/>
                <a:ea typeface="Times New Roman"/>
                <a:cs typeface="Times New Roman"/>
                <a:sym typeface="Times New Roman"/>
              </a:defRPr>
            </a:lvl3pPr>
            <a:lvl4pPr marL="1303019" indent="-274319" defTabSz="571500">
              <a:spcBef>
                <a:spcPts val="500"/>
              </a:spcBef>
              <a:buFontTx/>
              <a:defRPr sz="2400">
                <a:solidFill>
                  <a:srgbClr val="FFFFFF"/>
                </a:solidFill>
                <a:latin typeface="Times New Roman"/>
                <a:ea typeface="Times New Roman"/>
                <a:cs typeface="Times New Roman"/>
                <a:sym typeface="Times New Roman"/>
              </a:defRPr>
            </a:lvl4pPr>
            <a:lvl5pPr marL="1645920" indent="-274320" defTabSz="571500">
              <a:spcBef>
                <a:spcPts val="500"/>
              </a:spcBef>
              <a:buFontTx/>
              <a:buChar char="•"/>
              <a:defRPr sz="2400">
                <a:solidFill>
                  <a:srgbClr val="FFFFFF"/>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70" name="Text Placeholder 3"/>
          <p:cNvSpPr>
            <a:spLocks noGrp="1"/>
          </p:cNvSpPr>
          <p:nvPr>
            <p:ph type="body" sz="half" idx="13"/>
          </p:nvPr>
        </p:nvSpPr>
        <p:spPr>
          <a:xfrm>
            <a:off x="457200" y="1435102"/>
            <a:ext cx="3008315" cy="4691064"/>
          </a:xfrm>
          <a:prstGeom prst="rect">
            <a:avLst/>
          </a:prstGeom>
        </p:spPr>
        <p:txBody>
          <a:bodyPr lIns="46037" tIns="46037" rIns="46037" bIns="46037">
            <a:normAutofit/>
          </a:bodyPr>
          <a:lstStyle/>
          <a:p>
            <a:pPr marL="0" indent="0" defTabSz="571500">
              <a:spcBef>
                <a:spcPts val="200"/>
              </a:spcBef>
              <a:buSzTx/>
              <a:buFontTx/>
              <a:buNone/>
              <a:defRPr sz="1000">
                <a:solidFill>
                  <a:srgbClr val="FFFFFF"/>
                </a:solidFill>
                <a:latin typeface="Times New Roman"/>
                <a:ea typeface="Times New Roman"/>
                <a:cs typeface="Times New Roman"/>
                <a:sym typeface="Times New Roman"/>
              </a:defRPr>
            </a:pPr>
            <a:endParaRPr/>
          </a:p>
        </p:txBody>
      </p:sp>
      <p:sp>
        <p:nvSpPr>
          <p:cNvPr id="471" name="Slide Number"/>
          <p:cNvSpPr txBox="1">
            <a:spLocks noGrp="1"/>
          </p:cNvSpPr>
          <p:nvPr>
            <p:ph type="sldNum" sz="quarter" idx="2"/>
          </p:nvPr>
        </p:nvSpPr>
        <p:spPr>
          <a:xfrm>
            <a:off x="4419600" y="6172200"/>
            <a:ext cx="2133600" cy="368301"/>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478" name="Title Text"/>
          <p:cNvSpPr txBox="1">
            <a:spLocks noGrp="1"/>
          </p:cNvSpPr>
          <p:nvPr>
            <p:ph type="title"/>
          </p:nvPr>
        </p:nvSpPr>
        <p:spPr>
          <a:xfrm>
            <a:off x="1792288" y="4800600"/>
            <a:ext cx="5486401" cy="566738"/>
          </a:xfrm>
          <a:prstGeom prst="rect">
            <a:avLst/>
          </a:prstGeom>
        </p:spPr>
        <p:txBody>
          <a:bodyPr lIns="46037" tIns="46037" rIns="46037" bIns="46037" anchor="b">
            <a:normAutofit/>
          </a:bodyPr>
          <a:lstStyle>
            <a:lvl1pPr defTabSz="571500">
              <a:defRPr sz="1500">
                <a:solidFill>
                  <a:srgbClr val="FFFF00"/>
                </a:solidFill>
                <a:latin typeface="Times New Roman"/>
                <a:ea typeface="Times New Roman"/>
                <a:cs typeface="Times New Roman"/>
                <a:sym typeface="Times New Roman"/>
              </a:defRPr>
            </a:lvl1pPr>
          </a:lstStyle>
          <a:p>
            <a:pPr>
              <a:defRPr>
                <a:effectLst/>
              </a:defRPr>
            </a:pPr>
            <a:r>
              <a:t>Title Text</a:t>
            </a:r>
          </a:p>
        </p:txBody>
      </p:sp>
      <p:sp>
        <p:nvSpPr>
          <p:cNvPr id="479" name="Picture Placeholder 2"/>
          <p:cNvSpPr>
            <a:spLocks noGrp="1"/>
          </p:cNvSpPr>
          <p:nvPr>
            <p:ph type="pic" sz="half" idx="13"/>
          </p:nvPr>
        </p:nvSpPr>
        <p:spPr>
          <a:xfrm>
            <a:off x="1792288" y="612775"/>
            <a:ext cx="5486401" cy="4114800"/>
          </a:xfrm>
          <a:prstGeom prst="rect">
            <a:avLst/>
          </a:prstGeom>
        </p:spPr>
        <p:txBody>
          <a:bodyPr lIns="91439" rIns="91439"/>
          <a:lstStyle/>
          <a:p>
            <a:endParaRPr/>
          </a:p>
        </p:txBody>
      </p:sp>
      <p:sp>
        <p:nvSpPr>
          <p:cNvPr id="480"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defTabSz="571500">
              <a:spcBef>
                <a:spcPts val="200"/>
              </a:spcBef>
              <a:buSzTx/>
              <a:buFontTx/>
              <a:buNone/>
              <a:defRPr sz="1000">
                <a:solidFill>
                  <a:srgbClr val="FFFFFF"/>
                </a:solidFill>
                <a:latin typeface="Times New Roman"/>
                <a:ea typeface="Times New Roman"/>
                <a:cs typeface="Times New Roman"/>
                <a:sym typeface="Times New Roman"/>
              </a:defRPr>
            </a:lvl1pPr>
            <a:lvl2pPr marL="0" indent="342900" defTabSz="571500">
              <a:spcBef>
                <a:spcPts val="200"/>
              </a:spcBef>
              <a:buSzTx/>
              <a:buFontTx/>
              <a:buNone/>
              <a:defRPr sz="1000">
                <a:solidFill>
                  <a:srgbClr val="FFFFFF"/>
                </a:solidFill>
                <a:latin typeface="Times New Roman"/>
                <a:ea typeface="Times New Roman"/>
                <a:cs typeface="Times New Roman"/>
                <a:sym typeface="Times New Roman"/>
              </a:defRPr>
            </a:lvl2pPr>
            <a:lvl3pPr marL="0" indent="685800" defTabSz="571500">
              <a:spcBef>
                <a:spcPts val="200"/>
              </a:spcBef>
              <a:buSzTx/>
              <a:buFontTx/>
              <a:buNone/>
              <a:defRPr sz="1000">
                <a:solidFill>
                  <a:srgbClr val="FFFFFF"/>
                </a:solidFill>
                <a:latin typeface="Times New Roman"/>
                <a:ea typeface="Times New Roman"/>
                <a:cs typeface="Times New Roman"/>
                <a:sym typeface="Times New Roman"/>
              </a:defRPr>
            </a:lvl3pPr>
            <a:lvl4pPr marL="0" indent="1028700" defTabSz="571500">
              <a:spcBef>
                <a:spcPts val="200"/>
              </a:spcBef>
              <a:buSzTx/>
              <a:buFontTx/>
              <a:buNone/>
              <a:defRPr sz="1000">
                <a:solidFill>
                  <a:srgbClr val="FFFFFF"/>
                </a:solidFill>
                <a:latin typeface="Times New Roman"/>
                <a:ea typeface="Times New Roman"/>
                <a:cs typeface="Times New Roman"/>
                <a:sym typeface="Times New Roman"/>
              </a:defRPr>
            </a:lvl4pPr>
            <a:lvl5pPr marL="0" indent="1371600" defTabSz="571500">
              <a:spcBef>
                <a:spcPts val="200"/>
              </a:spcBef>
              <a:buSzTx/>
              <a:buFontTx/>
              <a:buNone/>
              <a:defRPr sz="1000">
                <a:solidFill>
                  <a:srgbClr val="FFFFFF"/>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81" name="Slide Number"/>
          <p:cNvSpPr txBox="1">
            <a:spLocks noGrp="1"/>
          </p:cNvSpPr>
          <p:nvPr>
            <p:ph type="sldNum" sz="quarter" idx="2"/>
          </p:nvPr>
        </p:nvSpPr>
        <p:spPr>
          <a:xfrm>
            <a:off x="4419600" y="6172200"/>
            <a:ext cx="2133600" cy="368301"/>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488" name="Title Text"/>
          <p:cNvSpPr txBox="1">
            <a:spLocks noGrp="1"/>
          </p:cNvSpPr>
          <p:nvPr>
            <p:ph type="title"/>
          </p:nvPr>
        </p:nvSpPr>
        <p:spPr>
          <a:xfrm>
            <a:off x="1143000" y="1122362"/>
            <a:ext cx="6858000" cy="2387601"/>
          </a:xfrm>
          <a:prstGeom prst="rect">
            <a:avLst/>
          </a:prstGeom>
        </p:spPr>
        <p:txBody>
          <a:bodyPr anchor="b">
            <a:normAutofit/>
          </a:bodyPr>
          <a:lstStyle>
            <a:lvl1pPr algn="ctr" defTabSz="685800">
              <a:lnSpc>
                <a:spcPct val="90000"/>
              </a:lnSpc>
              <a:defRPr sz="4500" b="0">
                <a:solidFill>
                  <a:srgbClr val="000000"/>
                </a:solidFill>
                <a:latin typeface="Calibri Light"/>
                <a:ea typeface="Calibri Light"/>
                <a:cs typeface="Calibri Light"/>
                <a:sym typeface="Calibri Light"/>
              </a:defRPr>
            </a:lvl1pPr>
          </a:lstStyle>
          <a:p>
            <a:pPr>
              <a:defRPr>
                <a:effectLst/>
              </a:defRPr>
            </a:pPr>
            <a:r>
              <a:t>Title Text</a:t>
            </a:r>
          </a:p>
        </p:txBody>
      </p:sp>
      <p:sp>
        <p:nvSpPr>
          <p:cNvPr id="489"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defTabSz="685800">
              <a:lnSpc>
                <a:spcPct val="90000"/>
              </a:lnSpc>
              <a:buSzTx/>
              <a:buFontTx/>
              <a:buNone/>
              <a:defRPr sz="1800">
                <a:solidFill>
                  <a:srgbClr val="000000"/>
                </a:solidFill>
                <a:latin typeface="+mn-lt"/>
                <a:ea typeface="+mn-ea"/>
                <a:cs typeface="+mn-cs"/>
                <a:sym typeface="Calibri"/>
              </a:defRPr>
            </a:lvl1pPr>
            <a:lvl2pPr marL="0" indent="342900" algn="ctr" defTabSz="685800">
              <a:lnSpc>
                <a:spcPct val="90000"/>
              </a:lnSpc>
              <a:buSzTx/>
              <a:buFontTx/>
              <a:buNone/>
              <a:defRPr sz="1800">
                <a:solidFill>
                  <a:srgbClr val="000000"/>
                </a:solidFill>
                <a:latin typeface="+mn-lt"/>
                <a:ea typeface="+mn-ea"/>
                <a:cs typeface="+mn-cs"/>
                <a:sym typeface="Calibri"/>
              </a:defRPr>
            </a:lvl2pPr>
            <a:lvl3pPr marL="0" indent="685800" algn="ctr" defTabSz="685800">
              <a:lnSpc>
                <a:spcPct val="90000"/>
              </a:lnSpc>
              <a:buSzTx/>
              <a:buFontTx/>
              <a:buNone/>
              <a:defRPr sz="1800">
                <a:solidFill>
                  <a:srgbClr val="000000"/>
                </a:solidFill>
                <a:latin typeface="+mn-lt"/>
                <a:ea typeface="+mn-ea"/>
                <a:cs typeface="+mn-cs"/>
                <a:sym typeface="Calibri"/>
              </a:defRPr>
            </a:lvl3pPr>
            <a:lvl4pPr marL="0" indent="1028700" algn="ctr" defTabSz="685800">
              <a:lnSpc>
                <a:spcPct val="90000"/>
              </a:lnSpc>
              <a:buSzTx/>
              <a:buFontTx/>
              <a:buNone/>
              <a:defRPr sz="1800">
                <a:solidFill>
                  <a:srgbClr val="000000"/>
                </a:solidFill>
                <a:latin typeface="+mn-lt"/>
                <a:ea typeface="+mn-ea"/>
                <a:cs typeface="+mn-cs"/>
                <a:sym typeface="Calibri"/>
              </a:defRPr>
            </a:lvl4pPr>
            <a:lvl5pPr marL="0" indent="1371600" algn="ctr" defTabSz="685800">
              <a:lnSpc>
                <a:spcPct val="90000"/>
              </a:lnSpc>
              <a:buSzTx/>
              <a:buFontTx/>
              <a:buNone/>
              <a:defRPr sz="18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90" name="Slide Number"/>
          <p:cNvSpPr txBox="1">
            <a:spLocks noGrp="1"/>
          </p:cNvSpPr>
          <p:nvPr>
            <p:ph type="sldNum" sz="quarter" idx="2"/>
          </p:nvPr>
        </p:nvSpPr>
        <p:spPr>
          <a:xfrm>
            <a:off x="8295347" y="6423342"/>
            <a:ext cx="220003" cy="231141"/>
          </a:xfrm>
          <a:prstGeom prst="rect">
            <a:avLst/>
          </a:prstGeom>
        </p:spPr>
        <p:txBody>
          <a:bodyPr anchor="ctr"/>
          <a:lstStyle>
            <a:lvl1pPr algn="r">
              <a:defRPr sz="900">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497" name="Title Text"/>
          <p:cNvSpPr txBox="1">
            <a:spLocks noGrp="1"/>
          </p:cNvSpPr>
          <p:nvPr>
            <p:ph type="title"/>
          </p:nvPr>
        </p:nvSpPr>
        <p:spPr>
          <a:xfrm>
            <a:off x="628650" y="365125"/>
            <a:ext cx="7886700" cy="1325563"/>
          </a:xfrm>
          <a:prstGeom prst="rect">
            <a:avLst/>
          </a:prstGeom>
        </p:spPr>
        <p:txBody>
          <a:bodyPr>
            <a:normAutofit/>
          </a:bodyPr>
          <a:lstStyle>
            <a:lvl1pPr defTabSz="685800">
              <a:lnSpc>
                <a:spcPct val="90000"/>
              </a:lnSpc>
              <a:defRPr sz="3300" b="0">
                <a:solidFill>
                  <a:srgbClr val="000000"/>
                </a:solidFill>
                <a:latin typeface="Calibri Light"/>
                <a:ea typeface="Calibri Light"/>
                <a:cs typeface="Calibri Light"/>
                <a:sym typeface="Calibri Light"/>
              </a:defRPr>
            </a:lvl1pPr>
          </a:lstStyle>
          <a:p>
            <a:pPr>
              <a:defRPr>
                <a:effectLst/>
              </a:defRPr>
            </a:pPr>
            <a:r>
              <a:t>Title Text</a:t>
            </a:r>
          </a:p>
        </p:txBody>
      </p:sp>
      <p:sp>
        <p:nvSpPr>
          <p:cNvPr id="498" name="Body Level One…"/>
          <p:cNvSpPr txBox="1">
            <a:spLocks noGrp="1"/>
          </p:cNvSpPr>
          <p:nvPr>
            <p:ph type="body" idx="1"/>
          </p:nvPr>
        </p:nvSpPr>
        <p:spPr>
          <a:xfrm>
            <a:off x="628650" y="1825625"/>
            <a:ext cx="7886700" cy="4351338"/>
          </a:xfrm>
          <a:prstGeom prst="rect">
            <a:avLst/>
          </a:prstGeom>
        </p:spPr>
        <p:txBody>
          <a:bodyPr>
            <a:normAutofit/>
          </a:bodyPr>
          <a:lstStyle>
            <a:lvl1pPr marL="171450" indent="-171450" defTabSz="685800">
              <a:lnSpc>
                <a:spcPct val="90000"/>
              </a:lnSpc>
              <a:defRPr sz="2100">
                <a:solidFill>
                  <a:srgbClr val="000000"/>
                </a:solidFill>
                <a:latin typeface="+mn-lt"/>
                <a:ea typeface="+mn-ea"/>
                <a:cs typeface="+mn-cs"/>
                <a:sym typeface="Calibri"/>
              </a:defRPr>
            </a:lvl1pPr>
            <a:lvl2pPr marL="542925" indent="-200025" defTabSz="685800">
              <a:lnSpc>
                <a:spcPct val="90000"/>
              </a:lnSpc>
              <a:buChar char="•"/>
              <a:defRPr sz="2100">
                <a:solidFill>
                  <a:srgbClr val="000000"/>
                </a:solidFill>
                <a:latin typeface="+mn-lt"/>
                <a:ea typeface="+mn-ea"/>
                <a:cs typeface="+mn-cs"/>
                <a:sym typeface="Calibri"/>
              </a:defRPr>
            </a:lvl2pPr>
            <a:lvl3pPr marL="925830" indent="-240030" defTabSz="685800">
              <a:lnSpc>
                <a:spcPct val="90000"/>
              </a:lnSpc>
              <a:defRPr sz="2100">
                <a:solidFill>
                  <a:srgbClr val="000000"/>
                </a:solidFill>
                <a:latin typeface="+mn-lt"/>
                <a:ea typeface="+mn-ea"/>
                <a:cs typeface="+mn-cs"/>
                <a:sym typeface="Calibri"/>
              </a:defRPr>
            </a:lvl3pPr>
            <a:lvl4pPr marL="1305657" indent="-276957" defTabSz="685800">
              <a:lnSpc>
                <a:spcPct val="90000"/>
              </a:lnSpc>
              <a:buChar char="•"/>
              <a:defRPr sz="2100">
                <a:solidFill>
                  <a:srgbClr val="000000"/>
                </a:solidFill>
                <a:latin typeface="+mn-lt"/>
                <a:ea typeface="+mn-ea"/>
                <a:cs typeface="+mn-cs"/>
                <a:sym typeface="Calibri"/>
              </a:defRPr>
            </a:lvl4pPr>
            <a:lvl5pPr marL="1648557" indent="-276957" defTabSz="685800">
              <a:lnSpc>
                <a:spcPct val="90000"/>
              </a:lnSpc>
              <a:buChar char="•"/>
              <a:defRPr sz="21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99" name="Slide Number"/>
          <p:cNvSpPr txBox="1">
            <a:spLocks noGrp="1"/>
          </p:cNvSpPr>
          <p:nvPr>
            <p:ph type="sldNum" sz="quarter" idx="2"/>
          </p:nvPr>
        </p:nvSpPr>
        <p:spPr>
          <a:xfrm>
            <a:off x="8295347" y="6423342"/>
            <a:ext cx="220003" cy="231141"/>
          </a:xfrm>
          <a:prstGeom prst="rect">
            <a:avLst/>
          </a:prstGeom>
        </p:spPr>
        <p:txBody>
          <a:bodyPr anchor="ctr"/>
          <a:lstStyle>
            <a:lvl1pPr algn="r">
              <a:defRPr sz="900">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506" name="Title Text"/>
          <p:cNvSpPr txBox="1">
            <a:spLocks noGrp="1"/>
          </p:cNvSpPr>
          <p:nvPr>
            <p:ph type="title"/>
          </p:nvPr>
        </p:nvSpPr>
        <p:spPr>
          <a:xfrm>
            <a:off x="623887" y="1709739"/>
            <a:ext cx="7886701" cy="2852737"/>
          </a:xfrm>
          <a:prstGeom prst="rect">
            <a:avLst/>
          </a:prstGeom>
        </p:spPr>
        <p:txBody>
          <a:bodyPr anchor="b">
            <a:normAutofit/>
          </a:bodyPr>
          <a:lstStyle>
            <a:lvl1pPr defTabSz="685800">
              <a:lnSpc>
                <a:spcPct val="90000"/>
              </a:lnSpc>
              <a:defRPr sz="4500" b="0">
                <a:solidFill>
                  <a:srgbClr val="000000"/>
                </a:solidFill>
                <a:latin typeface="Calibri Light"/>
                <a:ea typeface="Calibri Light"/>
                <a:cs typeface="Calibri Light"/>
                <a:sym typeface="Calibri Light"/>
              </a:defRPr>
            </a:lvl1pPr>
          </a:lstStyle>
          <a:p>
            <a:pPr>
              <a:defRPr>
                <a:effectLst/>
              </a:defRPr>
            </a:pPr>
            <a:r>
              <a:t>Title Text</a:t>
            </a:r>
          </a:p>
        </p:txBody>
      </p:sp>
      <p:sp>
        <p:nvSpPr>
          <p:cNvPr id="507" name="Body Level One…"/>
          <p:cNvSpPr txBox="1">
            <a:spLocks noGrp="1"/>
          </p:cNvSpPr>
          <p:nvPr>
            <p:ph type="body" sz="quarter" idx="1"/>
          </p:nvPr>
        </p:nvSpPr>
        <p:spPr>
          <a:xfrm>
            <a:off x="623887" y="4589464"/>
            <a:ext cx="7886701" cy="1500188"/>
          </a:xfrm>
          <a:prstGeom prst="rect">
            <a:avLst/>
          </a:prstGeom>
        </p:spPr>
        <p:txBody>
          <a:bodyPr>
            <a:normAutofit/>
          </a:bodyPr>
          <a:lstStyle>
            <a:lvl1pPr marL="0" indent="0" defTabSz="685800">
              <a:lnSpc>
                <a:spcPct val="90000"/>
              </a:lnSpc>
              <a:buSzTx/>
              <a:buFontTx/>
              <a:buNone/>
              <a:defRPr sz="1800">
                <a:solidFill>
                  <a:srgbClr val="888888"/>
                </a:solidFill>
                <a:latin typeface="+mn-lt"/>
                <a:ea typeface="+mn-ea"/>
                <a:cs typeface="+mn-cs"/>
                <a:sym typeface="Calibri"/>
              </a:defRPr>
            </a:lvl1pPr>
            <a:lvl2pPr marL="0" indent="342900" defTabSz="685800">
              <a:lnSpc>
                <a:spcPct val="90000"/>
              </a:lnSpc>
              <a:buSzTx/>
              <a:buFontTx/>
              <a:buNone/>
              <a:defRPr sz="1800">
                <a:solidFill>
                  <a:srgbClr val="888888"/>
                </a:solidFill>
                <a:latin typeface="+mn-lt"/>
                <a:ea typeface="+mn-ea"/>
                <a:cs typeface="+mn-cs"/>
                <a:sym typeface="Calibri"/>
              </a:defRPr>
            </a:lvl2pPr>
            <a:lvl3pPr marL="0" indent="685800" defTabSz="685800">
              <a:lnSpc>
                <a:spcPct val="90000"/>
              </a:lnSpc>
              <a:buSzTx/>
              <a:buFontTx/>
              <a:buNone/>
              <a:defRPr sz="1800">
                <a:solidFill>
                  <a:srgbClr val="888888"/>
                </a:solidFill>
                <a:latin typeface="+mn-lt"/>
                <a:ea typeface="+mn-ea"/>
                <a:cs typeface="+mn-cs"/>
                <a:sym typeface="Calibri"/>
              </a:defRPr>
            </a:lvl3pPr>
            <a:lvl4pPr marL="0" indent="1028700" defTabSz="685800">
              <a:lnSpc>
                <a:spcPct val="90000"/>
              </a:lnSpc>
              <a:buSzTx/>
              <a:buFontTx/>
              <a:buNone/>
              <a:defRPr sz="1800">
                <a:solidFill>
                  <a:srgbClr val="888888"/>
                </a:solidFill>
                <a:latin typeface="+mn-lt"/>
                <a:ea typeface="+mn-ea"/>
                <a:cs typeface="+mn-cs"/>
                <a:sym typeface="Calibri"/>
              </a:defRPr>
            </a:lvl4pPr>
            <a:lvl5pPr marL="0" indent="1371600" defTabSz="685800">
              <a:lnSpc>
                <a:spcPct val="90000"/>
              </a:lnSpc>
              <a:buSzTx/>
              <a:buFontTx/>
              <a:buNone/>
              <a:defRPr sz="1800">
                <a:solidFill>
                  <a:srgbClr val="888888"/>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08" name="Slide Number"/>
          <p:cNvSpPr txBox="1">
            <a:spLocks noGrp="1"/>
          </p:cNvSpPr>
          <p:nvPr>
            <p:ph type="sldNum" sz="quarter" idx="2"/>
          </p:nvPr>
        </p:nvSpPr>
        <p:spPr>
          <a:xfrm>
            <a:off x="8295347" y="6423342"/>
            <a:ext cx="220003" cy="231141"/>
          </a:xfrm>
          <a:prstGeom prst="rect">
            <a:avLst/>
          </a:prstGeom>
        </p:spPr>
        <p:txBody>
          <a:bodyPr anchor="ctr"/>
          <a:lstStyle>
            <a:lvl1pPr algn="r">
              <a:defRPr sz="900">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515" name="Title Text"/>
          <p:cNvSpPr txBox="1">
            <a:spLocks noGrp="1"/>
          </p:cNvSpPr>
          <p:nvPr>
            <p:ph type="title"/>
          </p:nvPr>
        </p:nvSpPr>
        <p:spPr>
          <a:xfrm>
            <a:off x="628650" y="365125"/>
            <a:ext cx="7886700" cy="1325563"/>
          </a:xfrm>
          <a:prstGeom prst="rect">
            <a:avLst/>
          </a:prstGeom>
        </p:spPr>
        <p:txBody>
          <a:bodyPr>
            <a:normAutofit/>
          </a:bodyPr>
          <a:lstStyle>
            <a:lvl1pPr defTabSz="685800">
              <a:lnSpc>
                <a:spcPct val="90000"/>
              </a:lnSpc>
              <a:defRPr sz="3300" b="0">
                <a:solidFill>
                  <a:srgbClr val="000000"/>
                </a:solidFill>
                <a:latin typeface="Calibri Light"/>
                <a:ea typeface="Calibri Light"/>
                <a:cs typeface="Calibri Light"/>
                <a:sym typeface="Calibri Light"/>
              </a:defRPr>
            </a:lvl1pPr>
          </a:lstStyle>
          <a:p>
            <a:pPr>
              <a:defRPr>
                <a:effectLst/>
              </a:defRPr>
            </a:pPr>
            <a:r>
              <a:t>Title Text</a:t>
            </a:r>
          </a:p>
        </p:txBody>
      </p:sp>
      <p:sp>
        <p:nvSpPr>
          <p:cNvPr id="516" name="Body Level One…"/>
          <p:cNvSpPr txBox="1">
            <a:spLocks noGrp="1"/>
          </p:cNvSpPr>
          <p:nvPr>
            <p:ph type="body" sz="half" idx="1"/>
          </p:nvPr>
        </p:nvSpPr>
        <p:spPr>
          <a:xfrm>
            <a:off x="628650" y="1825625"/>
            <a:ext cx="3886200" cy="4351338"/>
          </a:xfrm>
          <a:prstGeom prst="rect">
            <a:avLst/>
          </a:prstGeom>
        </p:spPr>
        <p:txBody>
          <a:bodyPr>
            <a:normAutofit/>
          </a:bodyPr>
          <a:lstStyle>
            <a:lvl1pPr marL="171450" indent="-171450" defTabSz="685800">
              <a:lnSpc>
                <a:spcPct val="90000"/>
              </a:lnSpc>
              <a:defRPr sz="2100">
                <a:solidFill>
                  <a:srgbClr val="000000"/>
                </a:solidFill>
                <a:latin typeface="+mn-lt"/>
                <a:ea typeface="+mn-ea"/>
                <a:cs typeface="+mn-cs"/>
                <a:sym typeface="Calibri"/>
              </a:defRPr>
            </a:lvl1pPr>
            <a:lvl2pPr marL="542925" indent="-200025" defTabSz="685800">
              <a:lnSpc>
                <a:spcPct val="90000"/>
              </a:lnSpc>
              <a:buChar char="•"/>
              <a:defRPr sz="2100">
                <a:solidFill>
                  <a:srgbClr val="000000"/>
                </a:solidFill>
                <a:latin typeface="+mn-lt"/>
                <a:ea typeface="+mn-ea"/>
                <a:cs typeface="+mn-cs"/>
                <a:sym typeface="Calibri"/>
              </a:defRPr>
            </a:lvl2pPr>
            <a:lvl3pPr marL="925830" indent="-240030" defTabSz="685800">
              <a:lnSpc>
                <a:spcPct val="90000"/>
              </a:lnSpc>
              <a:defRPr sz="2100">
                <a:solidFill>
                  <a:srgbClr val="000000"/>
                </a:solidFill>
                <a:latin typeface="+mn-lt"/>
                <a:ea typeface="+mn-ea"/>
                <a:cs typeface="+mn-cs"/>
                <a:sym typeface="Calibri"/>
              </a:defRPr>
            </a:lvl3pPr>
            <a:lvl4pPr marL="1305657" indent="-276957" defTabSz="685800">
              <a:lnSpc>
                <a:spcPct val="90000"/>
              </a:lnSpc>
              <a:buChar char="•"/>
              <a:defRPr sz="2100">
                <a:solidFill>
                  <a:srgbClr val="000000"/>
                </a:solidFill>
                <a:latin typeface="+mn-lt"/>
                <a:ea typeface="+mn-ea"/>
                <a:cs typeface="+mn-cs"/>
                <a:sym typeface="Calibri"/>
              </a:defRPr>
            </a:lvl4pPr>
            <a:lvl5pPr marL="1648557" indent="-276957" defTabSz="685800">
              <a:lnSpc>
                <a:spcPct val="90000"/>
              </a:lnSpc>
              <a:buChar char="•"/>
              <a:defRPr sz="21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17" name="Slide Number"/>
          <p:cNvSpPr txBox="1">
            <a:spLocks noGrp="1"/>
          </p:cNvSpPr>
          <p:nvPr>
            <p:ph type="sldNum" sz="quarter" idx="2"/>
          </p:nvPr>
        </p:nvSpPr>
        <p:spPr>
          <a:xfrm>
            <a:off x="8295347" y="6423342"/>
            <a:ext cx="220003" cy="231141"/>
          </a:xfrm>
          <a:prstGeom prst="rect">
            <a:avLst/>
          </a:prstGeom>
        </p:spPr>
        <p:txBody>
          <a:bodyPr anchor="ctr"/>
          <a:lstStyle>
            <a:lvl1pPr algn="r">
              <a:defRPr sz="900">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524" name="Title Text"/>
          <p:cNvSpPr txBox="1">
            <a:spLocks noGrp="1"/>
          </p:cNvSpPr>
          <p:nvPr>
            <p:ph type="title"/>
          </p:nvPr>
        </p:nvSpPr>
        <p:spPr>
          <a:xfrm>
            <a:off x="629841" y="365125"/>
            <a:ext cx="7886701" cy="1325564"/>
          </a:xfrm>
          <a:prstGeom prst="rect">
            <a:avLst/>
          </a:prstGeom>
        </p:spPr>
        <p:txBody>
          <a:bodyPr>
            <a:normAutofit/>
          </a:bodyPr>
          <a:lstStyle>
            <a:lvl1pPr defTabSz="685800">
              <a:lnSpc>
                <a:spcPct val="90000"/>
              </a:lnSpc>
              <a:defRPr sz="3300" b="0">
                <a:solidFill>
                  <a:srgbClr val="000000"/>
                </a:solidFill>
                <a:latin typeface="Calibri Light"/>
                <a:ea typeface="Calibri Light"/>
                <a:cs typeface="Calibri Light"/>
                <a:sym typeface="Calibri Light"/>
              </a:defRPr>
            </a:lvl1pPr>
          </a:lstStyle>
          <a:p>
            <a:pPr>
              <a:defRPr>
                <a:effectLst/>
              </a:defRPr>
            </a:pPr>
            <a:r>
              <a:t>Title Text</a:t>
            </a:r>
          </a:p>
        </p:txBody>
      </p:sp>
      <p:sp>
        <p:nvSpPr>
          <p:cNvPr id="525" name="Body Level One…"/>
          <p:cNvSpPr txBox="1">
            <a:spLocks noGrp="1"/>
          </p:cNvSpPr>
          <p:nvPr>
            <p:ph type="body" sz="quarter" idx="1"/>
          </p:nvPr>
        </p:nvSpPr>
        <p:spPr>
          <a:xfrm>
            <a:off x="629841" y="1681163"/>
            <a:ext cx="3868341" cy="823913"/>
          </a:xfrm>
          <a:prstGeom prst="rect">
            <a:avLst/>
          </a:prstGeom>
        </p:spPr>
        <p:txBody>
          <a:bodyPr anchor="b">
            <a:normAutofit/>
          </a:bodyPr>
          <a:lstStyle>
            <a:lvl1pPr marL="0" indent="0" defTabSz="685800">
              <a:lnSpc>
                <a:spcPct val="90000"/>
              </a:lnSpc>
              <a:buSzTx/>
              <a:buFontTx/>
              <a:buNone/>
              <a:defRPr sz="1800" b="1">
                <a:solidFill>
                  <a:srgbClr val="000000"/>
                </a:solidFill>
                <a:latin typeface="+mn-lt"/>
                <a:ea typeface="+mn-ea"/>
                <a:cs typeface="+mn-cs"/>
                <a:sym typeface="Calibri"/>
              </a:defRPr>
            </a:lvl1pPr>
            <a:lvl2pPr marL="0" indent="342900" defTabSz="685800">
              <a:lnSpc>
                <a:spcPct val="90000"/>
              </a:lnSpc>
              <a:buSzTx/>
              <a:buFontTx/>
              <a:buNone/>
              <a:defRPr sz="1800" b="1">
                <a:solidFill>
                  <a:srgbClr val="000000"/>
                </a:solidFill>
                <a:latin typeface="+mn-lt"/>
                <a:ea typeface="+mn-ea"/>
                <a:cs typeface="+mn-cs"/>
                <a:sym typeface="Calibri"/>
              </a:defRPr>
            </a:lvl2pPr>
            <a:lvl3pPr marL="0" indent="685800" defTabSz="685800">
              <a:lnSpc>
                <a:spcPct val="90000"/>
              </a:lnSpc>
              <a:buSzTx/>
              <a:buFontTx/>
              <a:buNone/>
              <a:defRPr sz="1800" b="1">
                <a:solidFill>
                  <a:srgbClr val="000000"/>
                </a:solidFill>
                <a:latin typeface="+mn-lt"/>
                <a:ea typeface="+mn-ea"/>
                <a:cs typeface="+mn-cs"/>
                <a:sym typeface="Calibri"/>
              </a:defRPr>
            </a:lvl3pPr>
            <a:lvl4pPr marL="0" indent="1028700" defTabSz="685800">
              <a:lnSpc>
                <a:spcPct val="90000"/>
              </a:lnSpc>
              <a:buSzTx/>
              <a:buFontTx/>
              <a:buNone/>
              <a:defRPr sz="1800" b="1">
                <a:solidFill>
                  <a:srgbClr val="000000"/>
                </a:solidFill>
                <a:latin typeface="+mn-lt"/>
                <a:ea typeface="+mn-ea"/>
                <a:cs typeface="+mn-cs"/>
                <a:sym typeface="Calibri"/>
              </a:defRPr>
            </a:lvl4pPr>
            <a:lvl5pPr marL="0" indent="1371600" defTabSz="685800">
              <a:lnSpc>
                <a:spcPct val="90000"/>
              </a:lnSpc>
              <a:buSzTx/>
              <a:buFontTx/>
              <a:buNone/>
              <a:defRPr sz="1800" b="1">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26" name="Text Placeholder 4"/>
          <p:cNvSpPr>
            <a:spLocks noGrp="1"/>
          </p:cNvSpPr>
          <p:nvPr>
            <p:ph type="body" sz="quarter" idx="13"/>
          </p:nvPr>
        </p:nvSpPr>
        <p:spPr>
          <a:xfrm>
            <a:off x="4629150" y="1681163"/>
            <a:ext cx="3887392" cy="823913"/>
          </a:xfrm>
          <a:prstGeom prst="rect">
            <a:avLst/>
          </a:prstGeom>
        </p:spPr>
        <p:txBody>
          <a:bodyPr anchor="b">
            <a:normAutofit/>
          </a:bodyPr>
          <a:lstStyle/>
          <a:p>
            <a:pPr marL="0" indent="0" defTabSz="685800">
              <a:lnSpc>
                <a:spcPct val="90000"/>
              </a:lnSpc>
              <a:buSzTx/>
              <a:buFontTx/>
              <a:buNone/>
              <a:defRPr sz="1800" b="1">
                <a:solidFill>
                  <a:srgbClr val="000000"/>
                </a:solidFill>
                <a:latin typeface="+mn-lt"/>
                <a:ea typeface="+mn-ea"/>
                <a:cs typeface="+mn-cs"/>
                <a:sym typeface="Calibri"/>
              </a:defRPr>
            </a:pPr>
            <a:endParaRPr/>
          </a:p>
        </p:txBody>
      </p:sp>
      <p:sp>
        <p:nvSpPr>
          <p:cNvPr id="527" name="Slide Number"/>
          <p:cNvSpPr txBox="1">
            <a:spLocks noGrp="1"/>
          </p:cNvSpPr>
          <p:nvPr>
            <p:ph type="sldNum" sz="quarter" idx="2"/>
          </p:nvPr>
        </p:nvSpPr>
        <p:spPr>
          <a:xfrm>
            <a:off x="8295347" y="6423342"/>
            <a:ext cx="220003" cy="231141"/>
          </a:xfrm>
          <a:prstGeom prst="rect">
            <a:avLst/>
          </a:prstGeom>
        </p:spPr>
        <p:txBody>
          <a:bodyPr anchor="ctr"/>
          <a:lstStyle>
            <a:lvl1pPr algn="r">
              <a:defRPr sz="900">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534" name="Title Text"/>
          <p:cNvSpPr txBox="1">
            <a:spLocks noGrp="1"/>
          </p:cNvSpPr>
          <p:nvPr>
            <p:ph type="title"/>
          </p:nvPr>
        </p:nvSpPr>
        <p:spPr>
          <a:xfrm>
            <a:off x="628650" y="365125"/>
            <a:ext cx="7886700" cy="1325563"/>
          </a:xfrm>
          <a:prstGeom prst="rect">
            <a:avLst/>
          </a:prstGeom>
        </p:spPr>
        <p:txBody>
          <a:bodyPr>
            <a:normAutofit/>
          </a:bodyPr>
          <a:lstStyle>
            <a:lvl1pPr defTabSz="685800">
              <a:lnSpc>
                <a:spcPct val="90000"/>
              </a:lnSpc>
              <a:defRPr sz="3300" b="0">
                <a:solidFill>
                  <a:srgbClr val="000000"/>
                </a:solidFill>
                <a:latin typeface="Calibri Light"/>
                <a:ea typeface="Calibri Light"/>
                <a:cs typeface="Calibri Light"/>
                <a:sym typeface="Calibri Light"/>
              </a:defRPr>
            </a:lvl1pPr>
          </a:lstStyle>
          <a:p>
            <a:pPr>
              <a:defRPr>
                <a:effectLst/>
              </a:defRPr>
            </a:pPr>
            <a:r>
              <a:t>Title Text</a:t>
            </a:r>
          </a:p>
        </p:txBody>
      </p:sp>
      <p:sp>
        <p:nvSpPr>
          <p:cNvPr id="535" name="Slide Number"/>
          <p:cNvSpPr txBox="1">
            <a:spLocks noGrp="1"/>
          </p:cNvSpPr>
          <p:nvPr>
            <p:ph type="sldNum" sz="quarter" idx="2"/>
          </p:nvPr>
        </p:nvSpPr>
        <p:spPr>
          <a:xfrm>
            <a:off x="8295347" y="6423342"/>
            <a:ext cx="220003" cy="231141"/>
          </a:xfrm>
          <a:prstGeom prst="rect">
            <a:avLst/>
          </a:prstGeom>
        </p:spPr>
        <p:txBody>
          <a:bodyPr anchor="ctr"/>
          <a:lstStyle>
            <a:lvl1pPr algn="r">
              <a:defRPr sz="900">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542" name="Slide Number"/>
          <p:cNvSpPr txBox="1">
            <a:spLocks noGrp="1"/>
          </p:cNvSpPr>
          <p:nvPr>
            <p:ph type="sldNum" sz="quarter" idx="2"/>
          </p:nvPr>
        </p:nvSpPr>
        <p:spPr>
          <a:xfrm>
            <a:off x="8295347" y="6423342"/>
            <a:ext cx="220003" cy="231141"/>
          </a:xfrm>
          <a:prstGeom prst="rect">
            <a:avLst/>
          </a:prstGeom>
        </p:spPr>
        <p:txBody>
          <a:bodyPr anchor="ctr"/>
          <a:lstStyle>
            <a:lvl1pPr algn="r">
              <a:defRPr sz="900">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549" name="Title Text"/>
          <p:cNvSpPr txBox="1">
            <a:spLocks noGrp="1"/>
          </p:cNvSpPr>
          <p:nvPr>
            <p:ph type="title"/>
          </p:nvPr>
        </p:nvSpPr>
        <p:spPr>
          <a:xfrm>
            <a:off x="629841" y="457200"/>
            <a:ext cx="2949178" cy="1600200"/>
          </a:xfrm>
          <a:prstGeom prst="rect">
            <a:avLst/>
          </a:prstGeom>
        </p:spPr>
        <p:txBody>
          <a:bodyPr anchor="b">
            <a:normAutofit/>
          </a:bodyPr>
          <a:lstStyle>
            <a:lvl1pPr defTabSz="685800">
              <a:lnSpc>
                <a:spcPct val="90000"/>
              </a:lnSpc>
              <a:defRPr sz="2400" b="0">
                <a:solidFill>
                  <a:srgbClr val="000000"/>
                </a:solidFill>
                <a:latin typeface="Calibri Light"/>
                <a:ea typeface="Calibri Light"/>
                <a:cs typeface="Calibri Light"/>
                <a:sym typeface="Calibri Light"/>
              </a:defRPr>
            </a:lvl1pPr>
          </a:lstStyle>
          <a:p>
            <a:pPr>
              <a:defRPr>
                <a:effectLst/>
              </a:defRPr>
            </a:pPr>
            <a:r>
              <a:t>Title Text</a:t>
            </a:r>
          </a:p>
        </p:txBody>
      </p:sp>
      <p:sp>
        <p:nvSpPr>
          <p:cNvPr id="550" name="Body Level One…"/>
          <p:cNvSpPr txBox="1">
            <a:spLocks noGrp="1"/>
          </p:cNvSpPr>
          <p:nvPr>
            <p:ph type="body" sz="half" idx="1"/>
          </p:nvPr>
        </p:nvSpPr>
        <p:spPr>
          <a:xfrm>
            <a:off x="3887391" y="987425"/>
            <a:ext cx="4629151" cy="4873626"/>
          </a:xfrm>
          <a:prstGeom prst="rect">
            <a:avLst/>
          </a:prstGeom>
        </p:spPr>
        <p:txBody>
          <a:bodyPr>
            <a:normAutofit/>
          </a:bodyPr>
          <a:lstStyle>
            <a:lvl1pPr marL="171450" indent="-171450" defTabSz="685800">
              <a:lnSpc>
                <a:spcPct val="90000"/>
              </a:lnSpc>
              <a:defRPr sz="2400">
                <a:solidFill>
                  <a:srgbClr val="000000"/>
                </a:solidFill>
                <a:latin typeface="+mn-lt"/>
                <a:ea typeface="+mn-ea"/>
                <a:cs typeface="+mn-cs"/>
                <a:sym typeface="Calibri"/>
              </a:defRPr>
            </a:lvl1pPr>
            <a:lvl2pPr marL="538842" indent="-195942" defTabSz="685800">
              <a:lnSpc>
                <a:spcPct val="90000"/>
              </a:lnSpc>
              <a:buChar char="•"/>
              <a:defRPr sz="2400">
                <a:solidFill>
                  <a:srgbClr val="000000"/>
                </a:solidFill>
                <a:latin typeface="+mn-lt"/>
                <a:ea typeface="+mn-ea"/>
                <a:cs typeface="+mn-cs"/>
                <a:sym typeface="Calibri"/>
              </a:defRPr>
            </a:lvl2pPr>
            <a:lvl3pPr marL="914400" indent="-228600" defTabSz="685800">
              <a:lnSpc>
                <a:spcPct val="90000"/>
              </a:lnSpc>
              <a:defRPr sz="2400">
                <a:solidFill>
                  <a:srgbClr val="000000"/>
                </a:solidFill>
                <a:latin typeface="+mn-lt"/>
                <a:ea typeface="+mn-ea"/>
                <a:cs typeface="+mn-cs"/>
                <a:sym typeface="Calibri"/>
              </a:defRPr>
            </a:lvl3pPr>
            <a:lvl4pPr marL="1303019" indent="-274319" defTabSz="685800">
              <a:lnSpc>
                <a:spcPct val="90000"/>
              </a:lnSpc>
              <a:buChar char="•"/>
              <a:defRPr sz="2400">
                <a:solidFill>
                  <a:srgbClr val="000000"/>
                </a:solidFill>
                <a:latin typeface="+mn-lt"/>
                <a:ea typeface="+mn-ea"/>
                <a:cs typeface="+mn-cs"/>
                <a:sym typeface="Calibri"/>
              </a:defRPr>
            </a:lvl4pPr>
            <a:lvl5pPr marL="1645920" indent="-274320" defTabSz="685800">
              <a:lnSpc>
                <a:spcPct val="90000"/>
              </a:lnSpc>
              <a:buChar char="•"/>
              <a:defRPr sz="24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1" name="Text Placeholder 3"/>
          <p:cNvSpPr>
            <a:spLocks noGrp="1"/>
          </p:cNvSpPr>
          <p:nvPr>
            <p:ph type="body" sz="quarter" idx="13"/>
          </p:nvPr>
        </p:nvSpPr>
        <p:spPr>
          <a:xfrm>
            <a:off x="629840" y="2057400"/>
            <a:ext cx="2949180" cy="3811588"/>
          </a:xfrm>
          <a:prstGeom prst="rect">
            <a:avLst/>
          </a:prstGeom>
        </p:spPr>
        <p:txBody>
          <a:bodyPr>
            <a:normAutofit/>
          </a:bodyPr>
          <a:lstStyle/>
          <a:p>
            <a:pPr marL="0" indent="0" defTabSz="685800">
              <a:lnSpc>
                <a:spcPct val="90000"/>
              </a:lnSpc>
              <a:buSzTx/>
              <a:buFontTx/>
              <a:buNone/>
              <a:defRPr sz="1200">
                <a:solidFill>
                  <a:srgbClr val="000000"/>
                </a:solidFill>
                <a:latin typeface="+mn-lt"/>
                <a:ea typeface="+mn-ea"/>
                <a:cs typeface="+mn-cs"/>
                <a:sym typeface="Calibri"/>
              </a:defRPr>
            </a:pPr>
            <a:endParaRPr/>
          </a:p>
        </p:txBody>
      </p:sp>
      <p:sp>
        <p:nvSpPr>
          <p:cNvPr id="552" name="Slide Number"/>
          <p:cNvSpPr txBox="1">
            <a:spLocks noGrp="1"/>
          </p:cNvSpPr>
          <p:nvPr>
            <p:ph type="sldNum" sz="quarter" idx="2"/>
          </p:nvPr>
        </p:nvSpPr>
        <p:spPr>
          <a:xfrm>
            <a:off x="8295347" y="6423342"/>
            <a:ext cx="220003" cy="231141"/>
          </a:xfrm>
          <a:prstGeom prst="rect">
            <a:avLst/>
          </a:prstGeom>
        </p:spPr>
        <p:txBody>
          <a:bodyPr anchor="ctr"/>
          <a:lstStyle>
            <a:lvl1pPr algn="r">
              <a:defRPr sz="900">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65" name="Title Text"/>
          <p:cNvSpPr txBox="1">
            <a:spLocks noGrp="1"/>
          </p:cNvSpPr>
          <p:nvPr>
            <p:ph type="title"/>
          </p:nvPr>
        </p:nvSpPr>
        <p:spPr>
          <a:xfrm>
            <a:off x="228600" y="228600"/>
            <a:ext cx="7315200" cy="576073"/>
          </a:xfrm>
          <a:prstGeom prst="rect">
            <a:avLst/>
          </a:prstGeom>
        </p:spPr>
        <p:txBody>
          <a:bodyPr>
            <a:normAutofit/>
          </a:bodyPr>
          <a:lstStyle/>
          <a:p>
            <a:r>
              <a:t>Title Text</a:t>
            </a:r>
          </a:p>
        </p:txBody>
      </p:sp>
      <p:sp>
        <p:nvSpPr>
          <p:cNvPr id="66" name="Body Level One…"/>
          <p:cNvSpPr txBox="1">
            <a:spLocks noGrp="1"/>
          </p:cNvSpPr>
          <p:nvPr>
            <p:ph type="body" sz="half" idx="1"/>
          </p:nvPr>
        </p:nvSpPr>
        <p:spPr>
          <a:xfrm>
            <a:off x="228600" y="1371600"/>
            <a:ext cx="5177972" cy="4189188"/>
          </a:xfrm>
          <a:prstGeom prst="rect">
            <a:avLst/>
          </a:prstGeom>
        </p:spPr>
        <p:txBody>
          <a:bodyPr>
            <a:normAutofit/>
          </a:bodyPr>
          <a:lstStyle>
            <a:lvl1pPr>
              <a:spcBef>
                <a:spcPts val="400"/>
              </a:spcBef>
              <a:buClr>
                <a:srgbClr val="F58025"/>
              </a:buClr>
              <a:defRPr sz="2000">
                <a:latin typeface="+mj-lt"/>
                <a:ea typeface="+mj-ea"/>
                <a:cs typeface="+mj-cs"/>
                <a:sym typeface="Helvetica"/>
              </a:defRPr>
            </a:lvl1pPr>
            <a:lvl2pPr marL="742950" indent="-285750">
              <a:spcBef>
                <a:spcPts val="400"/>
              </a:spcBef>
              <a:buClr>
                <a:srgbClr val="F58025"/>
              </a:buClr>
              <a:defRPr sz="2000">
                <a:latin typeface="+mj-lt"/>
                <a:ea typeface="+mj-ea"/>
                <a:cs typeface="+mj-cs"/>
                <a:sym typeface="Helvetica"/>
              </a:defRPr>
            </a:lvl2pPr>
            <a:lvl3pPr marL="1143000" indent="-228600">
              <a:spcBef>
                <a:spcPts val="400"/>
              </a:spcBef>
              <a:buClr>
                <a:srgbClr val="F58025"/>
              </a:buClr>
              <a:buChar char="o"/>
              <a:defRPr sz="2000">
                <a:latin typeface="+mj-lt"/>
                <a:ea typeface="+mj-ea"/>
                <a:cs typeface="+mj-cs"/>
                <a:sym typeface="Helvetica"/>
              </a:defRPr>
            </a:lvl3pPr>
            <a:lvl4pPr marL="1600200" indent="-228600">
              <a:spcBef>
                <a:spcPts val="400"/>
              </a:spcBef>
              <a:buClr>
                <a:srgbClr val="F58025"/>
              </a:buClr>
              <a:buChar char="▪"/>
              <a:defRPr sz="2000">
                <a:latin typeface="+mj-lt"/>
                <a:ea typeface="+mj-ea"/>
                <a:cs typeface="+mj-cs"/>
                <a:sym typeface="Helvetica"/>
              </a:defRPr>
            </a:lvl4pPr>
            <a:lvl5pPr marL="2057400" indent="-228600">
              <a:spcBef>
                <a:spcPts val="400"/>
              </a:spcBef>
              <a:buClr>
                <a:srgbClr val="F58025"/>
              </a:buClr>
              <a:defRPr sz="2000">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67" name="Slide Number"/>
          <p:cNvSpPr txBox="1">
            <a:spLocks noGrp="1"/>
          </p:cNvSpPr>
          <p:nvPr>
            <p:ph type="sldNum" sz="quarter" idx="2"/>
          </p:nvPr>
        </p:nvSpPr>
        <p:spPr>
          <a:xfrm>
            <a:off x="4419600" y="6172200"/>
            <a:ext cx="2133600" cy="368301"/>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559" name="Title Text"/>
          <p:cNvSpPr txBox="1">
            <a:spLocks noGrp="1"/>
          </p:cNvSpPr>
          <p:nvPr>
            <p:ph type="title"/>
          </p:nvPr>
        </p:nvSpPr>
        <p:spPr>
          <a:xfrm>
            <a:off x="629841" y="457200"/>
            <a:ext cx="2949178" cy="1600200"/>
          </a:xfrm>
          <a:prstGeom prst="rect">
            <a:avLst/>
          </a:prstGeom>
        </p:spPr>
        <p:txBody>
          <a:bodyPr anchor="b">
            <a:normAutofit/>
          </a:bodyPr>
          <a:lstStyle>
            <a:lvl1pPr defTabSz="685800">
              <a:lnSpc>
                <a:spcPct val="90000"/>
              </a:lnSpc>
              <a:defRPr sz="2400" b="0">
                <a:solidFill>
                  <a:srgbClr val="000000"/>
                </a:solidFill>
                <a:latin typeface="Calibri Light"/>
                <a:ea typeface="Calibri Light"/>
                <a:cs typeface="Calibri Light"/>
                <a:sym typeface="Calibri Light"/>
              </a:defRPr>
            </a:lvl1pPr>
          </a:lstStyle>
          <a:p>
            <a:pPr>
              <a:defRPr>
                <a:effectLst/>
              </a:defRPr>
            </a:pPr>
            <a:r>
              <a:t>Title Text</a:t>
            </a:r>
          </a:p>
        </p:txBody>
      </p:sp>
      <p:sp>
        <p:nvSpPr>
          <p:cNvPr id="560" name="Picture Placeholder 2"/>
          <p:cNvSpPr>
            <a:spLocks noGrp="1"/>
          </p:cNvSpPr>
          <p:nvPr>
            <p:ph type="pic" sz="half" idx="13"/>
          </p:nvPr>
        </p:nvSpPr>
        <p:spPr>
          <a:xfrm>
            <a:off x="3887391" y="987425"/>
            <a:ext cx="4629151" cy="4873626"/>
          </a:xfrm>
          <a:prstGeom prst="rect">
            <a:avLst/>
          </a:prstGeom>
        </p:spPr>
        <p:txBody>
          <a:bodyPr lIns="91439" rIns="91439"/>
          <a:lstStyle/>
          <a:p>
            <a:endParaRPr/>
          </a:p>
        </p:txBody>
      </p:sp>
      <p:sp>
        <p:nvSpPr>
          <p:cNvPr id="561" name="Body Level One…"/>
          <p:cNvSpPr txBox="1">
            <a:spLocks noGrp="1"/>
          </p:cNvSpPr>
          <p:nvPr>
            <p:ph type="body" sz="quarter" idx="1"/>
          </p:nvPr>
        </p:nvSpPr>
        <p:spPr>
          <a:xfrm>
            <a:off x="629841" y="2057400"/>
            <a:ext cx="2949178" cy="3811588"/>
          </a:xfrm>
          <a:prstGeom prst="rect">
            <a:avLst/>
          </a:prstGeom>
        </p:spPr>
        <p:txBody>
          <a:bodyPr>
            <a:normAutofit/>
          </a:bodyPr>
          <a:lstStyle>
            <a:lvl1pPr marL="0" indent="0" defTabSz="685800">
              <a:lnSpc>
                <a:spcPct val="90000"/>
              </a:lnSpc>
              <a:buSzTx/>
              <a:buFontTx/>
              <a:buNone/>
              <a:defRPr sz="1200">
                <a:solidFill>
                  <a:srgbClr val="000000"/>
                </a:solidFill>
                <a:latin typeface="+mn-lt"/>
                <a:ea typeface="+mn-ea"/>
                <a:cs typeface="+mn-cs"/>
                <a:sym typeface="Calibri"/>
              </a:defRPr>
            </a:lvl1pPr>
            <a:lvl2pPr marL="0" indent="342900" defTabSz="685800">
              <a:lnSpc>
                <a:spcPct val="90000"/>
              </a:lnSpc>
              <a:buSzTx/>
              <a:buFontTx/>
              <a:buNone/>
              <a:defRPr sz="1200">
                <a:solidFill>
                  <a:srgbClr val="000000"/>
                </a:solidFill>
                <a:latin typeface="+mn-lt"/>
                <a:ea typeface="+mn-ea"/>
                <a:cs typeface="+mn-cs"/>
                <a:sym typeface="Calibri"/>
              </a:defRPr>
            </a:lvl2pPr>
            <a:lvl3pPr marL="0" indent="685800" defTabSz="685800">
              <a:lnSpc>
                <a:spcPct val="90000"/>
              </a:lnSpc>
              <a:buSzTx/>
              <a:buFontTx/>
              <a:buNone/>
              <a:defRPr sz="1200">
                <a:solidFill>
                  <a:srgbClr val="000000"/>
                </a:solidFill>
                <a:latin typeface="+mn-lt"/>
                <a:ea typeface="+mn-ea"/>
                <a:cs typeface="+mn-cs"/>
                <a:sym typeface="Calibri"/>
              </a:defRPr>
            </a:lvl3pPr>
            <a:lvl4pPr marL="0" indent="1028700" defTabSz="685800">
              <a:lnSpc>
                <a:spcPct val="90000"/>
              </a:lnSpc>
              <a:buSzTx/>
              <a:buFontTx/>
              <a:buNone/>
              <a:defRPr sz="1200">
                <a:solidFill>
                  <a:srgbClr val="000000"/>
                </a:solidFill>
                <a:latin typeface="+mn-lt"/>
                <a:ea typeface="+mn-ea"/>
                <a:cs typeface="+mn-cs"/>
                <a:sym typeface="Calibri"/>
              </a:defRPr>
            </a:lvl4pPr>
            <a:lvl5pPr marL="0" indent="1371600" defTabSz="685800">
              <a:lnSpc>
                <a:spcPct val="90000"/>
              </a:lnSpc>
              <a:buSzTx/>
              <a:buFontTx/>
              <a:buNone/>
              <a:defRPr sz="12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2" name="Slide Number"/>
          <p:cNvSpPr txBox="1">
            <a:spLocks noGrp="1"/>
          </p:cNvSpPr>
          <p:nvPr>
            <p:ph type="sldNum" sz="quarter" idx="2"/>
          </p:nvPr>
        </p:nvSpPr>
        <p:spPr>
          <a:xfrm>
            <a:off x="8295347" y="6423342"/>
            <a:ext cx="220003" cy="231141"/>
          </a:xfrm>
          <a:prstGeom prst="rect">
            <a:avLst/>
          </a:prstGeom>
        </p:spPr>
        <p:txBody>
          <a:bodyPr anchor="ctr"/>
          <a:lstStyle>
            <a:lvl1pPr algn="r">
              <a:defRPr sz="900">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569" name="Title Text"/>
          <p:cNvSpPr txBox="1">
            <a:spLocks noGrp="1"/>
          </p:cNvSpPr>
          <p:nvPr>
            <p:ph type="title"/>
          </p:nvPr>
        </p:nvSpPr>
        <p:spPr>
          <a:xfrm>
            <a:off x="685800" y="2130425"/>
            <a:ext cx="7772400" cy="1470025"/>
          </a:xfrm>
          <a:prstGeom prst="rect">
            <a:avLst/>
          </a:prstGeom>
        </p:spPr>
        <p:txBody>
          <a:bodyPr>
            <a:normAutofit/>
          </a:bodyPr>
          <a:lstStyle>
            <a:lvl1pPr algn="ctr">
              <a:defRPr sz="4400" b="0">
                <a:solidFill>
                  <a:srgbClr val="000000"/>
                </a:solidFill>
                <a:latin typeface="+mn-lt"/>
                <a:ea typeface="+mn-ea"/>
                <a:cs typeface="+mn-cs"/>
                <a:sym typeface="Calibri"/>
              </a:defRPr>
            </a:lvl1pPr>
          </a:lstStyle>
          <a:p>
            <a:pPr>
              <a:defRPr>
                <a:effectLst/>
              </a:defRPr>
            </a:pPr>
            <a:r>
              <a:t>Title Text</a:t>
            </a:r>
          </a:p>
        </p:txBody>
      </p:sp>
      <p:sp>
        <p:nvSpPr>
          <p:cNvPr id="57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FontTx/>
              <a:buNone/>
              <a:defRPr>
                <a:solidFill>
                  <a:srgbClr val="888888"/>
                </a:solidFill>
                <a:latin typeface="+mn-lt"/>
                <a:ea typeface="+mn-ea"/>
                <a:cs typeface="+mn-cs"/>
                <a:sym typeface="Calibri"/>
              </a:defRPr>
            </a:lvl1pPr>
            <a:lvl2pPr marL="0" indent="457200" algn="ctr">
              <a:buSzTx/>
              <a:buFontTx/>
              <a:buNone/>
              <a:defRPr>
                <a:solidFill>
                  <a:srgbClr val="888888"/>
                </a:solidFill>
                <a:latin typeface="+mn-lt"/>
                <a:ea typeface="+mn-ea"/>
                <a:cs typeface="+mn-cs"/>
                <a:sym typeface="Calibri"/>
              </a:defRPr>
            </a:lvl2pPr>
            <a:lvl3pPr marL="0" indent="914400" algn="ctr">
              <a:buSzTx/>
              <a:buFontTx/>
              <a:buNone/>
              <a:defRPr>
                <a:solidFill>
                  <a:srgbClr val="888888"/>
                </a:solidFill>
                <a:latin typeface="+mn-lt"/>
                <a:ea typeface="+mn-ea"/>
                <a:cs typeface="+mn-cs"/>
                <a:sym typeface="Calibri"/>
              </a:defRPr>
            </a:lvl3pPr>
            <a:lvl4pPr marL="0" indent="1371600" algn="ctr">
              <a:buSzTx/>
              <a:buFontTx/>
              <a:buNone/>
              <a:defRPr>
                <a:solidFill>
                  <a:srgbClr val="888888"/>
                </a:solidFill>
                <a:latin typeface="+mn-lt"/>
                <a:ea typeface="+mn-ea"/>
                <a:cs typeface="+mn-cs"/>
                <a:sym typeface="Calibri"/>
              </a:defRPr>
            </a:lvl4pPr>
            <a:lvl5pPr marL="0" indent="1828800" algn="ctr">
              <a:buSzTx/>
              <a:buFontTx/>
              <a:buNone/>
              <a:defRPr>
                <a:solidFill>
                  <a:srgbClr val="888888"/>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71" name="Slide Number"/>
          <p:cNvSpPr txBox="1">
            <a:spLocks noGrp="1"/>
          </p:cNvSpPr>
          <p:nvPr>
            <p:ph type="sldNum" sz="quarter" idx="2"/>
          </p:nvPr>
        </p:nvSpPr>
        <p:spPr>
          <a:xfrm>
            <a:off x="8428176" y="6404292"/>
            <a:ext cx="258624" cy="269241"/>
          </a:xfrm>
          <a:prstGeom prst="rect">
            <a:avLst/>
          </a:prstGeom>
        </p:spPr>
        <p:txBody>
          <a:bodyPr anchor="ctr"/>
          <a:lstStyle>
            <a:lvl1pPr algn="r">
              <a:defRPr sz="1200">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578" name="Title Text"/>
          <p:cNvSpPr txBox="1">
            <a:spLocks noGrp="1"/>
          </p:cNvSpPr>
          <p:nvPr>
            <p:ph type="title"/>
          </p:nvPr>
        </p:nvSpPr>
        <p:spPr>
          <a:xfrm>
            <a:off x="457200" y="274638"/>
            <a:ext cx="8229600" cy="1143001"/>
          </a:xfrm>
          <a:prstGeom prst="rect">
            <a:avLst/>
          </a:prstGeom>
        </p:spPr>
        <p:txBody>
          <a:bodyPr>
            <a:normAutofit/>
          </a:bodyPr>
          <a:lstStyle>
            <a:lvl1pPr algn="ctr">
              <a:defRPr sz="4400" b="0">
                <a:solidFill>
                  <a:srgbClr val="000000"/>
                </a:solidFill>
                <a:latin typeface="+mn-lt"/>
                <a:ea typeface="+mn-ea"/>
                <a:cs typeface="+mn-cs"/>
                <a:sym typeface="Calibri"/>
              </a:defRPr>
            </a:lvl1pPr>
          </a:lstStyle>
          <a:p>
            <a:pPr>
              <a:defRPr>
                <a:effectLst/>
              </a:defRPr>
            </a:pPr>
            <a:r>
              <a:t>Title Text</a:t>
            </a:r>
          </a:p>
        </p:txBody>
      </p:sp>
      <p:sp>
        <p:nvSpPr>
          <p:cNvPr id="579" name="Body Level One…"/>
          <p:cNvSpPr txBox="1">
            <a:spLocks noGrp="1"/>
          </p:cNvSpPr>
          <p:nvPr>
            <p:ph type="body" idx="1"/>
          </p:nvPr>
        </p:nvSpPr>
        <p:spPr>
          <a:xfrm>
            <a:off x="457200" y="1600200"/>
            <a:ext cx="8229600" cy="4525963"/>
          </a:xfrm>
          <a:prstGeom prst="rect">
            <a:avLst/>
          </a:prstGeom>
        </p:spPr>
        <p:txBody>
          <a:bodyPr>
            <a:normAutofit/>
          </a:bodyPr>
          <a:lstStyle>
            <a:lvl1pPr>
              <a:defRPr>
                <a:solidFill>
                  <a:srgbClr val="000000"/>
                </a:solidFill>
                <a:latin typeface="+mn-lt"/>
                <a:ea typeface="+mn-ea"/>
                <a:cs typeface="+mn-cs"/>
                <a:sym typeface="Calibri"/>
              </a:defRPr>
            </a:lvl1pPr>
            <a:lvl2pPr>
              <a:defRPr>
                <a:solidFill>
                  <a:srgbClr val="000000"/>
                </a:solidFill>
                <a:latin typeface="+mn-lt"/>
                <a:ea typeface="+mn-ea"/>
                <a:cs typeface="+mn-cs"/>
                <a:sym typeface="Calibri"/>
              </a:defRPr>
            </a:lvl2pPr>
            <a:lvl3pPr>
              <a:defRPr>
                <a:solidFill>
                  <a:srgbClr val="000000"/>
                </a:solidFill>
                <a:latin typeface="+mn-lt"/>
                <a:ea typeface="+mn-ea"/>
                <a:cs typeface="+mn-cs"/>
                <a:sym typeface="Calibri"/>
              </a:defRPr>
            </a:lvl3pPr>
            <a:lvl4pPr>
              <a:defRPr>
                <a:solidFill>
                  <a:srgbClr val="000000"/>
                </a:solidFill>
                <a:latin typeface="+mn-lt"/>
                <a:ea typeface="+mn-ea"/>
                <a:cs typeface="+mn-cs"/>
                <a:sym typeface="Calibri"/>
              </a:defRPr>
            </a:lvl4pPr>
            <a:lvl5pPr>
              <a:defRPr>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80" name="Slide Number"/>
          <p:cNvSpPr txBox="1">
            <a:spLocks noGrp="1"/>
          </p:cNvSpPr>
          <p:nvPr>
            <p:ph type="sldNum" sz="quarter" idx="2"/>
          </p:nvPr>
        </p:nvSpPr>
        <p:spPr>
          <a:xfrm>
            <a:off x="8428176" y="6404292"/>
            <a:ext cx="258624" cy="269241"/>
          </a:xfrm>
          <a:prstGeom prst="rect">
            <a:avLst/>
          </a:prstGeom>
        </p:spPr>
        <p:txBody>
          <a:bodyPr anchor="ctr"/>
          <a:lstStyle>
            <a:lvl1pPr algn="r">
              <a:defRPr sz="1200">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587" name="Title Text"/>
          <p:cNvSpPr txBox="1">
            <a:spLocks noGrp="1"/>
          </p:cNvSpPr>
          <p:nvPr>
            <p:ph type="title"/>
          </p:nvPr>
        </p:nvSpPr>
        <p:spPr>
          <a:xfrm>
            <a:off x="722312" y="4406900"/>
            <a:ext cx="7772401" cy="1362075"/>
          </a:xfrm>
          <a:prstGeom prst="rect">
            <a:avLst/>
          </a:prstGeom>
        </p:spPr>
        <p:txBody>
          <a:bodyPr anchor="t">
            <a:normAutofit/>
          </a:bodyPr>
          <a:lstStyle>
            <a:lvl1pPr>
              <a:defRPr sz="4000" cap="all">
                <a:solidFill>
                  <a:srgbClr val="000000"/>
                </a:solidFill>
                <a:latin typeface="+mn-lt"/>
                <a:ea typeface="+mn-ea"/>
                <a:cs typeface="+mn-cs"/>
                <a:sym typeface="Calibri"/>
              </a:defRPr>
            </a:lvl1pPr>
          </a:lstStyle>
          <a:p>
            <a:pPr>
              <a:defRPr>
                <a:effectLst/>
              </a:defRPr>
            </a:pPr>
            <a:r>
              <a:t>Title Text</a:t>
            </a:r>
          </a:p>
        </p:txBody>
      </p:sp>
      <p:sp>
        <p:nvSpPr>
          <p:cNvPr id="58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FontTx/>
              <a:buNone/>
              <a:defRPr sz="2000">
                <a:solidFill>
                  <a:srgbClr val="888888"/>
                </a:solidFill>
                <a:latin typeface="+mn-lt"/>
                <a:ea typeface="+mn-ea"/>
                <a:cs typeface="+mn-cs"/>
                <a:sym typeface="Calibri"/>
              </a:defRPr>
            </a:lvl1pPr>
            <a:lvl2pPr marL="0" indent="457200">
              <a:spcBef>
                <a:spcPts val="400"/>
              </a:spcBef>
              <a:buSzTx/>
              <a:buFontTx/>
              <a:buNone/>
              <a:defRPr sz="2000">
                <a:solidFill>
                  <a:srgbClr val="888888"/>
                </a:solidFill>
                <a:latin typeface="+mn-lt"/>
                <a:ea typeface="+mn-ea"/>
                <a:cs typeface="+mn-cs"/>
                <a:sym typeface="Calibri"/>
              </a:defRPr>
            </a:lvl2pPr>
            <a:lvl3pPr marL="0" indent="914400">
              <a:spcBef>
                <a:spcPts val="400"/>
              </a:spcBef>
              <a:buSzTx/>
              <a:buFontTx/>
              <a:buNone/>
              <a:defRPr sz="2000">
                <a:solidFill>
                  <a:srgbClr val="888888"/>
                </a:solidFill>
                <a:latin typeface="+mn-lt"/>
                <a:ea typeface="+mn-ea"/>
                <a:cs typeface="+mn-cs"/>
                <a:sym typeface="Calibri"/>
              </a:defRPr>
            </a:lvl3pPr>
            <a:lvl4pPr marL="0" indent="1371600">
              <a:spcBef>
                <a:spcPts val="400"/>
              </a:spcBef>
              <a:buSzTx/>
              <a:buFontTx/>
              <a:buNone/>
              <a:defRPr sz="2000">
                <a:solidFill>
                  <a:srgbClr val="888888"/>
                </a:solidFill>
                <a:latin typeface="+mn-lt"/>
                <a:ea typeface="+mn-ea"/>
                <a:cs typeface="+mn-cs"/>
                <a:sym typeface="Calibri"/>
              </a:defRPr>
            </a:lvl4pPr>
            <a:lvl5pPr marL="0" indent="1828800">
              <a:spcBef>
                <a:spcPts val="400"/>
              </a:spcBef>
              <a:buSzTx/>
              <a:buFontTx/>
              <a:buNone/>
              <a:defRPr sz="2000">
                <a:solidFill>
                  <a:srgbClr val="888888"/>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89" name="Slide Number"/>
          <p:cNvSpPr txBox="1">
            <a:spLocks noGrp="1"/>
          </p:cNvSpPr>
          <p:nvPr>
            <p:ph type="sldNum" sz="quarter" idx="2"/>
          </p:nvPr>
        </p:nvSpPr>
        <p:spPr>
          <a:xfrm>
            <a:off x="8428176" y="6404292"/>
            <a:ext cx="258624" cy="269241"/>
          </a:xfrm>
          <a:prstGeom prst="rect">
            <a:avLst/>
          </a:prstGeom>
        </p:spPr>
        <p:txBody>
          <a:bodyPr anchor="ctr"/>
          <a:lstStyle>
            <a:lvl1pPr algn="r">
              <a:defRPr sz="1200">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596" name="Title Text"/>
          <p:cNvSpPr txBox="1">
            <a:spLocks noGrp="1"/>
          </p:cNvSpPr>
          <p:nvPr>
            <p:ph type="title"/>
          </p:nvPr>
        </p:nvSpPr>
        <p:spPr>
          <a:xfrm>
            <a:off x="457200" y="274638"/>
            <a:ext cx="8229600" cy="1143001"/>
          </a:xfrm>
          <a:prstGeom prst="rect">
            <a:avLst/>
          </a:prstGeom>
        </p:spPr>
        <p:txBody>
          <a:bodyPr>
            <a:normAutofit/>
          </a:bodyPr>
          <a:lstStyle>
            <a:lvl1pPr algn="ctr">
              <a:defRPr sz="4400" b="0">
                <a:solidFill>
                  <a:srgbClr val="000000"/>
                </a:solidFill>
                <a:latin typeface="+mn-lt"/>
                <a:ea typeface="+mn-ea"/>
                <a:cs typeface="+mn-cs"/>
                <a:sym typeface="Calibri"/>
              </a:defRPr>
            </a:lvl1pPr>
          </a:lstStyle>
          <a:p>
            <a:pPr>
              <a:defRPr>
                <a:effectLst/>
              </a:defRPr>
            </a:pPr>
            <a:r>
              <a:t>Title Text</a:t>
            </a:r>
          </a:p>
        </p:txBody>
      </p:sp>
      <p:sp>
        <p:nvSpPr>
          <p:cNvPr id="597"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a:solidFill>
                  <a:srgbClr val="000000"/>
                </a:solidFill>
                <a:latin typeface="+mn-lt"/>
                <a:ea typeface="+mn-ea"/>
                <a:cs typeface="+mn-cs"/>
                <a:sym typeface="Calibri"/>
              </a:defRPr>
            </a:lvl1pPr>
            <a:lvl2pPr marL="790575" indent="-333375">
              <a:spcBef>
                <a:spcPts val="600"/>
              </a:spcBef>
              <a:defRPr sz="2800">
                <a:solidFill>
                  <a:srgbClr val="000000"/>
                </a:solidFill>
                <a:latin typeface="+mn-lt"/>
                <a:ea typeface="+mn-ea"/>
                <a:cs typeface="+mn-cs"/>
                <a:sym typeface="Calibri"/>
              </a:defRPr>
            </a:lvl2pPr>
            <a:lvl3pPr marL="1234439" indent="-320039">
              <a:spcBef>
                <a:spcPts val="600"/>
              </a:spcBef>
              <a:defRPr sz="2800">
                <a:solidFill>
                  <a:srgbClr val="000000"/>
                </a:solidFill>
                <a:latin typeface="+mn-lt"/>
                <a:ea typeface="+mn-ea"/>
                <a:cs typeface="+mn-cs"/>
                <a:sym typeface="Calibri"/>
              </a:defRPr>
            </a:lvl3pPr>
            <a:lvl4pPr marL="1727200" indent="-355600">
              <a:spcBef>
                <a:spcPts val="600"/>
              </a:spcBef>
              <a:defRPr sz="2800">
                <a:solidFill>
                  <a:srgbClr val="000000"/>
                </a:solidFill>
                <a:latin typeface="+mn-lt"/>
                <a:ea typeface="+mn-ea"/>
                <a:cs typeface="+mn-cs"/>
                <a:sym typeface="Calibri"/>
              </a:defRPr>
            </a:lvl4pPr>
            <a:lvl5pPr marL="2184400" indent="-355600">
              <a:spcBef>
                <a:spcPts val="600"/>
              </a:spcBef>
              <a:defRPr sz="28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98" name="Slide Number"/>
          <p:cNvSpPr txBox="1">
            <a:spLocks noGrp="1"/>
          </p:cNvSpPr>
          <p:nvPr>
            <p:ph type="sldNum" sz="quarter" idx="2"/>
          </p:nvPr>
        </p:nvSpPr>
        <p:spPr>
          <a:xfrm>
            <a:off x="8428176" y="6404292"/>
            <a:ext cx="258624" cy="269241"/>
          </a:xfrm>
          <a:prstGeom prst="rect">
            <a:avLst/>
          </a:prstGeom>
        </p:spPr>
        <p:txBody>
          <a:bodyPr anchor="ctr"/>
          <a:lstStyle>
            <a:lvl1pPr algn="r">
              <a:defRPr sz="1200">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605" name="Title Text"/>
          <p:cNvSpPr txBox="1">
            <a:spLocks noGrp="1"/>
          </p:cNvSpPr>
          <p:nvPr>
            <p:ph type="title"/>
          </p:nvPr>
        </p:nvSpPr>
        <p:spPr>
          <a:xfrm>
            <a:off x="457200" y="274638"/>
            <a:ext cx="8229600" cy="1143001"/>
          </a:xfrm>
          <a:prstGeom prst="rect">
            <a:avLst/>
          </a:prstGeom>
        </p:spPr>
        <p:txBody>
          <a:bodyPr>
            <a:normAutofit/>
          </a:bodyPr>
          <a:lstStyle>
            <a:lvl1pPr algn="ctr">
              <a:defRPr sz="4400" b="0">
                <a:solidFill>
                  <a:srgbClr val="000000"/>
                </a:solidFill>
                <a:latin typeface="+mn-lt"/>
                <a:ea typeface="+mn-ea"/>
                <a:cs typeface="+mn-cs"/>
                <a:sym typeface="Calibri"/>
              </a:defRPr>
            </a:lvl1pPr>
          </a:lstStyle>
          <a:p>
            <a:pPr>
              <a:defRPr>
                <a:effectLst/>
              </a:defRPr>
            </a:pPr>
            <a:r>
              <a:t>Title Text</a:t>
            </a:r>
          </a:p>
        </p:txBody>
      </p:sp>
      <p:sp>
        <p:nvSpPr>
          <p:cNvPr id="60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FontTx/>
              <a:buNone/>
              <a:defRPr sz="2400" b="1">
                <a:solidFill>
                  <a:srgbClr val="000000"/>
                </a:solidFill>
                <a:latin typeface="+mn-lt"/>
                <a:ea typeface="+mn-ea"/>
                <a:cs typeface="+mn-cs"/>
                <a:sym typeface="Calibri"/>
              </a:defRPr>
            </a:lvl1pPr>
            <a:lvl2pPr marL="0" indent="457200">
              <a:spcBef>
                <a:spcPts val="500"/>
              </a:spcBef>
              <a:buSzTx/>
              <a:buFontTx/>
              <a:buNone/>
              <a:defRPr sz="2400" b="1">
                <a:solidFill>
                  <a:srgbClr val="000000"/>
                </a:solidFill>
                <a:latin typeface="+mn-lt"/>
                <a:ea typeface="+mn-ea"/>
                <a:cs typeface="+mn-cs"/>
                <a:sym typeface="Calibri"/>
              </a:defRPr>
            </a:lvl2pPr>
            <a:lvl3pPr marL="0" indent="914400">
              <a:spcBef>
                <a:spcPts val="500"/>
              </a:spcBef>
              <a:buSzTx/>
              <a:buFontTx/>
              <a:buNone/>
              <a:defRPr sz="2400" b="1">
                <a:solidFill>
                  <a:srgbClr val="000000"/>
                </a:solidFill>
                <a:latin typeface="+mn-lt"/>
                <a:ea typeface="+mn-ea"/>
                <a:cs typeface="+mn-cs"/>
                <a:sym typeface="Calibri"/>
              </a:defRPr>
            </a:lvl3pPr>
            <a:lvl4pPr marL="0" indent="1371600">
              <a:spcBef>
                <a:spcPts val="500"/>
              </a:spcBef>
              <a:buSzTx/>
              <a:buFontTx/>
              <a:buNone/>
              <a:defRPr sz="2400" b="1">
                <a:solidFill>
                  <a:srgbClr val="000000"/>
                </a:solidFill>
                <a:latin typeface="+mn-lt"/>
                <a:ea typeface="+mn-ea"/>
                <a:cs typeface="+mn-cs"/>
                <a:sym typeface="Calibri"/>
              </a:defRPr>
            </a:lvl4pPr>
            <a:lvl5pPr marL="0" indent="1828800">
              <a:spcBef>
                <a:spcPts val="500"/>
              </a:spcBef>
              <a:buSzTx/>
              <a:buFontTx/>
              <a:buNone/>
              <a:defRPr sz="2400" b="1">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07" name="Text Placeholder 4"/>
          <p:cNvSpPr>
            <a:spLocks noGrp="1"/>
          </p:cNvSpPr>
          <p:nvPr>
            <p:ph type="body" sz="quarter" idx="13"/>
          </p:nvPr>
        </p:nvSpPr>
        <p:spPr>
          <a:xfrm>
            <a:off x="4645025" y="1535112"/>
            <a:ext cx="4041775" cy="639763"/>
          </a:xfrm>
          <a:prstGeom prst="rect">
            <a:avLst/>
          </a:prstGeom>
        </p:spPr>
        <p:txBody>
          <a:bodyPr anchor="b">
            <a:normAutofit/>
          </a:bodyPr>
          <a:lstStyle/>
          <a:p>
            <a:pPr marL="0" indent="0">
              <a:spcBef>
                <a:spcPts val="500"/>
              </a:spcBef>
              <a:buSzTx/>
              <a:buFontTx/>
              <a:buNone/>
              <a:defRPr sz="2400" b="1">
                <a:solidFill>
                  <a:srgbClr val="000000"/>
                </a:solidFill>
                <a:latin typeface="+mn-lt"/>
                <a:ea typeface="+mn-ea"/>
                <a:cs typeface="+mn-cs"/>
                <a:sym typeface="Calibri"/>
              </a:defRPr>
            </a:pPr>
            <a:endParaRPr/>
          </a:p>
        </p:txBody>
      </p:sp>
      <p:sp>
        <p:nvSpPr>
          <p:cNvPr id="608" name="Slide Number"/>
          <p:cNvSpPr txBox="1">
            <a:spLocks noGrp="1"/>
          </p:cNvSpPr>
          <p:nvPr>
            <p:ph type="sldNum" sz="quarter" idx="2"/>
          </p:nvPr>
        </p:nvSpPr>
        <p:spPr>
          <a:xfrm>
            <a:off x="8428176" y="6404292"/>
            <a:ext cx="258624" cy="269241"/>
          </a:xfrm>
          <a:prstGeom prst="rect">
            <a:avLst/>
          </a:prstGeom>
        </p:spPr>
        <p:txBody>
          <a:bodyPr anchor="ctr"/>
          <a:lstStyle>
            <a:lvl1pPr algn="r">
              <a:defRPr sz="1200">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615" name="Title Text"/>
          <p:cNvSpPr txBox="1">
            <a:spLocks noGrp="1"/>
          </p:cNvSpPr>
          <p:nvPr>
            <p:ph type="title"/>
          </p:nvPr>
        </p:nvSpPr>
        <p:spPr>
          <a:xfrm>
            <a:off x="457200" y="274638"/>
            <a:ext cx="8229600" cy="1143001"/>
          </a:xfrm>
          <a:prstGeom prst="rect">
            <a:avLst/>
          </a:prstGeom>
        </p:spPr>
        <p:txBody>
          <a:bodyPr>
            <a:normAutofit/>
          </a:bodyPr>
          <a:lstStyle>
            <a:lvl1pPr algn="ctr">
              <a:defRPr sz="4400" b="0">
                <a:solidFill>
                  <a:srgbClr val="000000"/>
                </a:solidFill>
                <a:latin typeface="+mn-lt"/>
                <a:ea typeface="+mn-ea"/>
                <a:cs typeface="+mn-cs"/>
                <a:sym typeface="Calibri"/>
              </a:defRPr>
            </a:lvl1pPr>
          </a:lstStyle>
          <a:p>
            <a:pPr>
              <a:defRPr>
                <a:effectLst/>
              </a:defRPr>
            </a:pPr>
            <a:r>
              <a:t>Title Text</a:t>
            </a:r>
          </a:p>
        </p:txBody>
      </p:sp>
      <p:sp>
        <p:nvSpPr>
          <p:cNvPr id="616" name="Slide Number"/>
          <p:cNvSpPr txBox="1">
            <a:spLocks noGrp="1"/>
          </p:cNvSpPr>
          <p:nvPr>
            <p:ph type="sldNum" sz="quarter" idx="2"/>
          </p:nvPr>
        </p:nvSpPr>
        <p:spPr>
          <a:xfrm>
            <a:off x="8428176" y="6404292"/>
            <a:ext cx="258624" cy="269241"/>
          </a:xfrm>
          <a:prstGeom prst="rect">
            <a:avLst/>
          </a:prstGeom>
        </p:spPr>
        <p:txBody>
          <a:bodyPr anchor="ctr"/>
          <a:lstStyle>
            <a:lvl1pPr algn="r">
              <a:defRPr sz="1200">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623" name="Slide Number"/>
          <p:cNvSpPr txBox="1">
            <a:spLocks noGrp="1"/>
          </p:cNvSpPr>
          <p:nvPr>
            <p:ph type="sldNum" sz="quarter" idx="2"/>
          </p:nvPr>
        </p:nvSpPr>
        <p:spPr>
          <a:xfrm>
            <a:off x="8428176" y="6404292"/>
            <a:ext cx="258624" cy="269241"/>
          </a:xfrm>
          <a:prstGeom prst="rect">
            <a:avLst/>
          </a:prstGeom>
        </p:spPr>
        <p:txBody>
          <a:bodyPr anchor="ctr"/>
          <a:lstStyle>
            <a:lvl1pPr algn="r">
              <a:defRPr sz="1200">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630" name="Title Text"/>
          <p:cNvSpPr txBox="1">
            <a:spLocks noGrp="1"/>
          </p:cNvSpPr>
          <p:nvPr>
            <p:ph type="title"/>
          </p:nvPr>
        </p:nvSpPr>
        <p:spPr>
          <a:xfrm>
            <a:off x="457200" y="273050"/>
            <a:ext cx="3008314" cy="1162050"/>
          </a:xfrm>
          <a:prstGeom prst="rect">
            <a:avLst/>
          </a:prstGeom>
        </p:spPr>
        <p:txBody>
          <a:bodyPr anchor="b">
            <a:normAutofit/>
          </a:bodyPr>
          <a:lstStyle>
            <a:lvl1pPr>
              <a:defRPr sz="2000">
                <a:solidFill>
                  <a:srgbClr val="000000"/>
                </a:solidFill>
                <a:latin typeface="+mn-lt"/>
                <a:ea typeface="+mn-ea"/>
                <a:cs typeface="+mn-cs"/>
                <a:sym typeface="Calibri"/>
              </a:defRPr>
            </a:lvl1pPr>
          </a:lstStyle>
          <a:p>
            <a:pPr>
              <a:defRPr>
                <a:effectLst/>
              </a:defRPr>
            </a:pPr>
            <a:r>
              <a:t>Title Text</a:t>
            </a:r>
          </a:p>
        </p:txBody>
      </p:sp>
      <p:sp>
        <p:nvSpPr>
          <p:cNvPr id="631"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rgbClr val="000000"/>
                </a:solidFill>
                <a:latin typeface="+mn-lt"/>
                <a:ea typeface="+mn-ea"/>
                <a:cs typeface="+mn-cs"/>
                <a:sym typeface="Calibri"/>
              </a:defRPr>
            </a:lvl1pPr>
            <a:lvl2pPr>
              <a:defRPr>
                <a:solidFill>
                  <a:srgbClr val="000000"/>
                </a:solidFill>
                <a:latin typeface="+mn-lt"/>
                <a:ea typeface="+mn-ea"/>
                <a:cs typeface="+mn-cs"/>
                <a:sym typeface="Calibri"/>
              </a:defRPr>
            </a:lvl2pPr>
            <a:lvl3pPr>
              <a:defRPr>
                <a:solidFill>
                  <a:srgbClr val="000000"/>
                </a:solidFill>
                <a:latin typeface="+mn-lt"/>
                <a:ea typeface="+mn-ea"/>
                <a:cs typeface="+mn-cs"/>
                <a:sym typeface="Calibri"/>
              </a:defRPr>
            </a:lvl3pPr>
            <a:lvl4pPr>
              <a:defRPr>
                <a:solidFill>
                  <a:srgbClr val="000000"/>
                </a:solidFill>
                <a:latin typeface="+mn-lt"/>
                <a:ea typeface="+mn-ea"/>
                <a:cs typeface="+mn-cs"/>
                <a:sym typeface="Calibri"/>
              </a:defRPr>
            </a:lvl4pPr>
            <a:lvl5pPr>
              <a:defRPr>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32" name="Text Placeholder 3"/>
          <p:cNvSpPr>
            <a:spLocks noGrp="1"/>
          </p:cNvSpPr>
          <p:nvPr>
            <p:ph type="body" sz="half" idx="13"/>
          </p:nvPr>
        </p:nvSpPr>
        <p:spPr>
          <a:xfrm>
            <a:off x="457199" y="1435100"/>
            <a:ext cx="3008315" cy="4691063"/>
          </a:xfrm>
          <a:prstGeom prst="rect">
            <a:avLst/>
          </a:prstGeom>
        </p:spPr>
        <p:txBody>
          <a:bodyPr>
            <a:normAutofit/>
          </a:bodyPr>
          <a:lstStyle/>
          <a:p>
            <a:pPr marL="0" indent="0">
              <a:spcBef>
                <a:spcPts val="300"/>
              </a:spcBef>
              <a:buSzTx/>
              <a:buFontTx/>
              <a:buNone/>
              <a:defRPr sz="1400">
                <a:solidFill>
                  <a:srgbClr val="000000"/>
                </a:solidFill>
                <a:latin typeface="+mn-lt"/>
                <a:ea typeface="+mn-ea"/>
                <a:cs typeface="+mn-cs"/>
                <a:sym typeface="Calibri"/>
              </a:defRPr>
            </a:pPr>
            <a:endParaRPr/>
          </a:p>
        </p:txBody>
      </p:sp>
      <p:sp>
        <p:nvSpPr>
          <p:cNvPr id="633" name="Slide Number"/>
          <p:cNvSpPr txBox="1">
            <a:spLocks noGrp="1"/>
          </p:cNvSpPr>
          <p:nvPr>
            <p:ph type="sldNum" sz="quarter" idx="2"/>
          </p:nvPr>
        </p:nvSpPr>
        <p:spPr>
          <a:xfrm>
            <a:off x="8428176" y="6404292"/>
            <a:ext cx="258624" cy="269241"/>
          </a:xfrm>
          <a:prstGeom prst="rect">
            <a:avLst/>
          </a:prstGeom>
        </p:spPr>
        <p:txBody>
          <a:bodyPr anchor="ctr"/>
          <a:lstStyle>
            <a:lvl1pPr algn="r">
              <a:defRPr sz="1200">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640" name="Title Text"/>
          <p:cNvSpPr txBox="1">
            <a:spLocks noGrp="1"/>
          </p:cNvSpPr>
          <p:nvPr>
            <p:ph type="title"/>
          </p:nvPr>
        </p:nvSpPr>
        <p:spPr>
          <a:xfrm>
            <a:off x="1792288" y="4800600"/>
            <a:ext cx="5486401" cy="566738"/>
          </a:xfrm>
          <a:prstGeom prst="rect">
            <a:avLst/>
          </a:prstGeom>
        </p:spPr>
        <p:txBody>
          <a:bodyPr anchor="b">
            <a:normAutofit/>
          </a:bodyPr>
          <a:lstStyle>
            <a:lvl1pPr>
              <a:defRPr sz="2000">
                <a:solidFill>
                  <a:srgbClr val="000000"/>
                </a:solidFill>
                <a:latin typeface="+mn-lt"/>
                <a:ea typeface="+mn-ea"/>
                <a:cs typeface="+mn-cs"/>
                <a:sym typeface="Calibri"/>
              </a:defRPr>
            </a:lvl1pPr>
          </a:lstStyle>
          <a:p>
            <a:pPr>
              <a:defRPr>
                <a:effectLst/>
              </a:defRPr>
            </a:pPr>
            <a:r>
              <a:t>Title Text</a:t>
            </a:r>
          </a:p>
        </p:txBody>
      </p:sp>
      <p:sp>
        <p:nvSpPr>
          <p:cNvPr id="641" name="Picture Placeholder 2"/>
          <p:cNvSpPr>
            <a:spLocks noGrp="1"/>
          </p:cNvSpPr>
          <p:nvPr>
            <p:ph type="pic" sz="half" idx="13"/>
          </p:nvPr>
        </p:nvSpPr>
        <p:spPr>
          <a:xfrm>
            <a:off x="1792288" y="612775"/>
            <a:ext cx="5486401" cy="4114800"/>
          </a:xfrm>
          <a:prstGeom prst="rect">
            <a:avLst/>
          </a:prstGeom>
        </p:spPr>
        <p:txBody>
          <a:bodyPr lIns="91439" rIns="91439"/>
          <a:lstStyle/>
          <a:p>
            <a:endParaRPr/>
          </a:p>
        </p:txBody>
      </p:sp>
      <p:sp>
        <p:nvSpPr>
          <p:cNvPr id="64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FontTx/>
              <a:buNone/>
              <a:defRPr sz="1400">
                <a:solidFill>
                  <a:srgbClr val="000000"/>
                </a:solidFill>
                <a:latin typeface="+mn-lt"/>
                <a:ea typeface="+mn-ea"/>
                <a:cs typeface="+mn-cs"/>
                <a:sym typeface="Calibri"/>
              </a:defRPr>
            </a:lvl1pPr>
            <a:lvl2pPr marL="0" indent="457200">
              <a:spcBef>
                <a:spcPts val="300"/>
              </a:spcBef>
              <a:buSzTx/>
              <a:buFontTx/>
              <a:buNone/>
              <a:defRPr sz="1400">
                <a:solidFill>
                  <a:srgbClr val="000000"/>
                </a:solidFill>
                <a:latin typeface="+mn-lt"/>
                <a:ea typeface="+mn-ea"/>
                <a:cs typeface="+mn-cs"/>
                <a:sym typeface="Calibri"/>
              </a:defRPr>
            </a:lvl2pPr>
            <a:lvl3pPr marL="0" indent="914400">
              <a:spcBef>
                <a:spcPts val="300"/>
              </a:spcBef>
              <a:buSzTx/>
              <a:buFontTx/>
              <a:buNone/>
              <a:defRPr sz="1400">
                <a:solidFill>
                  <a:srgbClr val="000000"/>
                </a:solidFill>
                <a:latin typeface="+mn-lt"/>
                <a:ea typeface="+mn-ea"/>
                <a:cs typeface="+mn-cs"/>
                <a:sym typeface="Calibri"/>
              </a:defRPr>
            </a:lvl3pPr>
            <a:lvl4pPr marL="0" indent="1371600">
              <a:spcBef>
                <a:spcPts val="300"/>
              </a:spcBef>
              <a:buSzTx/>
              <a:buFontTx/>
              <a:buNone/>
              <a:defRPr sz="1400">
                <a:solidFill>
                  <a:srgbClr val="000000"/>
                </a:solidFill>
                <a:latin typeface="+mn-lt"/>
                <a:ea typeface="+mn-ea"/>
                <a:cs typeface="+mn-cs"/>
                <a:sym typeface="Calibri"/>
              </a:defRPr>
            </a:lvl4pPr>
            <a:lvl5pPr marL="0" indent="1828800">
              <a:spcBef>
                <a:spcPts val="300"/>
              </a:spcBef>
              <a:buSzTx/>
              <a:buFontTx/>
              <a:buNone/>
              <a:defRPr sz="14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43" name="Slide Number"/>
          <p:cNvSpPr txBox="1">
            <a:spLocks noGrp="1"/>
          </p:cNvSpPr>
          <p:nvPr>
            <p:ph type="sldNum" sz="quarter" idx="2"/>
          </p:nvPr>
        </p:nvSpPr>
        <p:spPr>
          <a:xfrm>
            <a:off x="8428176" y="6404292"/>
            <a:ext cx="258624" cy="269241"/>
          </a:xfrm>
          <a:prstGeom prst="rect">
            <a:avLst/>
          </a:prstGeom>
        </p:spPr>
        <p:txBody>
          <a:bodyPr anchor="ctr"/>
          <a:lstStyle>
            <a:lvl1pPr algn="r">
              <a:defRPr sz="1200">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81" name="Title Text"/>
          <p:cNvSpPr txBox="1">
            <a:spLocks noGrp="1"/>
          </p:cNvSpPr>
          <p:nvPr>
            <p:ph type="title"/>
          </p:nvPr>
        </p:nvSpPr>
        <p:spPr>
          <a:xfrm>
            <a:off x="228600" y="228600"/>
            <a:ext cx="7315200" cy="576263"/>
          </a:xfrm>
          <a:prstGeom prst="rect">
            <a:avLst/>
          </a:prstGeom>
        </p:spPr>
        <p:txBody>
          <a:bodyPr>
            <a:normAutofit/>
          </a:bodyPr>
          <a:lstStyle/>
          <a:p>
            <a:r>
              <a:t>Title Text</a:t>
            </a:r>
          </a:p>
        </p:txBody>
      </p:sp>
      <p:sp>
        <p:nvSpPr>
          <p:cNvPr id="8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lr>
                <a:srgbClr val="F58025"/>
              </a:buClr>
              <a:defRPr sz="2800">
                <a:latin typeface="+mj-lt"/>
                <a:ea typeface="+mj-ea"/>
                <a:cs typeface="+mj-cs"/>
                <a:sym typeface="Helvetica"/>
              </a:defRPr>
            </a:lvl1pPr>
            <a:lvl2pPr marL="790575" indent="-333375">
              <a:spcBef>
                <a:spcPts val="600"/>
              </a:spcBef>
              <a:buClr>
                <a:srgbClr val="F58025"/>
              </a:buClr>
              <a:defRPr sz="2800">
                <a:latin typeface="+mj-lt"/>
                <a:ea typeface="+mj-ea"/>
                <a:cs typeface="+mj-cs"/>
                <a:sym typeface="Helvetica"/>
              </a:defRPr>
            </a:lvl2pPr>
            <a:lvl3pPr marL="1234439" indent="-320039">
              <a:spcBef>
                <a:spcPts val="600"/>
              </a:spcBef>
              <a:buClr>
                <a:srgbClr val="F58025"/>
              </a:buClr>
              <a:buChar char="o"/>
              <a:defRPr sz="2800">
                <a:latin typeface="+mj-lt"/>
                <a:ea typeface="+mj-ea"/>
                <a:cs typeface="+mj-cs"/>
                <a:sym typeface="Helvetica"/>
              </a:defRPr>
            </a:lvl3pPr>
            <a:lvl4pPr marL="1727200" indent="-355600">
              <a:spcBef>
                <a:spcPts val="600"/>
              </a:spcBef>
              <a:buClr>
                <a:srgbClr val="F58025"/>
              </a:buClr>
              <a:buChar char="▪"/>
              <a:defRPr sz="2800">
                <a:latin typeface="+mj-lt"/>
                <a:ea typeface="+mj-ea"/>
                <a:cs typeface="+mj-cs"/>
                <a:sym typeface="Helvetica"/>
              </a:defRPr>
            </a:lvl4pPr>
            <a:lvl5pPr marL="2184400" indent="-355600">
              <a:spcBef>
                <a:spcPts val="600"/>
              </a:spcBef>
              <a:buClr>
                <a:srgbClr val="F58025"/>
              </a:buClr>
              <a:defRPr sz="2800">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xfrm>
            <a:off x="6553200" y="6248400"/>
            <a:ext cx="358413" cy="350662"/>
          </a:xfrm>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90" name="Title Text"/>
          <p:cNvSpPr txBox="1">
            <a:spLocks noGrp="1"/>
          </p:cNvSpPr>
          <p:nvPr>
            <p:ph type="title"/>
          </p:nvPr>
        </p:nvSpPr>
        <p:spPr>
          <a:xfrm>
            <a:off x="228600" y="228600"/>
            <a:ext cx="7315200" cy="576263"/>
          </a:xfrm>
          <a:prstGeom prst="rect">
            <a:avLst/>
          </a:prstGeom>
        </p:spPr>
        <p:txBody>
          <a:bodyPr>
            <a:normAutofit/>
          </a:bodyPr>
          <a:lstStyle/>
          <a:p>
            <a:r>
              <a:t>Title Text</a:t>
            </a:r>
          </a:p>
        </p:txBody>
      </p:sp>
      <p:sp>
        <p:nvSpPr>
          <p:cNvPr id="91" name="Body Level One…"/>
          <p:cNvSpPr txBox="1">
            <a:spLocks noGrp="1"/>
          </p:cNvSpPr>
          <p:nvPr>
            <p:ph type="body" idx="1"/>
          </p:nvPr>
        </p:nvSpPr>
        <p:spPr>
          <a:xfrm>
            <a:off x="228600" y="1371600"/>
            <a:ext cx="8458200" cy="4783138"/>
          </a:xfrm>
          <a:prstGeom prst="rect">
            <a:avLst/>
          </a:prstGeom>
        </p:spPr>
        <p:txBody>
          <a:bodyPr>
            <a:normAutofit/>
          </a:bodyPr>
          <a:lstStyle>
            <a:lvl1pPr>
              <a:spcBef>
                <a:spcPts val="400"/>
              </a:spcBef>
              <a:buClr>
                <a:srgbClr val="F58025"/>
              </a:buClr>
              <a:defRPr sz="2000">
                <a:latin typeface="+mj-lt"/>
                <a:ea typeface="+mj-ea"/>
                <a:cs typeface="+mj-cs"/>
                <a:sym typeface="Helvetica"/>
              </a:defRPr>
            </a:lvl1pPr>
            <a:lvl2pPr marL="742950" indent="-285750">
              <a:spcBef>
                <a:spcPts val="400"/>
              </a:spcBef>
              <a:buClr>
                <a:srgbClr val="F58025"/>
              </a:buClr>
              <a:defRPr sz="2000">
                <a:latin typeface="+mj-lt"/>
                <a:ea typeface="+mj-ea"/>
                <a:cs typeface="+mj-cs"/>
                <a:sym typeface="Helvetica"/>
              </a:defRPr>
            </a:lvl2pPr>
            <a:lvl3pPr marL="1143000" indent="-228600">
              <a:spcBef>
                <a:spcPts val="400"/>
              </a:spcBef>
              <a:buClr>
                <a:srgbClr val="F58025"/>
              </a:buClr>
              <a:buChar char="o"/>
              <a:defRPr sz="2000">
                <a:latin typeface="+mj-lt"/>
                <a:ea typeface="+mj-ea"/>
                <a:cs typeface="+mj-cs"/>
                <a:sym typeface="Helvetica"/>
              </a:defRPr>
            </a:lvl3pPr>
            <a:lvl4pPr marL="1600200" indent="-228600">
              <a:spcBef>
                <a:spcPts val="400"/>
              </a:spcBef>
              <a:buClr>
                <a:srgbClr val="F58025"/>
              </a:buClr>
              <a:buChar char="▪"/>
              <a:defRPr sz="2000">
                <a:latin typeface="+mj-lt"/>
                <a:ea typeface="+mj-ea"/>
                <a:cs typeface="+mj-cs"/>
                <a:sym typeface="Helvetica"/>
              </a:defRPr>
            </a:lvl4pPr>
            <a:lvl5pPr marL="2057400" indent="-228600">
              <a:spcBef>
                <a:spcPts val="400"/>
              </a:spcBef>
              <a:buClr>
                <a:srgbClr val="F58025"/>
              </a:buClr>
              <a:defRPr sz="2000">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xfrm>
            <a:off x="4419600" y="6172200"/>
            <a:ext cx="2133600" cy="368301"/>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3" descr="Picture 3"/>
          <p:cNvPicPr>
            <a:picLocks noChangeAspect="1"/>
          </p:cNvPicPr>
          <p:nvPr/>
        </p:nvPicPr>
        <p:blipFill>
          <a:blip r:embed="rId71"/>
          <a:stretch>
            <a:fillRect/>
          </a:stretch>
        </p:blipFill>
        <p:spPr>
          <a:xfrm>
            <a:off x="0" y="0"/>
            <a:ext cx="9144000" cy="6858000"/>
          </a:xfrm>
          <a:prstGeom prst="rect">
            <a:avLst/>
          </a:prstGeom>
          <a:ln w="12700">
            <a:miter lim="400000"/>
          </a:ln>
        </p:spPr>
      </p:pic>
      <p:sp>
        <p:nvSpPr>
          <p:cNvPr id="3" name="Title Text"/>
          <p:cNvSpPr txBox="1">
            <a:spLocks noGrp="1"/>
          </p:cNvSpPr>
          <p:nvPr>
            <p:ph type="title"/>
          </p:nvPr>
        </p:nvSpPr>
        <p:spPr>
          <a:xfrm>
            <a:off x="457200" y="92074"/>
            <a:ext cx="8229600" cy="1508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r>
              <a:t>Title Text</a:t>
            </a:r>
          </a:p>
        </p:txBody>
      </p:sp>
      <p:sp>
        <p:nvSpPr>
          <p:cNvPr id="4"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6457950" y="6356350"/>
            <a:ext cx="358413" cy="350662"/>
          </a:xfrm>
          <a:prstGeom prst="rect">
            <a:avLst/>
          </a:prstGeom>
          <a:ln w="12700">
            <a:miter lim="400000"/>
          </a:ln>
        </p:spPr>
        <p:txBody>
          <a:bodyPr wrap="none" lIns="45719" rIns="45719">
            <a:spAutoFit/>
          </a:body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Lst>
  <p:transition spd="med"/>
  <p:txStyles>
    <p:titleStyle>
      <a:lvl1pPr marL="0" marR="0" indent="0" algn="l" defTabSz="457200" rtl="0" latinLnBrk="0">
        <a:lnSpc>
          <a:spcPct val="100000"/>
        </a:lnSpc>
        <a:spcBef>
          <a:spcPts val="0"/>
        </a:spcBef>
        <a:spcAft>
          <a:spcPts val="0"/>
        </a:spcAft>
        <a:buClrTx/>
        <a:buSzTx/>
        <a:buFontTx/>
        <a:buNone/>
        <a:tabLst/>
        <a:defRPr sz="3600" b="1" i="0" u="none" strike="noStrike" cap="none" spc="0" baseline="0">
          <a:solidFill>
            <a:srgbClr val="FFFFFF"/>
          </a:solidFill>
          <a:effectLst>
            <a:outerShdw blurRad="50800" dist="38100" dir="2700000" rotWithShape="0">
              <a:srgbClr val="000000">
                <a:alpha val="40000"/>
              </a:srgbClr>
            </a:outerShdw>
          </a:effectLst>
          <a:uFillTx/>
          <a:latin typeface="+mj-lt"/>
          <a:ea typeface="+mj-ea"/>
          <a:cs typeface="+mj-cs"/>
          <a:sym typeface="Helvetica"/>
        </a:defRPr>
      </a:lvl1pPr>
      <a:lvl2pPr marL="0" marR="0" indent="0" algn="l" defTabSz="457200" rtl="0" latinLnBrk="0">
        <a:lnSpc>
          <a:spcPct val="100000"/>
        </a:lnSpc>
        <a:spcBef>
          <a:spcPts val="0"/>
        </a:spcBef>
        <a:spcAft>
          <a:spcPts val="0"/>
        </a:spcAft>
        <a:buClrTx/>
        <a:buSzTx/>
        <a:buFontTx/>
        <a:buNone/>
        <a:tabLst/>
        <a:defRPr sz="3600" b="1" i="0" u="none" strike="noStrike" cap="none" spc="0" baseline="0">
          <a:solidFill>
            <a:srgbClr val="FFFFFF"/>
          </a:solidFill>
          <a:effectLst>
            <a:outerShdw blurRad="50800" dist="38100" dir="2700000" rotWithShape="0">
              <a:srgbClr val="000000">
                <a:alpha val="40000"/>
              </a:srgbClr>
            </a:outerShdw>
          </a:effectLst>
          <a:uFillTx/>
          <a:latin typeface="+mj-lt"/>
          <a:ea typeface="+mj-ea"/>
          <a:cs typeface="+mj-cs"/>
          <a:sym typeface="Helvetica"/>
        </a:defRPr>
      </a:lvl2pPr>
      <a:lvl3pPr marL="0" marR="0" indent="0" algn="l" defTabSz="457200" rtl="0" latinLnBrk="0">
        <a:lnSpc>
          <a:spcPct val="100000"/>
        </a:lnSpc>
        <a:spcBef>
          <a:spcPts val="0"/>
        </a:spcBef>
        <a:spcAft>
          <a:spcPts val="0"/>
        </a:spcAft>
        <a:buClrTx/>
        <a:buSzTx/>
        <a:buFontTx/>
        <a:buNone/>
        <a:tabLst/>
        <a:defRPr sz="3600" b="1" i="0" u="none" strike="noStrike" cap="none" spc="0" baseline="0">
          <a:solidFill>
            <a:srgbClr val="FFFFFF"/>
          </a:solidFill>
          <a:effectLst>
            <a:outerShdw blurRad="50800" dist="38100" dir="2700000" rotWithShape="0">
              <a:srgbClr val="000000">
                <a:alpha val="40000"/>
              </a:srgbClr>
            </a:outerShdw>
          </a:effectLst>
          <a:uFillTx/>
          <a:latin typeface="+mj-lt"/>
          <a:ea typeface="+mj-ea"/>
          <a:cs typeface="+mj-cs"/>
          <a:sym typeface="Helvetica"/>
        </a:defRPr>
      </a:lvl3pPr>
      <a:lvl4pPr marL="0" marR="0" indent="0" algn="l" defTabSz="457200" rtl="0" latinLnBrk="0">
        <a:lnSpc>
          <a:spcPct val="100000"/>
        </a:lnSpc>
        <a:spcBef>
          <a:spcPts val="0"/>
        </a:spcBef>
        <a:spcAft>
          <a:spcPts val="0"/>
        </a:spcAft>
        <a:buClrTx/>
        <a:buSzTx/>
        <a:buFontTx/>
        <a:buNone/>
        <a:tabLst/>
        <a:defRPr sz="3600" b="1" i="0" u="none" strike="noStrike" cap="none" spc="0" baseline="0">
          <a:solidFill>
            <a:srgbClr val="FFFFFF"/>
          </a:solidFill>
          <a:effectLst>
            <a:outerShdw blurRad="50800" dist="38100" dir="2700000" rotWithShape="0">
              <a:srgbClr val="000000">
                <a:alpha val="40000"/>
              </a:srgbClr>
            </a:outerShdw>
          </a:effectLst>
          <a:uFillTx/>
          <a:latin typeface="+mj-lt"/>
          <a:ea typeface="+mj-ea"/>
          <a:cs typeface="+mj-cs"/>
          <a:sym typeface="Helvetica"/>
        </a:defRPr>
      </a:lvl4pPr>
      <a:lvl5pPr marL="0" marR="0" indent="0" algn="l" defTabSz="457200" rtl="0" latinLnBrk="0">
        <a:lnSpc>
          <a:spcPct val="100000"/>
        </a:lnSpc>
        <a:spcBef>
          <a:spcPts val="0"/>
        </a:spcBef>
        <a:spcAft>
          <a:spcPts val="0"/>
        </a:spcAft>
        <a:buClrTx/>
        <a:buSzTx/>
        <a:buFontTx/>
        <a:buNone/>
        <a:tabLst/>
        <a:defRPr sz="3600" b="1" i="0" u="none" strike="noStrike" cap="none" spc="0" baseline="0">
          <a:solidFill>
            <a:srgbClr val="FFFFFF"/>
          </a:solidFill>
          <a:effectLst>
            <a:outerShdw blurRad="50800" dist="38100" dir="2700000" rotWithShape="0">
              <a:srgbClr val="000000">
                <a:alpha val="40000"/>
              </a:srgbClr>
            </a:outerShdw>
          </a:effectLst>
          <a:uFillTx/>
          <a:latin typeface="+mj-lt"/>
          <a:ea typeface="+mj-ea"/>
          <a:cs typeface="+mj-cs"/>
          <a:sym typeface="Helvetica"/>
        </a:defRPr>
      </a:lvl5pPr>
      <a:lvl6pPr marL="0" marR="0" indent="457200" algn="l" defTabSz="457200" rtl="0" latinLnBrk="0">
        <a:lnSpc>
          <a:spcPct val="100000"/>
        </a:lnSpc>
        <a:spcBef>
          <a:spcPts val="0"/>
        </a:spcBef>
        <a:spcAft>
          <a:spcPts val="0"/>
        </a:spcAft>
        <a:buClrTx/>
        <a:buSzTx/>
        <a:buFontTx/>
        <a:buNone/>
        <a:tabLst/>
        <a:defRPr sz="3600" b="1" i="0" u="none" strike="noStrike" cap="none" spc="0" baseline="0">
          <a:solidFill>
            <a:srgbClr val="FFFFFF"/>
          </a:solidFill>
          <a:effectLst>
            <a:outerShdw blurRad="50800" dist="38100" dir="2700000" rotWithShape="0">
              <a:srgbClr val="000000">
                <a:alpha val="40000"/>
              </a:srgbClr>
            </a:outerShdw>
          </a:effectLst>
          <a:uFillTx/>
          <a:latin typeface="+mj-lt"/>
          <a:ea typeface="+mj-ea"/>
          <a:cs typeface="+mj-cs"/>
          <a:sym typeface="Helvetica"/>
        </a:defRPr>
      </a:lvl6pPr>
      <a:lvl7pPr marL="0" marR="0" indent="914400" algn="l" defTabSz="457200" rtl="0" latinLnBrk="0">
        <a:lnSpc>
          <a:spcPct val="100000"/>
        </a:lnSpc>
        <a:spcBef>
          <a:spcPts val="0"/>
        </a:spcBef>
        <a:spcAft>
          <a:spcPts val="0"/>
        </a:spcAft>
        <a:buClrTx/>
        <a:buSzTx/>
        <a:buFontTx/>
        <a:buNone/>
        <a:tabLst/>
        <a:defRPr sz="3600" b="1" i="0" u="none" strike="noStrike" cap="none" spc="0" baseline="0">
          <a:solidFill>
            <a:srgbClr val="FFFFFF"/>
          </a:solidFill>
          <a:effectLst>
            <a:outerShdw blurRad="50800" dist="38100" dir="2700000" rotWithShape="0">
              <a:srgbClr val="000000">
                <a:alpha val="40000"/>
              </a:srgbClr>
            </a:outerShdw>
          </a:effectLst>
          <a:uFillTx/>
          <a:latin typeface="+mj-lt"/>
          <a:ea typeface="+mj-ea"/>
          <a:cs typeface="+mj-cs"/>
          <a:sym typeface="Helvetica"/>
        </a:defRPr>
      </a:lvl7pPr>
      <a:lvl8pPr marL="0" marR="0" indent="1371600" algn="l" defTabSz="457200" rtl="0" latinLnBrk="0">
        <a:lnSpc>
          <a:spcPct val="100000"/>
        </a:lnSpc>
        <a:spcBef>
          <a:spcPts val="0"/>
        </a:spcBef>
        <a:spcAft>
          <a:spcPts val="0"/>
        </a:spcAft>
        <a:buClrTx/>
        <a:buSzTx/>
        <a:buFontTx/>
        <a:buNone/>
        <a:tabLst/>
        <a:defRPr sz="3600" b="1" i="0" u="none" strike="noStrike" cap="none" spc="0" baseline="0">
          <a:solidFill>
            <a:srgbClr val="FFFFFF"/>
          </a:solidFill>
          <a:effectLst>
            <a:outerShdw blurRad="50800" dist="38100" dir="2700000" rotWithShape="0">
              <a:srgbClr val="000000">
                <a:alpha val="40000"/>
              </a:srgbClr>
            </a:outerShdw>
          </a:effectLst>
          <a:uFillTx/>
          <a:latin typeface="+mj-lt"/>
          <a:ea typeface="+mj-ea"/>
          <a:cs typeface="+mj-cs"/>
          <a:sym typeface="Helvetica"/>
        </a:defRPr>
      </a:lvl8pPr>
      <a:lvl9pPr marL="0" marR="0" indent="1828800" algn="l" defTabSz="457200" rtl="0" latinLnBrk="0">
        <a:lnSpc>
          <a:spcPct val="100000"/>
        </a:lnSpc>
        <a:spcBef>
          <a:spcPts val="0"/>
        </a:spcBef>
        <a:spcAft>
          <a:spcPts val="0"/>
        </a:spcAft>
        <a:buClrTx/>
        <a:buSzTx/>
        <a:buFontTx/>
        <a:buNone/>
        <a:tabLst/>
        <a:defRPr sz="3600" b="1" i="0" u="none" strike="noStrike" cap="none" spc="0" baseline="0">
          <a:solidFill>
            <a:srgbClr val="FFFFFF"/>
          </a:solidFill>
          <a:effectLst>
            <a:outerShdw blurRad="50800" dist="38100" dir="2700000" rotWithShape="0">
              <a:srgbClr val="000000">
                <a:alpha val="40000"/>
              </a:srgbClr>
            </a:outerShdw>
          </a:effectLst>
          <a:uFillTx/>
          <a:latin typeface="+mj-lt"/>
          <a:ea typeface="+mj-ea"/>
          <a:cs typeface="+mj-cs"/>
          <a:sym typeface="Helvetica"/>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3B3D3C"/>
          </a:solidFill>
          <a:uFillTx/>
          <a:latin typeface="Arial"/>
          <a:ea typeface="Arial"/>
          <a:cs typeface="Arial"/>
          <a:sym typeface="Arial"/>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3B3D3C"/>
          </a:solidFill>
          <a:uFillTx/>
          <a:latin typeface="Arial"/>
          <a:ea typeface="Arial"/>
          <a:cs typeface="Arial"/>
          <a:sym typeface="Arial"/>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3B3D3C"/>
          </a:solidFill>
          <a:uFillTx/>
          <a:latin typeface="Arial"/>
          <a:ea typeface="Arial"/>
          <a:cs typeface="Arial"/>
          <a:sym typeface="Arial"/>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3B3D3C"/>
          </a:solidFill>
          <a:uFillTx/>
          <a:latin typeface="Arial"/>
          <a:ea typeface="Arial"/>
          <a:cs typeface="Arial"/>
          <a:sym typeface="Arial"/>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3B3D3C"/>
          </a:solidFill>
          <a:uFillTx/>
          <a:latin typeface="Arial"/>
          <a:ea typeface="Arial"/>
          <a:cs typeface="Arial"/>
          <a:sym typeface="Arial"/>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3B3D3C"/>
          </a:solidFill>
          <a:uFillTx/>
          <a:latin typeface="Arial"/>
          <a:ea typeface="Arial"/>
          <a:cs typeface="Arial"/>
          <a:sym typeface="Arial"/>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3B3D3C"/>
          </a:solidFill>
          <a:uFillTx/>
          <a:latin typeface="Arial"/>
          <a:ea typeface="Arial"/>
          <a:cs typeface="Arial"/>
          <a:sym typeface="Arial"/>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3B3D3C"/>
          </a:solidFill>
          <a:uFillTx/>
          <a:latin typeface="Arial"/>
          <a:ea typeface="Arial"/>
          <a:cs typeface="Arial"/>
          <a:sym typeface="Arial"/>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3B3D3C"/>
          </a:solidFill>
          <a:uFillTx/>
          <a:latin typeface="Arial"/>
          <a:ea typeface="Arial"/>
          <a:cs typeface="Arial"/>
          <a:sym typeface="Arial"/>
        </a:defRPr>
      </a:lvl9pPr>
    </p:bodyStyle>
    <p:otherStyle>
      <a:lvl1pPr marL="0" marR="0" indent="0" algn="l"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rial"/>
        </a:defRPr>
      </a:lvl1pPr>
      <a:lvl2pPr marL="0" marR="0" indent="457200" algn="l"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rial"/>
        </a:defRPr>
      </a:lvl2pPr>
      <a:lvl3pPr marL="0" marR="0" indent="914400" algn="l"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rial"/>
        </a:defRPr>
      </a:lvl3pPr>
      <a:lvl4pPr marL="0" marR="0" indent="1371600" algn="l"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rial"/>
        </a:defRPr>
      </a:lvl4pPr>
      <a:lvl5pPr marL="0" marR="0" indent="1828800" algn="l"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rial"/>
        </a:defRPr>
      </a:lvl5pPr>
      <a:lvl6pPr marL="0" marR="0" indent="2286000" algn="l"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rial"/>
        </a:defRPr>
      </a:lvl6pPr>
      <a:lvl7pPr marL="0" marR="0" indent="2743200" algn="l"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rial"/>
        </a:defRPr>
      </a:lvl7pPr>
      <a:lvl8pPr marL="0" marR="0" indent="3200400" algn="l"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rial"/>
        </a:defRPr>
      </a:lvl8pPr>
      <a:lvl9pPr marL="0" marR="0" indent="3657600" algn="l"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58.xml"/><Relationship Id="rId4" Type="http://schemas.openxmlformats.org/officeDocument/2006/relationships/hyperlink" Target="http://www.pitt.edu/super1"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9.xml"/><Relationship Id="rId5" Type="http://schemas.openxmlformats.org/officeDocument/2006/relationships/image" Target="../media/image27.jpe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6.xml"/><Relationship Id="rId5" Type="http://schemas.openxmlformats.org/officeDocument/2006/relationships/image" Target="../media/image17.jpe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67.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hyperlink" Target="http://hawaiitribune-herald.com/sections/news/local-news/papaya-gmo-success-story.html" TargetMode="External"/><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6.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58.xml"/><Relationship Id="rId6" Type="http://schemas.openxmlformats.org/officeDocument/2006/relationships/image" Target="../media/image46.png"/><Relationship Id="rId5" Type="http://schemas.openxmlformats.org/officeDocument/2006/relationships/hyperlink" Target="http://supportprecisionagriculture.org/" TargetMode="External"/><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49.xml"/><Relationship Id="rId5" Type="http://schemas.openxmlformats.org/officeDocument/2006/relationships/hyperlink" Target="http://supportprecisionagriculture.org/" TargetMode="Externa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 name="TextBox 1"/>
          <p:cNvSpPr txBox="1"/>
          <p:nvPr/>
        </p:nvSpPr>
        <p:spPr>
          <a:xfrm>
            <a:off x="841374" y="354012"/>
            <a:ext cx="7513640" cy="50612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685800">
              <a:defRPr sz="3300" b="1">
                <a:solidFill>
                  <a:srgbClr val="FF0000"/>
                </a:solidFill>
                <a:latin typeface="+mn-lt"/>
                <a:ea typeface="+mn-ea"/>
                <a:cs typeface="+mn-cs"/>
                <a:sym typeface="Calibri"/>
              </a:defRPr>
            </a:pPr>
            <a:r>
              <a:t>142  Nομπελίστες υποστηρίζουν τους ΓΤΟ</a:t>
            </a:r>
            <a:endParaRPr>
              <a:solidFill>
                <a:srgbClr val="000000"/>
              </a:solidFill>
            </a:endParaRPr>
          </a:p>
          <a:p>
            <a:pPr algn="ctr" defTabSz="685800">
              <a:defRPr b="1">
                <a:solidFill>
                  <a:srgbClr val="000000"/>
                </a:solidFill>
                <a:latin typeface="+mn-lt"/>
                <a:ea typeface="+mn-ea"/>
                <a:cs typeface="+mn-cs"/>
                <a:sym typeface="Calibri"/>
              </a:defRPr>
            </a:pPr>
            <a:endParaRPr>
              <a:solidFill>
                <a:srgbClr val="000000"/>
              </a:solidFill>
            </a:endParaRPr>
          </a:p>
          <a:p>
            <a:pPr algn="ctr" defTabSz="685800">
              <a:defRPr b="1">
                <a:solidFill>
                  <a:srgbClr val="000000"/>
                </a:solidFill>
              </a:defRPr>
            </a:pPr>
            <a:r>
              <a:t>Richard J. Roberts</a:t>
            </a:r>
            <a:endParaRPr>
              <a:latin typeface="+mn-lt"/>
              <a:ea typeface="+mn-ea"/>
              <a:cs typeface="+mn-cs"/>
              <a:sym typeface="Calibri"/>
            </a:endParaRPr>
          </a:p>
          <a:p>
            <a:pPr algn="ctr" defTabSz="685800">
              <a:defRPr b="1">
                <a:solidFill>
                  <a:srgbClr val="000000"/>
                </a:solidFill>
                <a:latin typeface="+mn-lt"/>
                <a:ea typeface="+mn-ea"/>
                <a:cs typeface="+mn-cs"/>
                <a:sym typeface="Calibri"/>
              </a:defRPr>
            </a:pPr>
            <a:r>
              <a:t>Ρίτσαρντ Τζ. Ρόμπερτς</a:t>
            </a:r>
          </a:p>
          <a:p>
            <a:pPr algn="ctr" defTabSz="685800">
              <a:defRPr b="1">
                <a:solidFill>
                  <a:srgbClr val="000000"/>
                </a:solidFill>
                <a:latin typeface="+mn-lt"/>
                <a:ea typeface="+mn-ea"/>
                <a:cs typeface="+mn-cs"/>
                <a:sym typeface="Calibri"/>
              </a:defRPr>
            </a:pPr>
            <a:endParaRPr/>
          </a:p>
          <a:p>
            <a:pPr algn="ctr" defTabSz="685800">
              <a:defRPr b="1">
                <a:solidFill>
                  <a:srgbClr val="000000"/>
                </a:solidFill>
                <a:latin typeface="+mn-lt"/>
                <a:ea typeface="+mn-ea"/>
                <a:cs typeface="+mn-cs"/>
                <a:sym typeface="Calibri"/>
              </a:defRPr>
            </a:pPr>
            <a:endParaRPr/>
          </a:p>
          <a:p>
            <a:pPr algn="ctr" defTabSz="685800">
              <a:defRPr b="1">
                <a:solidFill>
                  <a:srgbClr val="000000"/>
                </a:solidFill>
                <a:latin typeface="+mn-lt"/>
                <a:ea typeface="+mn-ea"/>
                <a:cs typeface="+mn-cs"/>
                <a:sym typeface="Calibri"/>
              </a:defRPr>
            </a:pPr>
            <a:endParaRPr/>
          </a:p>
          <a:p>
            <a:pPr algn="ctr" defTabSz="685800">
              <a:defRPr b="1">
                <a:solidFill>
                  <a:srgbClr val="000000"/>
                </a:solidFill>
                <a:latin typeface="+mn-lt"/>
                <a:ea typeface="+mn-ea"/>
                <a:cs typeface="+mn-cs"/>
                <a:sym typeface="Calibri"/>
              </a:defRPr>
            </a:pPr>
            <a:endParaRPr/>
          </a:p>
          <a:p>
            <a:pPr algn="ctr" defTabSz="685800">
              <a:defRPr b="1">
                <a:solidFill>
                  <a:srgbClr val="000000"/>
                </a:solidFill>
                <a:latin typeface="+mn-lt"/>
                <a:ea typeface="+mn-ea"/>
                <a:cs typeface="+mn-cs"/>
                <a:sym typeface="Calibri"/>
              </a:defRPr>
            </a:pPr>
            <a:endParaRPr/>
          </a:p>
          <a:p>
            <a:pPr algn="ctr" defTabSz="685800">
              <a:defRPr b="1">
                <a:solidFill>
                  <a:srgbClr val="000000"/>
                </a:solidFill>
                <a:latin typeface="+mn-lt"/>
                <a:ea typeface="+mn-ea"/>
                <a:cs typeface="+mn-cs"/>
                <a:sym typeface="Calibri"/>
              </a:defRPr>
            </a:pPr>
            <a:r>
              <a:t>Κυβερνήτες της ICGEB, 22</a:t>
            </a:r>
            <a:r>
              <a:rPr baseline="31999"/>
              <a:t>η</a:t>
            </a:r>
            <a:r>
              <a:t> Μαΐου 2019</a:t>
            </a:r>
          </a:p>
          <a:p>
            <a:pPr algn="ctr" defTabSz="685800">
              <a:defRPr b="1">
                <a:solidFill>
                  <a:srgbClr val="000000"/>
                </a:solidFill>
                <a:latin typeface="+mn-lt"/>
                <a:ea typeface="+mn-ea"/>
                <a:cs typeface="+mn-cs"/>
                <a:sym typeface="Calibri"/>
              </a:defRPr>
            </a:pPr>
            <a:endParaRPr/>
          </a:p>
          <a:p>
            <a:pPr algn="ctr" defTabSz="685800">
              <a:defRPr sz="1500" b="1">
                <a:solidFill>
                  <a:srgbClr val="000000"/>
                </a:solidFill>
                <a:latin typeface="+mn-lt"/>
                <a:ea typeface="+mn-ea"/>
                <a:cs typeface="+mn-cs"/>
                <a:sym typeface="Calibri"/>
              </a:defRPr>
            </a:pPr>
            <a:endParaRPr/>
          </a:p>
          <a:p>
            <a:pPr algn="ctr" defTabSz="685800">
              <a:defRPr sz="1500" b="1">
                <a:solidFill>
                  <a:srgbClr val="000000"/>
                </a:solidFill>
                <a:latin typeface="+mn-lt"/>
                <a:ea typeface="+mn-ea"/>
                <a:cs typeface="+mn-cs"/>
                <a:sym typeface="Calibri"/>
              </a:defRPr>
            </a:pPr>
            <a:endParaRPr/>
          </a:p>
          <a:p>
            <a:pPr algn="ctr" defTabSz="685800">
              <a:defRPr sz="1500" b="1">
                <a:solidFill>
                  <a:srgbClr val="000000"/>
                </a:solidFill>
                <a:latin typeface="+mn-lt"/>
                <a:ea typeface="+mn-ea"/>
                <a:cs typeface="+mn-cs"/>
                <a:sym typeface="Calibri"/>
              </a:defRPr>
            </a:pPr>
            <a:endParaRPr/>
          </a:p>
          <a:p>
            <a:pPr algn="ctr" defTabSz="685800">
              <a:defRPr sz="900" b="1">
                <a:solidFill>
                  <a:srgbClr val="000000"/>
                </a:solidFill>
                <a:latin typeface="+mn-lt"/>
                <a:ea typeface="+mn-ea"/>
                <a:cs typeface="+mn-cs"/>
                <a:sym typeface="Calibri"/>
              </a:defRPr>
            </a:pPr>
            <a:endParaRPr/>
          </a:p>
          <a:p>
            <a:pPr algn="ctr">
              <a:defRPr sz="2800" b="1" baseline="-25000">
                <a:solidFill>
                  <a:srgbClr val="000000"/>
                </a:solidFill>
              </a:defRPr>
            </a:pPr>
            <a:endParaRPr/>
          </a:p>
          <a:p>
            <a:pPr algn="ctr" defTabSz="685800">
              <a:defRPr sz="1300">
                <a:solidFill>
                  <a:srgbClr val="000000"/>
                </a:solidFill>
                <a:latin typeface="+mn-lt"/>
                <a:ea typeface="+mn-ea"/>
                <a:cs typeface="+mn-cs"/>
                <a:sym typeface="Calibri"/>
              </a:defRPr>
            </a:pPr>
            <a:endParaRPr/>
          </a:p>
        </p:txBody>
      </p:sp>
      <p:pic>
        <p:nvPicPr>
          <p:cNvPr id="653" name="Picture 2" descr="Picture 2"/>
          <p:cNvPicPr>
            <a:picLocks noChangeAspect="1"/>
          </p:cNvPicPr>
          <p:nvPr/>
        </p:nvPicPr>
        <p:blipFill>
          <a:blip r:embed="rId3"/>
          <a:stretch>
            <a:fillRect/>
          </a:stretch>
        </p:blipFill>
        <p:spPr>
          <a:xfrm>
            <a:off x="3508375" y="2154238"/>
            <a:ext cx="1504950" cy="584201"/>
          </a:xfrm>
          <a:prstGeom prst="rect">
            <a:avLst/>
          </a:prstGeom>
          <a:ln w="12700">
            <a:miter lim="400000"/>
          </a:ln>
        </p:spPr>
      </p:pic>
      <p:sp>
        <p:nvSpPr>
          <p:cNvPr id="654" name="TextBox 3"/>
          <p:cNvSpPr txBox="1"/>
          <p:nvPr/>
        </p:nvSpPr>
        <p:spPr>
          <a:xfrm>
            <a:off x="1074737" y="3624262"/>
            <a:ext cx="7046915" cy="27534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200">
                <a:solidFill>
                  <a:srgbClr val="000000"/>
                </a:solidFill>
              </a:defRPr>
            </a:pPr>
            <a:r>
              <a:t>Ο Δρ Ρόμπερτς είναι υποστηρικτής της ῾πολυγλωσσικής᾽ επιστήμης. Χάρη στην πρωτοβουλία που πρωτοξεκίνησαν οι κ. Ρόναλντ Λαπόρτ, ο Ευγένιος Σουμπνίκοφ, ο Ισμαήλ Σεραγκέλντιν και πολλοί άλλοι, αυτή η διάλεξη που δόθηκε στην Τεργέστη είναι διαθέσιμη σε πολλές διαφορετικές γλώσσες</a:t>
            </a:r>
          </a:p>
          <a:p>
            <a:pPr>
              <a:defRPr sz="1200">
                <a:solidFill>
                  <a:srgbClr val="000000"/>
                </a:solidFill>
              </a:defRPr>
            </a:pPr>
            <a:endParaRPr/>
          </a:p>
          <a:p>
            <a:pPr>
              <a:defRPr sz="1200">
                <a:solidFill>
                  <a:srgbClr val="000000"/>
                </a:solidFill>
              </a:defRPr>
            </a:pPr>
            <a:endParaRPr/>
          </a:p>
          <a:p>
            <a:pPr>
              <a:defRPr sz="1200">
                <a:solidFill>
                  <a:srgbClr val="000000"/>
                </a:solidFill>
              </a:defRPr>
            </a:pPr>
            <a:r>
              <a:t>Υπάρχουν 6500 γλώσσες στον κόσμο, αλλά μόνο μία γλώσσα στον κόσμο της επιστήμης (τα Αγγλικά). Με αυτή την παρουσίαση από τον Δρ Ρόμπερτς και άλλους αναπτύσσουμε την Πολυγλωσσική Επιστήμη για να ελατώσουμε το γλωσσικό φράγμα στην επιστήμη (</a:t>
            </a:r>
            <a:r>
              <a:rPr u="sng">
                <a:solidFill>
                  <a:srgbClr val="F58025"/>
                </a:solidFill>
                <a:uFill>
                  <a:solidFill>
                    <a:srgbClr val="F58025"/>
                  </a:solidFill>
                </a:uFill>
                <a:hlinkClick r:id="rId4"/>
              </a:rPr>
              <a:t>www.pitt.edu/~super1</a:t>
            </a:r>
            <a:r>
              <a:t>)(</a:t>
            </a:r>
            <a:r>
              <a:rPr i="1"/>
              <a:t>link</a:t>
            </a:r>
            <a:r>
              <a:t> </a:t>
            </a:r>
            <a:r>
              <a:rPr i="1"/>
              <a:t>not working)</a:t>
            </a:r>
          </a:p>
          <a:p>
            <a:pPr>
              <a:defRPr sz="1200">
                <a:solidFill>
                  <a:srgbClr val="000000"/>
                </a:solidFill>
              </a:defRPr>
            </a:pPr>
            <a:endParaRPr i="1"/>
          </a:p>
          <a:p>
            <a:pPr>
              <a:defRPr sz="1200">
                <a:solidFill>
                  <a:srgbClr val="000000"/>
                </a:solidFill>
              </a:defRPr>
            </a:pPr>
            <a:endParaRPr i="1"/>
          </a:p>
          <a:p>
            <a:pPr>
              <a:defRPr sz="1200">
                <a:solidFill>
                  <a:srgbClr val="000000"/>
                </a:solidFill>
              </a:defRPr>
            </a:pPr>
            <a:endParaRPr i="1"/>
          </a:p>
          <a:p>
            <a:pPr>
              <a:defRPr sz="1200">
                <a:solidFill>
                  <a:srgbClr val="000000"/>
                </a:solidFill>
              </a:defRPr>
            </a:pPr>
            <a:endParaRPr i="1"/>
          </a:p>
          <a:p>
            <a:pPr>
              <a:defRPr sz="1200">
                <a:solidFill>
                  <a:srgbClr val="000000"/>
                </a:solidFill>
              </a:defRPr>
            </a:pPr>
            <a:endParaRPr i="1"/>
          </a:p>
          <a:p>
            <a:pPr>
              <a:defRPr sz="1200">
                <a:solidFill>
                  <a:srgbClr val="000000"/>
                </a:solidFill>
              </a:defRPr>
            </a:pPr>
            <a:r>
              <a:t>Η ελληνική έκδοση έγινε με μηχανική μετάφραση και επεξεργασία/διόρθωση από τον Γιώργο Τζερτζίνη</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 name="Content Placeholder 3"/>
          <p:cNvSpPr txBox="1">
            <a:spLocks noGrp="1"/>
          </p:cNvSpPr>
          <p:nvPr>
            <p:ph type="body" idx="1"/>
          </p:nvPr>
        </p:nvSpPr>
        <p:spPr>
          <a:xfrm>
            <a:off x="687388" y="2957513"/>
            <a:ext cx="7942261" cy="4189413"/>
          </a:xfrm>
          <a:prstGeom prst="rect">
            <a:avLst/>
          </a:prstGeom>
        </p:spPr>
        <p:txBody>
          <a:bodyPr/>
          <a:lstStyle/>
          <a:p>
            <a:pPr algn="ctr">
              <a:defRPr sz="2200">
                <a:solidFill>
                  <a:schemeClr val="accent6"/>
                </a:solidFill>
              </a:defRPr>
            </a:pPr>
            <a:endParaRPr/>
          </a:p>
          <a:p>
            <a:pPr algn="ctr">
              <a:defRPr sz="2200">
                <a:solidFill>
                  <a:schemeClr val="accent6"/>
                </a:solidFill>
              </a:defRPr>
            </a:pPr>
            <a:endParaRPr/>
          </a:p>
          <a:p>
            <a:pPr algn="ctr">
              <a:defRPr sz="2200">
                <a:solidFill>
                  <a:schemeClr val="accent6"/>
                </a:solidFill>
              </a:defRPr>
            </a:pPr>
            <a:endParaRPr/>
          </a:p>
          <a:p>
            <a:pPr marL="0" indent="0" algn="ctr">
              <a:spcBef>
                <a:spcPts val="800"/>
              </a:spcBef>
              <a:buSzTx/>
              <a:buNone/>
              <a:defRPr sz="3600" b="1">
                <a:solidFill>
                  <a:srgbClr val="FF0000"/>
                </a:solidFill>
              </a:defRPr>
            </a:pPr>
            <a:r>
              <a:t>Αν βάλω GPS από αεροπλάνο</a:t>
            </a:r>
          </a:p>
          <a:p>
            <a:pPr marL="0" indent="0" algn="ctr">
              <a:spcBef>
                <a:spcPts val="800"/>
              </a:spcBef>
              <a:buSzTx/>
              <a:buNone/>
              <a:defRPr sz="3600" b="1">
                <a:solidFill>
                  <a:srgbClr val="FF0000"/>
                </a:solidFill>
              </a:defRPr>
            </a:pPr>
            <a:r>
              <a:t> στο νέο αυτοκίνητο θα πετάξει;</a:t>
            </a:r>
          </a:p>
        </p:txBody>
      </p:sp>
      <p:sp>
        <p:nvSpPr>
          <p:cNvPr id="707" name="Rectangle 4"/>
          <p:cNvSpPr/>
          <p:nvPr/>
        </p:nvSpPr>
        <p:spPr>
          <a:xfrm>
            <a:off x="663574" y="4006850"/>
            <a:ext cx="8066090" cy="2286000"/>
          </a:xfrm>
          <a:prstGeom prst="rect">
            <a:avLst/>
          </a:prstGeom>
          <a:ln>
            <a:solidFill>
              <a:srgbClr val="8C8E8E"/>
            </a:solidFill>
          </a:ln>
          <a:effectLst>
            <a:outerShdw blurRad="38100" dist="23000" dir="5400000" rotWithShape="0">
              <a:srgbClr val="000000">
                <a:alpha val="35000"/>
              </a:srgbClr>
            </a:outerShdw>
          </a:effectLst>
        </p:spPr>
        <p:txBody>
          <a:bodyPr lIns="45719" rIns="45719" anchor="ctr"/>
          <a:lstStyle/>
          <a:p>
            <a:pPr algn="ctr">
              <a:defRPr>
                <a:noFill/>
              </a:defRPr>
            </a:pPr>
            <a:endParaRPr/>
          </a:p>
        </p:txBody>
      </p:sp>
      <p:pic>
        <p:nvPicPr>
          <p:cNvPr id="708" name="Picture 1" descr="Picture 1"/>
          <p:cNvPicPr>
            <a:picLocks noChangeAspect="1"/>
          </p:cNvPicPr>
          <p:nvPr/>
        </p:nvPicPr>
        <p:blipFill>
          <a:blip r:embed="rId3"/>
          <a:stretch>
            <a:fillRect/>
          </a:stretch>
        </p:blipFill>
        <p:spPr>
          <a:xfrm>
            <a:off x="687387" y="965200"/>
            <a:ext cx="7942263" cy="2466975"/>
          </a:xfrm>
          <a:prstGeom prst="rect">
            <a:avLst/>
          </a:prstGeom>
          <a:ln w="12700">
            <a:miter lim="400000"/>
          </a:ln>
        </p:spPr>
      </p:pic>
      <p:sp>
        <p:nvSpPr>
          <p:cNvPr id="709" name="Title 2"/>
          <p:cNvSpPr txBox="1">
            <a:spLocks noGrp="1"/>
          </p:cNvSpPr>
          <p:nvPr>
            <p:ph type="title"/>
          </p:nvPr>
        </p:nvSpPr>
        <p:spPr>
          <a:xfrm>
            <a:off x="546894" y="156869"/>
            <a:ext cx="8050212" cy="576264"/>
          </a:xfrm>
          <a:prstGeom prst="rect">
            <a:avLst/>
          </a:prstGeom>
        </p:spPr>
        <p:txBody>
          <a:bodyPr/>
          <a:lstStyle>
            <a:lvl1pPr algn="ctr" defTabSz="310895">
              <a:defRPr sz="2176">
                <a:effectLst>
                  <a:outerShdw blurRad="34544" dist="25908" dir="2700000" rotWithShape="0">
                    <a:srgbClr val="000000">
                      <a:alpha val="40000"/>
                    </a:srgbClr>
                  </a:outerShdw>
                </a:effectLst>
              </a:defRPr>
            </a:lvl1pPr>
          </a:lstStyle>
          <a:p>
            <a:r>
              <a:t>Παραδοσιακές μέθοδοι σε σύγκριση με μεθόδους ακριβείας</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Title 1"/>
          <p:cNvSpPr txBox="1">
            <a:spLocks noGrp="1"/>
          </p:cNvSpPr>
          <p:nvPr>
            <p:ph type="title"/>
          </p:nvPr>
        </p:nvSpPr>
        <p:spPr>
          <a:xfrm>
            <a:off x="228599" y="228600"/>
            <a:ext cx="8764590" cy="576263"/>
          </a:xfrm>
          <a:prstGeom prst="rect">
            <a:avLst/>
          </a:prstGeom>
        </p:spPr>
        <p:txBody>
          <a:bodyPr/>
          <a:lstStyle/>
          <a:p>
            <a:pPr algn="ctr" defTabSz="416052">
              <a:defRPr sz="2912">
                <a:effectLst>
                  <a:outerShdw blurRad="46228" dist="34671" dir="2700000" rotWithShape="0">
                    <a:srgbClr val="000000">
                      <a:alpha val="40000"/>
                    </a:srgbClr>
                  </a:outerShdw>
                </a:effectLst>
              </a:defRPr>
            </a:pPr>
            <a:r>
              <a:t>Η γενετική τροποποίηση αναφέρεται στη </a:t>
            </a:r>
            <a:r>
              <a:rPr b="0" i="1"/>
              <a:t>μέθοδο</a:t>
            </a:r>
          </a:p>
        </p:txBody>
      </p:sp>
      <p:sp>
        <p:nvSpPr>
          <p:cNvPr id="714" name="Content Placeholder 2"/>
          <p:cNvSpPr txBox="1">
            <a:spLocks noGrp="1"/>
          </p:cNvSpPr>
          <p:nvPr>
            <p:ph type="body" idx="1"/>
          </p:nvPr>
        </p:nvSpPr>
        <p:spPr>
          <a:xfrm>
            <a:off x="228599" y="1371600"/>
            <a:ext cx="8764590" cy="4916488"/>
          </a:xfrm>
          <a:prstGeom prst="rect">
            <a:avLst/>
          </a:prstGeom>
        </p:spPr>
        <p:txBody>
          <a:bodyPr/>
          <a:lstStyle/>
          <a:p>
            <a:pPr marL="0" indent="0" algn="ctr" defTabSz="434340">
              <a:spcBef>
                <a:spcPts val="900"/>
              </a:spcBef>
              <a:buSzTx/>
              <a:buNone/>
              <a:defRPr sz="3800"/>
            </a:pPr>
            <a:r>
              <a:t>Αλλά πιο σημαντικό είναι </a:t>
            </a:r>
          </a:p>
          <a:p>
            <a:pPr marL="0" indent="0" algn="ctr" defTabSz="434340">
              <a:spcBef>
                <a:spcPts val="900"/>
              </a:spcBef>
              <a:buSzTx/>
              <a:buNone/>
              <a:defRPr sz="3800"/>
            </a:pPr>
            <a:r>
              <a:t>το τελικό</a:t>
            </a:r>
            <a:endParaRPr>
              <a:solidFill>
                <a:srgbClr val="FF0000"/>
              </a:solidFill>
            </a:endParaRPr>
          </a:p>
          <a:p>
            <a:pPr marL="0" indent="0" algn="ctr" defTabSz="434340">
              <a:spcBef>
                <a:spcPts val="1000"/>
              </a:spcBef>
              <a:buSzTx/>
              <a:buNone/>
              <a:defRPr sz="4560">
                <a:solidFill>
                  <a:srgbClr val="0070C0"/>
                </a:solidFill>
              </a:defRPr>
            </a:pPr>
            <a:r>
              <a:t>Προϊόν </a:t>
            </a:r>
            <a:endParaRPr sz="2660"/>
          </a:p>
          <a:p>
            <a:pPr marL="0" indent="0" algn="ctr" defTabSz="434340">
              <a:spcBef>
                <a:spcPts val="500"/>
              </a:spcBef>
              <a:buSzTx/>
              <a:buNone/>
              <a:defRPr sz="2280"/>
            </a:pPr>
            <a:endParaRPr sz="2660">
              <a:solidFill>
                <a:srgbClr val="0070C0"/>
              </a:solidFill>
            </a:endParaRPr>
          </a:p>
          <a:p>
            <a:pPr marL="0" indent="0" algn="ctr" defTabSz="434340">
              <a:spcBef>
                <a:spcPts val="500"/>
              </a:spcBef>
              <a:buSzTx/>
              <a:buNone/>
              <a:defRPr sz="2280"/>
            </a:pPr>
            <a:r>
              <a:t>Δεν είναι η</a:t>
            </a:r>
          </a:p>
          <a:p>
            <a:pPr marL="0" indent="0" algn="ctr" defTabSz="434340">
              <a:spcBef>
                <a:spcPts val="1000"/>
              </a:spcBef>
              <a:buSzTx/>
              <a:buNone/>
              <a:defRPr sz="4560">
                <a:solidFill>
                  <a:srgbClr val="FF0000"/>
                </a:solidFill>
              </a:defRPr>
            </a:pPr>
            <a:r>
              <a:t>Μέθοδος</a:t>
            </a:r>
            <a:r>
              <a:rPr sz="2660"/>
              <a:t> </a:t>
            </a:r>
          </a:p>
          <a:p>
            <a:pPr marL="0" indent="0" algn="ctr" defTabSz="434340">
              <a:buSzTx/>
              <a:buNone/>
              <a:defRPr sz="2660">
                <a:solidFill>
                  <a:srgbClr val="FF0000"/>
                </a:solidFill>
              </a:defRPr>
            </a:pPr>
            <a:endParaRPr sz="2660"/>
          </a:p>
          <a:p>
            <a:pPr marL="0" indent="0" algn="ctr" defTabSz="434340">
              <a:spcBef>
                <a:spcPts val="600"/>
              </a:spcBef>
              <a:buSzTx/>
              <a:buNone/>
              <a:defRPr sz="2660"/>
            </a:pPr>
            <a:r>
              <a:t>Αυτό ισχύει εξίσου και στην παραδοσιακή γενετική</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 name="TextBox 5"/>
          <p:cNvSpPr txBox="1"/>
          <p:nvPr/>
        </p:nvSpPr>
        <p:spPr>
          <a:xfrm>
            <a:off x="703262" y="946898"/>
            <a:ext cx="7737476" cy="3444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3600">
                <a:solidFill>
                  <a:srgbClr val="FF0000"/>
                </a:solidFill>
                <a:latin typeface="+mn-lt"/>
                <a:ea typeface="+mn-ea"/>
                <a:cs typeface="+mn-cs"/>
                <a:sym typeface="Calibri"/>
              </a:defRPr>
            </a:pPr>
            <a:r>
              <a:t>Τα φυτά δεν μπορούν να δραπετεύσουν από τα παράσιτα (θηρευτές)</a:t>
            </a:r>
            <a:endParaRPr>
              <a:solidFill>
                <a:srgbClr val="000000"/>
              </a:solidFill>
            </a:endParaRPr>
          </a:p>
          <a:p>
            <a:pPr algn="ctr">
              <a:defRPr sz="3600">
                <a:solidFill>
                  <a:srgbClr val="000000"/>
                </a:solidFill>
                <a:latin typeface="+mn-lt"/>
                <a:ea typeface="+mn-ea"/>
                <a:cs typeface="+mn-cs"/>
                <a:sym typeface="Calibri"/>
              </a:defRPr>
            </a:pPr>
            <a:endParaRPr>
              <a:solidFill>
                <a:srgbClr val="000000"/>
              </a:solidFill>
            </a:endParaRPr>
          </a:p>
          <a:p>
            <a:pPr algn="ctr">
              <a:defRPr sz="3600">
                <a:solidFill>
                  <a:srgbClr val="0070C0"/>
                </a:solidFill>
                <a:latin typeface="+mn-lt"/>
                <a:ea typeface="+mn-ea"/>
                <a:cs typeface="+mn-cs"/>
                <a:sym typeface="Calibri"/>
              </a:defRPr>
            </a:pPr>
            <a:r>
              <a:t>Πώς προστατεύονται μόνα τους;</a:t>
            </a:r>
            <a:endParaRPr>
              <a:solidFill>
                <a:srgbClr val="000000"/>
              </a:solidFill>
            </a:endParaRPr>
          </a:p>
          <a:p>
            <a:pPr algn="ctr">
              <a:defRPr sz="3600">
                <a:solidFill>
                  <a:srgbClr val="000000"/>
                </a:solidFill>
                <a:latin typeface="+mn-lt"/>
                <a:ea typeface="+mn-ea"/>
                <a:cs typeface="+mn-cs"/>
                <a:sym typeface="Calibri"/>
              </a:defRPr>
            </a:pPr>
            <a:endParaRPr>
              <a:solidFill>
                <a:srgbClr val="000000"/>
              </a:solidFill>
            </a:endParaRPr>
          </a:p>
          <a:p>
            <a:pPr algn="ctr">
              <a:defRPr sz="3600">
                <a:solidFill>
                  <a:srgbClr val="00B050"/>
                </a:solidFill>
                <a:latin typeface="+mn-lt"/>
                <a:ea typeface="+mn-ea"/>
                <a:cs typeface="+mn-cs"/>
                <a:sym typeface="Calibri"/>
              </a:defRPr>
            </a:pPr>
            <a:r>
              <a:t>Με φυτοφάρμακα!</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2" name="Picture 3" descr="Picture 3"/>
          <p:cNvPicPr>
            <a:picLocks noChangeAspect="1"/>
          </p:cNvPicPr>
          <p:nvPr/>
        </p:nvPicPr>
        <p:blipFill>
          <a:blip r:embed="rId3"/>
          <a:stretch>
            <a:fillRect/>
          </a:stretch>
        </p:blipFill>
        <p:spPr>
          <a:xfrm>
            <a:off x="700987" y="576454"/>
            <a:ext cx="4664076" cy="1601789"/>
          </a:xfrm>
          <a:prstGeom prst="rect">
            <a:avLst/>
          </a:prstGeom>
          <a:ln w="12700">
            <a:miter lim="400000"/>
          </a:ln>
        </p:spPr>
      </p:pic>
      <p:pic>
        <p:nvPicPr>
          <p:cNvPr id="723" name="Picture 4" descr="Picture 4"/>
          <p:cNvPicPr>
            <a:picLocks noChangeAspect="1"/>
          </p:cNvPicPr>
          <p:nvPr/>
        </p:nvPicPr>
        <p:blipFill>
          <a:blip r:embed="rId4"/>
          <a:stretch>
            <a:fillRect/>
          </a:stretch>
        </p:blipFill>
        <p:spPr>
          <a:xfrm>
            <a:off x="701675" y="2622550"/>
            <a:ext cx="5372100" cy="2746375"/>
          </a:xfrm>
          <a:prstGeom prst="rect">
            <a:avLst/>
          </a:prstGeom>
          <a:ln w="12700">
            <a:miter lim="400000"/>
          </a:ln>
        </p:spPr>
      </p:pic>
      <p:sp>
        <p:nvSpPr>
          <p:cNvPr id="724" name="TextBox 5"/>
          <p:cNvSpPr txBox="1"/>
          <p:nvPr/>
        </p:nvSpPr>
        <p:spPr>
          <a:xfrm>
            <a:off x="2868613" y="5640387"/>
            <a:ext cx="1333501" cy="348616"/>
          </a:xfrm>
          <a:prstGeom prst="rect">
            <a:avLst/>
          </a:prstGeom>
          <a:ln w="28575">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500" b="1">
                <a:solidFill>
                  <a:srgbClr val="000000"/>
                </a:solidFill>
                <a:latin typeface="Bookman Old Style"/>
                <a:ea typeface="Bookman Old Style"/>
                <a:cs typeface="Bookman Old Style"/>
                <a:sym typeface="Bookman Old Style"/>
              </a:defRPr>
            </a:lvl1pPr>
          </a:lstStyle>
          <a:p>
            <a:r>
              <a:t>+ 11 ακόμα</a:t>
            </a:r>
          </a:p>
        </p:txBody>
      </p:sp>
      <p:sp>
        <p:nvSpPr>
          <p:cNvPr id="725" name="TextBox 1"/>
          <p:cNvSpPr txBox="1"/>
          <p:nvPr/>
        </p:nvSpPr>
        <p:spPr>
          <a:xfrm>
            <a:off x="5638072" y="912528"/>
            <a:ext cx="3319464" cy="1005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b="1">
                <a:solidFill>
                  <a:srgbClr val="FF0000"/>
                </a:solidFill>
                <a:latin typeface="+mn-lt"/>
                <a:ea typeface="+mn-ea"/>
                <a:cs typeface="+mn-cs"/>
                <a:sym typeface="Calibri"/>
              </a:defRPr>
            </a:lvl1pPr>
          </a:lstStyle>
          <a:p>
            <a:r>
              <a:t>Πολλά κοινά λαχανικά έχουν υψηλά επίπεδα φυσικών φυτοφαρμάκων.</a:t>
            </a:r>
          </a:p>
        </p:txBody>
      </p:sp>
      <p:pic>
        <p:nvPicPr>
          <p:cNvPr id="726" name="Picture 2" descr="Picture 2"/>
          <p:cNvPicPr>
            <a:picLocks noChangeAspect="1"/>
          </p:cNvPicPr>
          <p:nvPr/>
        </p:nvPicPr>
        <p:blipFill>
          <a:blip r:embed="rId5"/>
          <a:stretch>
            <a:fillRect/>
          </a:stretch>
        </p:blipFill>
        <p:spPr>
          <a:xfrm>
            <a:off x="6286500" y="3044825"/>
            <a:ext cx="2857500" cy="1901825"/>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Title 3"/>
          <p:cNvSpPr txBox="1">
            <a:spLocks noGrp="1"/>
          </p:cNvSpPr>
          <p:nvPr>
            <p:ph type="title"/>
          </p:nvPr>
        </p:nvSpPr>
        <p:spPr>
          <a:xfrm>
            <a:off x="1368424" y="228600"/>
            <a:ext cx="6100765" cy="576263"/>
          </a:xfrm>
          <a:prstGeom prst="rect">
            <a:avLst/>
          </a:prstGeom>
        </p:spPr>
        <p:txBody>
          <a:bodyPr/>
          <a:lstStyle>
            <a:lvl1pPr defTabSz="374904">
              <a:defRPr sz="2624">
                <a:effectLst>
                  <a:outerShdw blurRad="41656" dist="31242" dir="2700000" rotWithShape="0">
                    <a:srgbClr val="000000">
                      <a:alpha val="40000"/>
                    </a:srgbClr>
                  </a:outerShdw>
                </a:effectLst>
              </a:defRPr>
            </a:lvl1pPr>
          </a:lstStyle>
          <a:p>
            <a:r>
              <a:t>Η τροφή στις αναπτυσσόμενες χώρες</a:t>
            </a:r>
          </a:p>
        </p:txBody>
      </p:sp>
      <p:pic>
        <p:nvPicPr>
          <p:cNvPr id="731" name="Picture 5" descr="Picture 5"/>
          <p:cNvPicPr>
            <a:picLocks noChangeAspect="1"/>
          </p:cNvPicPr>
          <p:nvPr/>
        </p:nvPicPr>
        <p:blipFill>
          <a:blip r:embed="rId3"/>
          <a:stretch>
            <a:fillRect/>
          </a:stretch>
        </p:blipFill>
        <p:spPr>
          <a:xfrm>
            <a:off x="6423102" y="2368120"/>
            <a:ext cx="2530399" cy="2419063"/>
          </a:xfrm>
          <a:prstGeom prst="rect">
            <a:avLst/>
          </a:prstGeom>
          <a:ln w="12700">
            <a:miter lim="400000"/>
          </a:ln>
        </p:spPr>
      </p:pic>
      <p:sp>
        <p:nvSpPr>
          <p:cNvPr id="732" name="Content Placeholder 4"/>
          <p:cNvSpPr txBox="1">
            <a:spLocks noGrp="1"/>
          </p:cNvSpPr>
          <p:nvPr>
            <p:ph type="body" idx="1"/>
          </p:nvPr>
        </p:nvSpPr>
        <p:spPr>
          <a:xfrm>
            <a:off x="193869" y="1278951"/>
            <a:ext cx="7729540" cy="4597401"/>
          </a:xfrm>
          <a:prstGeom prst="rect">
            <a:avLst/>
          </a:prstGeom>
        </p:spPr>
        <p:txBody>
          <a:bodyPr/>
          <a:lstStyle/>
          <a:p>
            <a:pPr marL="0" indent="0" defTabSz="429768">
              <a:buSzTx/>
              <a:buNone/>
              <a:defRPr sz="1879">
                <a:solidFill>
                  <a:srgbClr val="1F234B"/>
                </a:solidFill>
              </a:defRPr>
            </a:pPr>
            <a:r>
              <a:t>Η Αφρική η Ν. Αμερική, και η Ασία χρειάζονται βελτιωμένες καλλιέργειες με υψηλότερες αποδόσεις.</a:t>
            </a:r>
            <a:endParaRPr sz="1692"/>
          </a:p>
          <a:p>
            <a:pPr marL="0" indent="0" defTabSz="429768">
              <a:lnSpc>
                <a:spcPct val="90000"/>
              </a:lnSpc>
              <a:buSzTx/>
              <a:buNone/>
              <a:defRPr sz="1879">
                <a:solidFill>
                  <a:srgbClr val="1F234B"/>
                </a:solidFill>
              </a:defRPr>
            </a:pPr>
            <a:r>
              <a:t>           </a:t>
            </a:r>
          </a:p>
          <a:p>
            <a:pPr marL="0" indent="0" defTabSz="429768">
              <a:lnSpc>
                <a:spcPct val="90000"/>
              </a:lnSpc>
              <a:buSzTx/>
              <a:buNone/>
              <a:defRPr sz="1879">
                <a:solidFill>
                  <a:srgbClr val="1F234B"/>
                </a:solidFill>
              </a:defRPr>
            </a:pPr>
            <a:r>
              <a:t>Χρειάζονται τα προϊόντα αναπαραγωγής ακριβείας</a:t>
            </a:r>
            <a:endParaRPr sz="1692"/>
          </a:p>
          <a:p>
            <a:pPr marL="0" indent="0" defTabSz="429768">
              <a:lnSpc>
                <a:spcPct val="90000"/>
              </a:lnSpc>
              <a:buSzTx/>
              <a:buNone/>
              <a:defRPr sz="1879">
                <a:solidFill>
                  <a:srgbClr val="1F234B"/>
                </a:solidFill>
              </a:defRPr>
            </a:pPr>
            <a:r>
              <a:t> </a:t>
            </a:r>
            <a:endParaRPr sz="2068"/>
          </a:p>
          <a:p>
            <a:pPr marL="0" indent="0" defTabSz="429768">
              <a:lnSpc>
                <a:spcPct val="90000"/>
              </a:lnSpc>
              <a:spcBef>
                <a:spcPts val="600"/>
              </a:spcBef>
              <a:buSzTx/>
              <a:buNone/>
              <a:defRPr sz="1879">
                <a:solidFill>
                  <a:srgbClr val="FF0000"/>
                </a:solidFill>
              </a:defRPr>
            </a:pPr>
            <a:r>
              <a:t>                     </a:t>
            </a:r>
            <a:r>
              <a:rPr sz="2726"/>
              <a:t>Η Ευρώπη δεν τα εχει αναγκη</a:t>
            </a:r>
            <a:endParaRPr sz="1692"/>
          </a:p>
          <a:p>
            <a:pPr marL="322325" indent="-322325" defTabSz="429768">
              <a:lnSpc>
                <a:spcPct val="90000"/>
              </a:lnSpc>
              <a:defRPr sz="2068"/>
            </a:pPr>
            <a:endParaRPr sz="1692"/>
          </a:p>
          <a:p>
            <a:pPr marL="0" indent="0" defTabSz="429768">
              <a:lnSpc>
                <a:spcPct val="90000"/>
              </a:lnSpc>
              <a:buSzTx/>
              <a:buNone/>
              <a:defRPr sz="2068"/>
            </a:pPr>
            <a:endParaRPr sz="1692"/>
          </a:p>
          <a:p>
            <a:pPr marL="0" indent="0" defTabSz="429768">
              <a:lnSpc>
                <a:spcPct val="90000"/>
              </a:lnSpc>
              <a:buSzTx/>
              <a:buNone/>
              <a:defRPr sz="1879"/>
            </a:pPr>
            <a:r>
              <a:t>Γιατί λοιπόν η Ευρώπη ειναι εναντίον;</a:t>
            </a:r>
            <a:endParaRPr sz="1692"/>
          </a:p>
          <a:p>
            <a:pPr marL="322325" indent="-322325" defTabSz="429768">
              <a:lnSpc>
                <a:spcPct val="90000"/>
              </a:lnSpc>
              <a:defRPr sz="2068"/>
            </a:pPr>
            <a:endParaRPr sz="1692"/>
          </a:p>
          <a:p>
            <a:pPr marL="0" indent="0" defTabSz="429768">
              <a:lnSpc>
                <a:spcPct val="90000"/>
              </a:lnSpc>
              <a:buSzTx/>
              <a:buNone/>
              <a:defRPr sz="1879">
                <a:solidFill>
                  <a:srgbClr val="FF0000"/>
                </a:solidFill>
              </a:defRPr>
            </a:pPr>
            <a:r>
              <a:t> </a:t>
            </a:r>
            <a:endParaRPr sz="1692"/>
          </a:p>
          <a:p>
            <a:pPr marL="0" indent="0" defTabSz="429768">
              <a:spcBef>
                <a:spcPts val="600"/>
              </a:spcBef>
              <a:buSzTx/>
              <a:buNone/>
              <a:defRPr sz="1879">
                <a:solidFill>
                  <a:srgbClr val="FF0000"/>
                </a:solidFill>
              </a:defRPr>
            </a:pPr>
            <a:r>
              <a:t> </a:t>
            </a:r>
            <a:r>
              <a:rPr sz="2726"/>
              <a:t>Μήπως για λόγους πολιτικούς, οικονομικούς ή και τα δύο;</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 name="Title 2"/>
          <p:cNvSpPr txBox="1">
            <a:spLocks noGrp="1"/>
          </p:cNvSpPr>
          <p:nvPr>
            <p:ph type="title"/>
          </p:nvPr>
        </p:nvSpPr>
        <p:spPr>
          <a:xfrm>
            <a:off x="2332038" y="228600"/>
            <a:ext cx="3767138" cy="576263"/>
          </a:xfrm>
          <a:prstGeom prst="rect">
            <a:avLst/>
          </a:prstGeom>
        </p:spPr>
        <p:txBody>
          <a:bodyPr/>
          <a:lstStyle>
            <a:lvl1pPr defTabSz="342900">
              <a:defRPr sz="2400">
                <a:effectLst>
                  <a:outerShdw blurRad="38100" dist="28575" dir="2700000" rotWithShape="0">
                    <a:srgbClr val="000000">
                      <a:alpha val="40000"/>
                    </a:srgbClr>
                  </a:outerShdw>
                </a:effectLst>
              </a:defRPr>
            </a:lvl1pPr>
          </a:lstStyle>
          <a:p>
            <a:r>
              <a:t>Το πραγματικό πρόβλημα</a:t>
            </a:r>
          </a:p>
        </p:txBody>
      </p:sp>
      <p:sp>
        <p:nvSpPr>
          <p:cNvPr id="737" name="Content Placeholder 3"/>
          <p:cNvSpPr txBox="1">
            <a:spLocks noGrp="1"/>
          </p:cNvSpPr>
          <p:nvPr>
            <p:ph type="body" idx="1"/>
          </p:nvPr>
        </p:nvSpPr>
        <p:spPr>
          <a:xfrm>
            <a:off x="413761" y="1334293"/>
            <a:ext cx="7972426" cy="4189414"/>
          </a:xfrm>
          <a:prstGeom prst="rect">
            <a:avLst/>
          </a:prstGeom>
        </p:spPr>
        <p:txBody>
          <a:bodyPr/>
          <a:lstStyle/>
          <a:p>
            <a:pPr marL="0" indent="0" algn="ctr" defTabSz="443484">
              <a:buSzTx/>
              <a:buNone/>
              <a:defRPr sz="1940">
                <a:solidFill>
                  <a:srgbClr val="000000"/>
                </a:solidFill>
              </a:defRPr>
            </a:pPr>
            <a:r>
              <a:t>Οι Ευρωπαίοι δεν ήθελαν τις ΑΜΕΡΙΚΑΝΙΚΕΣ εταιρείες να ελέγχουν τις τροφές τους</a:t>
            </a:r>
            <a:endParaRPr sz="1746"/>
          </a:p>
          <a:p>
            <a:pPr marL="0" indent="0" algn="ctr" defTabSz="443484">
              <a:lnSpc>
                <a:spcPct val="90000"/>
              </a:lnSpc>
              <a:buSzTx/>
              <a:buNone/>
              <a:defRPr sz="2134">
                <a:solidFill>
                  <a:srgbClr val="000000"/>
                </a:solidFill>
              </a:defRPr>
            </a:pPr>
            <a:endParaRPr sz="1746"/>
          </a:p>
          <a:p>
            <a:pPr marL="0" indent="0" algn="ctr" defTabSz="443484">
              <a:lnSpc>
                <a:spcPct val="90000"/>
              </a:lnSpc>
              <a:buSzTx/>
              <a:buNone/>
              <a:defRPr sz="1746">
                <a:solidFill>
                  <a:srgbClr val="000000"/>
                </a:solidFill>
              </a:defRPr>
            </a:pPr>
            <a:endParaRPr sz="1746"/>
          </a:p>
          <a:p>
            <a:pPr marL="0" indent="0" algn="ctr" defTabSz="443484">
              <a:lnSpc>
                <a:spcPct val="90000"/>
              </a:lnSpc>
              <a:buSzTx/>
              <a:buNone/>
              <a:defRPr sz="1746">
                <a:solidFill>
                  <a:srgbClr val="000000"/>
                </a:solidFill>
              </a:defRPr>
            </a:pPr>
            <a:r>
              <a:t>Πώς να το αποτρέψουν;</a:t>
            </a:r>
          </a:p>
          <a:p>
            <a:pPr marL="0" indent="0" algn="ctr" defTabSz="443484">
              <a:lnSpc>
                <a:spcPct val="90000"/>
              </a:lnSpc>
              <a:buSzTx/>
              <a:buNone/>
              <a:defRPr sz="1746">
                <a:solidFill>
                  <a:srgbClr val="000000"/>
                </a:solidFill>
              </a:defRPr>
            </a:pPr>
            <a:endParaRPr/>
          </a:p>
          <a:p>
            <a:pPr marL="0" indent="0" algn="ctr" defTabSz="443484">
              <a:lnSpc>
                <a:spcPct val="90000"/>
              </a:lnSpc>
              <a:buSzTx/>
              <a:buNone/>
              <a:defRPr sz="1746">
                <a:solidFill>
                  <a:srgbClr val="000000"/>
                </a:solidFill>
              </a:defRPr>
            </a:pPr>
            <a:endParaRPr/>
          </a:p>
          <a:p>
            <a:pPr marL="0" indent="0" algn="ctr" defTabSz="443484">
              <a:buSzTx/>
              <a:buNone/>
              <a:defRPr sz="1746">
                <a:solidFill>
                  <a:srgbClr val="FF0000"/>
                </a:solidFill>
              </a:defRPr>
            </a:pPr>
            <a:r>
              <a:t>Απαγόρευση στην Μονσάντο και τις άλλες μεγάλες ΑΜΕΡΙΚΑΝΙΚΕΣ αγροτικές επιχειρήσεις</a:t>
            </a:r>
          </a:p>
          <a:p>
            <a:pPr marL="332613" indent="-332613" algn="ctr" defTabSz="443484">
              <a:lnSpc>
                <a:spcPct val="90000"/>
              </a:lnSpc>
              <a:defRPr sz="1746">
                <a:solidFill>
                  <a:srgbClr val="000000"/>
                </a:solidFill>
              </a:defRPr>
            </a:pPr>
            <a:endParaRPr/>
          </a:p>
          <a:p>
            <a:pPr marL="0" indent="0" algn="ctr" defTabSz="443484">
              <a:lnSpc>
                <a:spcPct val="90000"/>
              </a:lnSpc>
              <a:buSzTx/>
              <a:buNone/>
              <a:defRPr sz="1746">
                <a:solidFill>
                  <a:srgbClr val="000000"/>
                </a:solidFill>
              </a:defRPr>
            </a:pPr>
            <a:endParaRPr/>
          </a:p>
          <a:p>
            <a:pPr marL="0" indent="0" algn="ctr" defTabSz="443484">
              <a:spcBef>
                <a:spcPts val="500"/>
              </a:spcBef>
              <a:buSzTx/>
              <a:buNone/>
              <a:defRPr sz="2134">
                <a:solidFill>
                  <a:srgbClr val="1F234B"/>
                </a:solidFill>
              </a:defRPr>
            </a:pPr>
            <a:r>
              <a:t>Όμως, οι αγρότες αγοράζουν σπόρους από αυτές τις εταιρίες…</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Title 2"/>
          <p:cNvSpPr txBox="1">
            <a:spLocks noGrp="1"/>
          </p:cNvSpPr>
          <p:nvPr>
            <p:ph type="title"/>
          </p:nvPr>
        </p:nvSpPr>
        <p:spPr>
          <a:xfrm>
            <a:off x="1666875" y="228600"/>
            <a:ext cx="5464175" cy="576263"/>
          </a:xfrm>
          <a:prstGeom prst="rect">
            <a:avLst/>
          </a:prstGeom>
        </p:spPr>
        <p:txBody>
          <a:bodyPr/>
          <a:lstStyle>
            <a:lvl1pPr defTabSz="393192">
              <a:defRPr sz="2752">
                <a:effectLst>
                  <a:outerShdw blurRad="43688" dist="32766" dir="2700000" rotWithShape="0">
                    <a:srgbClr val="000000">
                      <a:alpha val="40000"/>
                    </a:srgbClr>
                  </a:outerShdw>
                </a:effectLst>
              </a:defRPr>
            </a:lvl1pPr>
          </a:lstStyle>
          <a:p>
            <a:r>
              <a:t>Η λύση των πράσινων κομμάτων</a:t>
            </a:r>
          </a:p>
        </p:txBody>
      </p:sp>
      <p:sp>
        <p:nvSpPr>
          <p:cNvPr id="742" name="Content Placeholder 3"/>
          <p:cNvSpPr txBox="1">
            <a:spLocks noGrp="1"/>
          </p:cNvSpPr>
          <p:nvPr>
            <p:ph type="body" idx="1"/>
          </p:nvPr>
        </p:nvSpPr>
        <p:spPr>
          <a:xfrm>
            <a:off x="833437" y="1708868"/>
            <a:ext cx="7477126" cy="4135438"/>
          </a:xfrm>
          <a:prstGeom prst="rect">
            <a:avLst/>
          </a:prstGeom>
        </p:spPr>
        <p:txBody>
          <a:bodyPr/>
          <a:lstStyle/>
          <a:p>
            <a:pPr marL="0" indent="0">
              <a:spcBef>
                <a:spcPts val="500"/>
              </a:spcBef>
              <a:buSzTx/>
              <a:buNone/>
              <a:defRPr sz="2200">
                <a:solidFill>
                  <a:srgbClr val="000000"/>
                </a:solidFill>
              </a:defRPr>
            </a:pPr>
            <a:r>
              <a:t>Ισχυρισμοι ότι η αναπαραγωγή ακριβείας είναι </a:t>
            </a:r>
            <a:r>
              <a:rPr i="1">
                <a:solidFill>
                  <a:schemeClr val="accent4"/>
                </a:solidFill>
              </a:rPr>
              <a:t>πιθανόν</a:t>
            </a:r>
            <a:r>
              <a:t> επικίνδυνη!</a:t>
            </a:r>
            <a:endParaRPr sz="1800"/>
          </a:p>
          <a:p>
            <a:pPr marL="457200" indent="-457200">
              <a:lnSpc>
                <a:spcPct val="80000"/>
              </a:lnSpc>
              <a:defRPr sz="2400">
                <a:solidFill>
                  <a:srgbClr val="000000"/>
                </a:solidFill>
              </a:defRPr>
            </a:pPr>
            <a:endParaRPr sz="1800"/>
          </a:p>
          <a:p>
            <a:pPr marL="0" indent="0">
              <a:spcBef>
                <a:spcPts val="500"/>
              </a:spcBef>
              <a:buSzTx/>
              <a:buNone/>
              <a:defRPr sz="2200">
                <a:solidFill>
                  <a:srgbClr val="000000"/>
                </a:solidFill>
              </a:defRPr>
            </a:pPr>
            <a:r>
              <a:t>Οι πολιτικοί και τα πράσινα κόμματα θα σας προστατεύσουν</a:t>
            </a:r>
            <a:r>
              <a:rPr sz="1800"/>
              <a:t> </a:t>
            </a:r>
            <a:r>
              <a:t>από αυτόν τον κίνδυνο, απαγορεύοντας την </a:t>
            </a:r>
            <a:r>
              <a:rPr b="1">
                <a:solidFill>
                  <a:srgbClr val="FF0000"/>
                </a:solidFill>
              </a:rPr>
              <a:t>καλλιέργεια</a:t>
            </a:r>
            <a:r>
              <a:t> ΓΤΟ</a:t>
            </a:r>
            <a:endParaRPr sz="1800"/>
          </a:p>
          <a:p>
            <a:pPr>
              <a:lnSpc>
                <a:spcPct val="80000"/>
              </a:lnSpc>
              <a:defRPr sz="2400">
                <a:solidFill>
                  <a:srgbClr val="000000"/>
                </a:solidFill>
              </a:defRPr>
            </a:pPr>
            <a:endParaRPr sz="1800"/>
          </a:p>
          <a:p>
            <a:pPr marL="0" indent="0">
              <a:lnSpc>
                <a:spcPct val="80000"/>
              </a:lnSpc>
              <a:spcBef>
                <a:spcPts val="500"/>
              </a:spcBef>
              <a:buSzTx/>
              <a:buNone/>
              <a:defRPr sz="2200">
                <a:solidFill>
                  <a:srgbClr val="00B050"/>
                </a:solidFill>
              </a:defRPr>
            </a:pPr>
            <a:r>
              <a:t>                           και μάλιστα αυτό</a:t>
            </a:r>
            <a:endParaRPr sz="2400">
              <a:solidFill>
                <a:srgbClr val="000000"/>
              </a:solidFill>
            </a:endParaRPr>
          </a:p>
          <a:p>
            <a:pPr>
              <a:lnSpc>
                <a:spcPct val="80000"/>
              </a:lnSpc>
              <a:defRPr sz="2400">
                <a:solidFill>
                  <a:srgbClr val="000000"/>
                </a:solidFill>
              </a:defRPr>
            </a:pPr>
            <a:endParaRPr sz="2400">
              <a:solidFill>
                <a:srgbClr val="000000"/>
              </a:solidFill>
            </a:endParaRPr>
          </a:p>
          <a:p>
            <a:pPr marL="0" indent="0">
              <a:spcBef>
                <a:spcPts val="500"/>
              </a:spcBef>
              <a:buSzTx/>
              <a:buNone/>
              <a:defRPr sz="2200">
                <a:solidFill>
                  <a:srgbClr val="000000"/>
                </a:solidFill>
              </a:defRPr>
            </a:pPr>
            <a:r>
              <a:rPr>
                <a:solidFill>
                  <a:srgbClr val="00B050"/>
                </a:solidFill>
              </a:rPr>
              <a:t>δεν έχει καμμία δυσάρεστη οικονομική συνέπεια για την Ευρώπη!</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 name="Title 2"/>
          <p:cNvSpPr txBox="1">
            <a:spLocks noGrp="1"/>
          </p:cNvSpPr>
          <p:nvPr>
            <p:ph type="title"/>
          </p:nvPr>
        </p:nvSpPr>
        <p:spPr>
          <a:xfrm>
            <a:off x="1598612" y="190500"/>
            <a:ext cx="5391151" cy="576263"/>
          </a:xfrm>
          <a:prstGeom prst="rect">
            <a:avLst/>
          </a:prstGeom>
        </p:spPr>
        <p:txBody>
          <a:bodyPr/>
          <a:lstStyle>
            <a:lvl1pPr>
              <a:defRPr sz="3200"/>
            </a:lvl1pPr>
          </a:lstStyle>
          <a:p>
            <a:r>
              <a:t>Οι τραγικές συνέπειες</a:t>
            </a:r>
          </a:p>
        </p:txBody>
      </p:sp>
      <p:sp>
        <p:nvSpPr>
          <p:cNvPr id="747" name="Content Placeholder 3"/>
          <p:cNvSpPr txBox="1">
            <a:spLocks noGrp="1"/>
          </p:cNvSpPr>
          <p:nvPr>
            <p:ph type="body" idx="1"/>
          </p:nvPr>
        </p:nvSpPr>
        <p:spPr>
          <a:xfrm>
            <a:off x="479425" y="1447800"/>
            <a:ext cx="8185150" cy="3962400"/>
          </a:xfrm>
          <a:prstGeom prst="rect">
            <a:avLst/>
          </a:prstGeom>
        </p:spPr>
        <p:txBody>
          <a:bodyPr/>
          <a:lstStyle>
            <a:lvl1pPr marL="0" indent="0" algn="ctr">
              <a:buSzTx/>
              <a:buNone/>
              <a:defRPr>
                <a:solidFill>
                  <a:srgbClr val="000000"/>
                </a:solidFill>
              </a:defRPr>
            </a:lvl1pPr>
          </a:lstStyle>
          <a:p>
            <a:r>
              <a:t>Σαν να μη φτάνει η παρεμπόδιση της γεωργίας ακριβείας στην Ευρώπη πολλοί πολιτικοί και ΜΚΟ όπως "Γκρίνπις" και "Φίλοι της Γης" διαδίδουν τώρα το μήνυμά τους και στις αναπτυσσόμενες χώρες</a:t>
            </a:r>
          </a:p>
        </p:txBody>
      </p:sp>
      <p:pic>
        <p:nvPicPr>
          <p:cNvPr id="748" name="Picture 4" descr="Picture 4"/>
          <p:cNvPicPr>
            <a:picLocks noChangeAspect="1"/>
          </p:cNvPicPr>
          <p:nvPr/>
        </p:nvPicPr>
        <p:blipFill>
          <a:blip r:embed="rId3"/>
          <a:stretch>
            <a:fillRect/>
          </a:stretch>
        </p:blipFill>
        <p:spPr>
          <a:xfrm>
            <a:off x="211138" y="3862387"/>
            <a:ext cx="2743201" cy="1825626"/>
          </a:xfrm>
          <a:prstGeom prst="rect">
            <a:avLst/>
          </a:prstGeom>
          <a:ln w="12700">
            <a:miter lim="400000"/>
          </a:ln>
        </p:spPr>
      </p:pic>
      <p:pic>
        <p:nvPicPr>
          <p:cNvPr id="749" name="Picture 5" descr="Picture 5"/>
          <p:cNvPicPr>
            <a:picLocks noChangeAspect="1"/>
          </p:cNvPicPr>
          <p:nvPr/>
        </p:nvPicPr>
        <p:blipFill>
          <a:blip r:embed="rId4"/>
          <a:stretch>
            <a:fillRect/>
          </a:stretch>
        </p:blipFill>
        <p:spPr>
          <a:xfrm>
            <a:off x="3222625" y="3862387"/>
            <a:ext cx="2743200" cy="1827213"/>
          </a:xfrm>
          <a:prstGeom prst="rect">
            <a:avLst/>
          </a:prstGeom>
          <a:ln w="12700">
            <a:miter lim="400000"/>
          </a:ln>
        </p:spPr>
      </p:pic>
      <p:pic>
        <p:nvPicPr>
          <p:cNvPr id="750" name="Picture 6" descr="Picture 6"/>
          <p:cNvPicPr>
            <a:picLocks noChangeAspect="1"/>
          </p:cNvPicPr>
          <p:nvPr/>
        </p:nvPicPr>
        <p:blipFill>
          <a:blip r:embed="rId5"/>
          <a:stretch>
            <a:fillRect/>
          </a:stretch>
        </p:blipFill>
        <p:spPr>
          <a:xfrm>
            <a:off x="6116637" y="3862387"/>
            <a:ext cx="2743201" cy="1827213"/>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TextBox 1"/>
          <p:cNvSpPr txBox="1"/>
          <p:nvPr/>
        </p:nvSpPr>
        <p:spPr>
          <a:xfrm>
            <a:off x="4817326" y="6013453"/>
            <a:ext cx="4412400" cy="2888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400"/>
            </a:lvl1pPr>
          </a:lstStyle>
          <a:p>
            <a:r>
              <a:t>* Ευγενική χορηγία του Ingo Potrykus</a:t>
            </a:r>
          </a:p>
        </p:txBody>
      </p:sp>
      <p:sp>
        <p:nvSpPr>
          <p:cNvPr id="755" name="Title 3"/>
          <p:cNvSpPr txBox="1">
            <a:spLocks noGrp="1"/>
          </p:cNvSpPr>
          <p:nvPr>
            <p:ph type="title"/>
          </p:nvPr>
        </p:nvSpPr>
        <p:spPr>
          <a:xfrm>
            <a:off x="2886075" y="246063"/>
            <a:ext cx="3417888" cy="574676"/>
          </a:xfrm>
          <a:prstGeom prst="rect">
            <a:avLst/>
          </a:prstGeom>
        </p:spPr>
        <p:txBody>
          <a:bodyPr/>
          <a:lstStyle>
            <a:lvl1pPr defTabSz="329184">
              <a:defRPr sz="2304">
                <a:effectLst>
                  <a:outerShdw blurRad="36576" dist="27432" dir="2700000" rotWithShape="0">
                    <a:srgbClr val="000000">
                      <a:alpha val="40000"/>
                    </a:srgbClr>
                  </a:outerShdw>
                </a:effectLst>
              </a:defRPr>
            </a:lvl1pPr>
          </a:lstStyle>
          <a:p>
            <a:r>
              <a:t>Μια μελέτη περίπτωσης</a:t>
            </a:r>
          </a:p>
        </p:txBody>
      </p:sp>
      <p:graphicFrame>
        <p:nvGraphicFramePr>
          <p:cNvPr id="756" name="Table 6"/>
          <p:cNvGraphicFramePr/>
          <p:nvPr/>
        </p:nvGraphicFramePr>
        <p:xfrm>
          <a:off x="1270000" y="1827213"/>
          <a:ext cx="6835776" cy="3411540"/>
        </p:xfrm>
        <a:graphic>
          <a:graphicData uri="http://schemas.openxmlformats.org/drawingml/2006/table">
            <a:tbl>
              <a:tblPr firstRow="1" bandRow="1">
                <a:tableStyleId>{4C3C2611-4C71-4FC5-86AE-919BDF0F9419}</a:tableStyleId>
              </a:tblPr>
              <a:tblGrid>
                <a:gridCol w="3417888">
                  <a:extLst>
                    <a:ext uri="{9D8B030D-6E8A-4147-A177-3AD203B41FA5}">
                      <a16:colId xmlns:a16="http://schemas.microsoft.com/office/drawing/2014/main" val="20000"/>
                    </a:ext>
                  </a:extLst>
                </a:gridCol>
                <a:gridCol w="3417888">
                  <a:extLst>
                    <a:ext uri="{9D8B030D-6E8A-4147-A177-3AD203B41FA5}">
                      <a16:colId xmlns:a16="http://schemas.microsoft.com/office/drawing/2014/main" val="20001"/>
                    </a:ext>
                  </a:extLst>
                </a:gridCol>
              </a:tblGrid>
              <a:tr h="568590">
                <a:tc gridSpan="2">
                  <a:txBody>
                    <a:bodyPr/>
                    <a:lstStyle/>
                    <a:p>
                      <a:pPr>
                        <a:defRPr b="0">
                          <a:solidFill>
                            <a:srgbClr val="000000"/>
                          </a:solidFill>
                        </a:defRPr>
                      </a:pPr>
                      <a:r>
                        <a:rPr sz="2000" b="1">
                          <a:solidFill>
                            <a:schemeClr val="accent4">
                              <a:satOff val="-11794"/>
                              <a:lumOff val="27156"/>
                            </a:schemeClr>
                          </a:solidFill>
                          <a:latin typeface="+mj-lt"/>
                          <a:ea typeface="+mj-ea"/>
                          <a:cs typeface="+mj-cs"/>
                          <a:sym typeface="Helvetica"/>
                        </a:rPr>
                        <a:t>Ανεπάρκεια Βιταμίνης Α</a:t>
                      </a:r>
                    </a:p>
                  </a:txBody>
                  <a:tcPr marL="45710" marR="45710" marT="45710" marB="45710" horzOverflow="overflow">
                    <a:solidFill>
                      <a:srgbClr val="D62A2B"/>
                    </a:solidFill>
                  </a:tcPr>
                </a:tc>
                <a:tc hMerge="1">
                  <a:txBody>
                    <a:bodyPr/>
                    <a:lstStyle/>
                    <a:p>
                      <a:endParaRPr lang="en-US"/>
                    </a:p>
                  </a:txBody>
                  <a:tcPr/>
                </a:tc>
                <a:extLst>
                  <a:ext uri="{0D108BD9-81ED-4DB2-BD59-A6C34878D82A}">
                    <a16:rowId xmlns:a16="http://schemas.microsoft.com/office/drawing/2014/main" val="10000"/>
                  </a:ext>
                </a:extLst>
              </a:tr>
              <a:tr h="568590">
                <a:tc gridSpan="2">
                  <a:txBody>
                    <a:bodyPr/>
                    <a:lstStyle/>
                    <a:p>
                      <a:pPr>
                        <a:defRPr>
                          <a:solidFill>
                            <a:srgbClr val="000000"/>
                          </a:solidFill>
                        </a:defRPr>
                      </a:pPr>
                      <a:r>
                        <a:rPr sz="2000">
                          <a:solidFill>
                            <a:srgbClr val="3B3D3C"/>
                          </a:solidFill>
                          <a:latin typeface="+mj-lt"/>
                          <a:ea typeface="+mj-ea"/>
                          <a:cs typeface="+mj-cs"/>
                          <a:sym typeface="Helvetica"/>
                        </a:rPr>
                        <a:t>Παγκόσμια θνησιμότητα πληθυσμού (σε εκατομμύρια)</a:t>
                      </a:r>
                    </a:p>
                  </a:txBody>
                  <a:tcPr marL="45710" marR="45710" marT="45710" marB="45710" horzOverflow="overflow">
                    <a:solidFill>
                      <a:srgbClr val="8C8E8E"/>
                    </a:solidFill>
                  </a:tcPr>
                </a:tc>
                <a:tc hMerge="1">
                  <a:txBody>
                    <a:bodyPr/>
                    <a:lstStyle/>
                    <a:p>
                      <a:endParaRPr lang="en-US"/>
                    </a:p>
                  </a:txBody>
                  <a:tcPr/>
                </a:tc>
                <a:extLst>
                  <a:ext uri="{0D108BD9-81ED-4DB2-BD59-A6C34878D82A}">
                    <a16:rowId xmlns:a16="http://schemas.microsoft.com/office/drawing/2014/main" val="10001"/>
                  </a:ext>
                </a:extLst>
              </a:tr>
              <a:tr h="568590">
                <a:tc>
                  <a:txBody>
                    <a:bodyPr/>
                    <a:lstStyle/>
                    <a:p>
                      <a:pPr>
                        <a:defRPr>
                          <a:solidFill>
                            <a:srgbClr val="000000"/>
                          </a:solidFill>
                        </a:defRPr>
                      </a:pPr>
                      <a:r>
                        <a:rPr sz="2000" b="1">
                          <a:solidFill>
                            <a:srgbClr val="FF0000"/>
                          </a:solidFill>
                          <a:latin typeface="+mj-lt"/>
                          <a:ea typeface="+mj-ea"/>
                          <a:cs typeface="+mj-cs"/>
                          <a:sym typeface="Helvetica"/>
                        </a:rPr>
                        <a:t>Ανεπάρκεια Βιταμίνης Α</a:t>
                      </a:r>
                    </a:p>
                  </a:txBody>
                  <a:tcPr marL="45710" marR="45710" marT="45710" marB="45710" horzOverflow="overflow"/>
                </a:tc>
                <a:tc>
                  <a:txBody>
                    <a:bodyPr/>
                    <a:lstStyle/>
                    <a:p>
                      <a:pPr>
                        <a:defRPr>
                          <a:solidFill>
                            <a:srgbClr val="000000"/>
                          </a:solidFill>
                        </a:defRPr>
                      </a:pPr>
                      <a:r>
                        <a:rPr sz="2000" b="1">
                          <a:solidFill>
                            <a:srgbClr val="FF0000"/>
                          </a:solidFill>
                          <a:latin typeface="+mj-lt"/>
                          <a:ea typeface="+mj-ea"/>
                          <a:cs typeface="+mj-cs"/>
                          <a:sym typeface="Helvetica"/>
                        </a:rPr>
                        <a:t>1,9 - 2,7</a:t>
                      </a:r>
                    </a:p>
                  </a:txBody>
                  <a:tcPr marL="45710" marR="45710" marT="45710" marB="45710" horzOverflow="overflow"/>
                </a:tc>
                <a:extLst>
                  <a:ext uri="{0D108BD9-81ED-4DB2-BD59-A6C34878D82A}">
                    <a16:rowId xmlns:a16="http://schemas.microsoft.com/office/drawing/2014/main" val="10002"/>
                  </a:ext>
                </a:extLst>
              </a:tr>
              <a:tr h="568590">
                <a:tc>
                  <a:txBody>
                    <a:bodyPr/>
                    <a:lstStyle/>
                    <a:p>
                      <a:pPr>
                        <a:defRPr>
                          <a:solidFill>
                            <a:srgbClr val="000000"/>
                          </a:solidFill>
                        </a:defRPr>
                      </a:pPr>
                      <a:r>
                        <a:rPr sz="2000">
                          <a:solidFill>
                            <a:schemeClr val="accent1"/>
                          </a:solidFill>
                          <a:latin typeface="+mj-lt"/>
                          <a:ea typeface="+mj-ea"/>
                          <a:cs typeface="+mj-cs"/>
                          <a:sym typeface="Helvetica"/>
                        </a:rPr>
                        <a:t>HIV/AIDS</a:t>
                      </a:r>
                    </a:p>
                  </a:txBody>
                  <a:tcPr marL="45710" marR="45710" marT="45710" marB="45710" horzOverflow="overflow"/>
                </a:tc>
                <a:tc>
                  <a:txBody>
                    <a:bodyPr/>
                    <a:lstStyle/>
                    <a:p>
                      <a:pPr>
                        <a:defRPr>
                          <a:solidFill>
                            <a:srgbClr val="000000"/>
                          </a:solidFill>
                        </a:defRPr>
                      </a:pPr>
                      <a:r>
                        <a:rPr sz="2000">
                          <a:solidFill>
                            <a:schemeClr val="accent1"/>
                          </a:solidFill>
                          <a:latin typeface="+mj-lt"/>
                          <a:ea typeface="+mj-ea"/>
                          <a:cs typeface="+mj-cs"/>
                          <a:sym typeface="Helvetica"/>
                        </a:rPr>
                        <a:t>1,7</a:t>
                      </a:r>
                    </a:p>
                  </a:txBody>
                  <a:tcPr marL="45710" marR="45710" marT="45710" marB="45710" horzOverflow="overflow"/>
                </a:tc>
                <a:extLst>
                  <a:ext uri="{0D108BD9-81ED-4DB2-BD59-A6C34878D82A}">
                    <a16:rowId xmlns:a16="http://schemas.microsoft.com/office/drawing/2014/main" val="10003"/>
                  </a:ext>
                </a:extLst>
              </a:tr>
              <a:tr h="568590">
                <a:tc>
                  <a:txBody>
                    <a:bodyPr/>
                    <a:lstStyle/>
                    <a:p>
                      <a:pPr>
                        <a:defRPr>
                          <a:solidFill>
                            <a:srgbClr val="000000"/>
                          </a:solidFill>
                        </a:defRPr>
                      </a:pPr>
                      <a:r>
                        <a:rPr sz="2000">
                          <a:solidFill>
                            <a:schemeClr val="accent1"/>
                          </a:solidFill>
                          <a:latin typeface="+mj-lt"/>
                          <a:ea typeface="+mj-ea"/>
                          <a:cs typeface="+mj-cs"/>
                          <a:sym typeface="Helvetica"/>
                        </a:rPr>
                        <a:t>Φυματίωση</a:t>
                      </a:r>
                    </a:p>
                  </a:txBody>
                  <a:tcPr marL="45710" marR="45710" marT="45710" marB="45710" horzOverflow="overflow"/>
                </a:tc>
                <a:tc>
                  <a:txBody>
                    <a:bodyPr/>
                    <a:lstStyle/>
                    <a:p>
                      <a:pPr>
                        <a:defRPr>
                          <a:solidFill>
                            <a:srgbClr val="000000"/>
                          </a:solidFill>
                        </a:defRPr>
                      </a:pPr>
                      <a:r>
                        <a:rPr sz="2000">
                          <a:solidFill>
                            <a:schemeClr val="accent1"/>
                          </a:solidFill>
                          <a:latin typeface="+mj-lt"/>
                          <a:ea typeface="+mj-ea"/>
                          <a:cs typeface="+mj-cs"/>
                          <a:sym typeface="Helvetica"/>
                        </a:rPr>
                        <a:t>1,4</a:t>
                      </a:r>
                    </a:p>
                  </a:txBody>
                  <a:tcPr marL="45710" marR="45710" marT="45710" marB="45710" horzOverflow="overflow"/>
                </a:tc>
                <a:extLst>
                  <a:ext uri="{0D108BD9-81ED-4DB2-BD59-A6C34878D82A}">
                    <a16:rowId xmlns:a16="http://schemas.microsoft.com/office/drawing/2014/main" val="10004"/>
                  </a:ext>
                </a:extLst>
              </a:tr>
              <a:tr h="568590">
                <a:tc>
                  <a:txBody>
                    <a:bodyPr/>
                    <a:lstStyle/>
                    <a:p>
                      <a:pPr>
                        <a:defRPr>
                          <a:solidFill>
                            <a:srgbClr val="000000"/>
                          </a:solidFill>
                        </a:defRPr>
                      </a:pPr>
                      <a:r>
                        <a:rPr sz="2000">
                          <a:solidFill>
                            <a:schemeClr val="accent1"/>
                          </a:solidFill>
                          <a:latin typeface="+mj-lt"/>
                          <a:ea typeface="+mj-ea"/>
                          <a:cs typeface="+mj-cs"/>
                          <a:sym typeface="Helvetica"/>
                        </a:rPr>
                        <a:t> Ελονοσία</a:t>
                      </a:r>
                    </a:p>
                  </a:txBody>
                  <a:tcPr marL="45710" marR="45710" marT="45710" marB="45710" horzOverflow="overflow"/>
                </a:tc>
                <a:tc>
                  <a:txBody>
                    <a:bodyPr/>
                    <a:lstStyle/>
                    <a:p>
                      <a:pPr>
                        <a:defRPr>
                          <a:solidFill>
                            <a:srgbClr val="000000"/>
                          </a:solidFill>
                        </a:defRPr>
                      </a:pPr>
                      <a:r>
                        <a:rPr sz="2000">
                          <a:solidFill>
                            <a:schemeClr val="accent1"/>
                          </a:solidFill>
                          <a:latin typeface="+mj-lt"/>
                          <a:ea typeface="+mj-ea"/>
                          <a:cs typeface="+mj-cs"/>
                          <a:sym typeface="Helvetica"/>
                        </a:rPr>
                        <a:t>0,75</a:t>
                      </a:r>
                    </a:p>
                  </a:txBody>
                  <a:tcPr marL="45710" marR="45710" marT="45710" marB="45710" horzOverflow="overflow"/>
                </a:tc>
                <a:extLst>
                  <a:ext uri="{0D108BD9-81ED-4DB2-BD59-A6C34878D82A}">
                    <a16:rowId xmlns:a16="http://schemas.microsoft.com/office/drawing/2014/main" val="10005"/>
                  </a:ext>
                </a:extLst>
              </a:tr>
            </a:tbl>
          </a:graphicData>
        </a:graphic>
      </p:graphicFrame>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0" name="Picture 2" descr="Picture 2"/>
          <p:cNvPicPr>
            <a:picLocks noChangeAspect="1"/>
          </p:cNvPicPr>
          <p:nvPr/>
        </p:nvPicPr>
        <p:blipFill>
          <a:blip r:embed="rId3"/>
          <a:stretch>
            <a:fillRect/>
          </a:stretch>
        </p:blipFill>
        <p:spPr>
          <a:xfrm>
            <a:off x="4870917" y="1603375"/>
            <a:ext cx="3995271" cy="3771513"/>
          </a:xfrm>
          <a:prstGeom prst="rect">
            <a:avLst/>
          </a:prstGeom>
          <a:ln w="12700">
            <a:miter lim="400000"/>
          </a:ln>
        </p:spPr>
      </p:pic>
      <p:sp>
        <p:nvSpPr>
          <p:cNvPr id="761" name="TextBox 3"/>
          <p:cNvSpPr txBox="1"/>
          <p:nvPr/>
        </p:nvSpPr>
        <p:spPr>
          <a:xfrm>
            <a:off x="5140712" y="6183412"/>
            <a:ext cx="4003288" cy="2888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400"/>
            </a:lvl1pPr>
          </a:lstStyle>
          <a:p>
            <a:r>
              <a:t>Ευγενική χορηγία του Ινγκο Ποτρύκους</a:t>
            </a:r>
          </a:p>
        </p:txBody>
      </p:sp>
      <p:sp>
        <p:nvSpPr>
          <p:cNvPr id="762" name="Title 4"/>
          <p:cNvSpPr txBox="1">
            <a:spLocks noGrp="1"/>
          </p:cNvSpPr>
          <p:nvPr>
            <p:ph type="title"/>
          </p:nvPr>
        </p:nvSpPr>
        <p:spPr>
          <a:xfrm>
            <a:off x="3279775" y="228600"/>
            <a:ext cx="2813050" cy="576263"/>
          </a:xfrm>
          <a:prstGeom prst="rect">
            <a:avLst/>
          </a:prstGeom>
        </p:spPr>
        <p:txBody>
          <a:bodyPr/>
          <a:lstStyle>
            <a:lvl1pPr defTabSz="224027">
              <a:defRPr sz="1764">
                <a:effectLst>
                  <a:outerShdw blurRad="24892" dist="18669" dir="2700000" rotWithShape="0">
                    <a:srgbClr val="000000">
                      <a:alpha val="40000"/>
                    </a:srgbClr>
                  </a:outerShdw>
                </a:effectLst>
              </a:defRPr>
            </a:lvl1pPr>
          </a:lstStyle>
          <a:p>
            <a:r>
              <a:t>Golden Rice (Χρυσό ρύζι)</a:t>
            </a:r>
          </a:p>
        </p:txBody>
      </p:sp>
      <p:sp>
        <p:nvSpPr>
          <p:cNvPr id="763" name="Content Placeholder 5"/>
          <p:cNvSpPr txBox="1">
            <a:spLocks noGrp="1"/>
          </p:cNvSpPr>
          <p:nvPr>
            <p:ph type="body" sz="half" idx="1"/>
          </p:nvPr>
        </p:nvSpPr>
        <p:spPr>
          <a:xfrm>
            <a:off x="192378" y="1939075"/>
            <a:ext cx="5178426" cy="4189414"/>
          </a:xfrm>
          <a:prstGeom prst="rect">
            <a:avLst/>
          </a:prstGeom>
        </p:spPr>
        <p:txBody>
          <a:bodyPr/>
          <a:lstStyle/>
          <a:p>
            <a:pPr marL="0" indent="0">
              <a:spcBef>
                <a:spcPts val="500"/>
              </a:spcBef>
              <a:buSzTx/>
              <a:buNone/>
              <a:defRPr sz="2400"/>
            </a:pPr>
            <a:r>
              <a:t>Μια νέα πηγή βιταμίνης Α</a:t>
            </a:r>
          </a:p>
          <a:p>
            <a:pPr marL="0" indent="0">
              <a:spcBef>
                <a:spcPts val="500"/>
              </a:spcBef>
              <a:buSzTx/>
              <a:buNone/>
              <a:defRPr sz="2400"/>
            </a:pPr>
            <a:endParaRPr/>
          </a:p>
          <a:p>
            <a:pPr>
              <a:spcBef>
                <a:spcPts val="500"/>
              </a:spcBef>
              <a:defRPr sz="2400"/>
            </a:pPr>
            <a:r>
              <a:t>Ingo Potrykus, ETH Ζυρίχη</a:t>
            </a:r>
          </a:p>
          <a:p>
            <a:pPr>
              <a:spcBef>
                <a:spcPts val="500"/>
              </a:spcBef>
              <a:defRPr sz="2400"/>
            </a:pPr>
            <a:r>
              <a:t>Peter Beyer, Π. Φράιμπουργκ</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 name="Subtitle 2"/>
          <p:cNvSpPr txBox="1"/>
          <p:nvPr/>
        </p:nvSpPr>
        <p:spPr>
          <a:xfrm>
            <a:off x="334336" y="4511442"/>
            <a:ext cx="5672301" cy="14938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140588" indent="-140588" defTabSz="187452">
              <a:lnSpc>
                <a:spcPct val="80000"/>
              </a:lnSpc>
              <a:spcBef>
                <a:spcPts val="200"/>
              </a:spcBef>
              <a:buClr>
                <a:srgbClr val="44546A"/>
              </a:buClr>
              <a:buSzPct val="100000"/>
              <a:buFont typeface="Arial"/>
              <a:buChar char="•"/>
              <a:defRPr sz="1599">
                <a:solidFill>
                  <a:srgbClr val="000000"/>
                </a:solidFill>
                <a:latin typeface="+mj-lt"/>
                <a:ea typeface="+mj-ea"/>
                <a:cs typeface="+mj-cs"/>
                <a:sym typeface="Helvetica"/>
              </a:defRPr>
            </a:pPr>
            <a:r>
              <a:t>Οι Marc Van Montagu και Jeff Schell</a:t>
            </a:r>
          </a:p>
          <a:p>
            <a:pPr defTabSz="187452">
              <a:lnSpc>
                <a:spcPct val="80000"/>
              </a:lnSpc>
              <a:spcBef>
                <a:spcPts val="100"/>
              </a:spcBef>
              <a:defRPr sz="1599">
                <a:solidFill>
                  <a:srgbClr val="000000"/>
                </a:solidFill>
                <a:latin typeface="+mj-lt"/>
                <a:ea typeface="+mj-ea"/>
                <a:cs typeface="+mj-cs"/>
                <a:sym typeface="Helvetica"/>
              </a:defRPr>
            </a:pPr>
            <a:endParaRPr/>
          </a:p>
          <a:p>
            <a:pPr defTabSz="187452">
              <a:lnSpc>
                <a:spcPct val="80000"/>
              </a:lnSpc>
              <a:spcBef>
                <a:spcPts val="100"/>
              </a:spcBef>
              <a:defRPr sz="1599">
                <a:solidFill>
                  <a:srgbClr val="000000"/>
                </a:solidFill>
                <a:latin typeface="+mj-lt"/>
                <a:ea typeface="+mj-ea"/>
                <a:cs typeface="+mj-cs"/>
                <a:sym typeface="Helvetica"/>
              </a:defRPr>
            </a:pPr>
            <a:endParaRPr/>
          </a:p>
          <a:p>
            <a:pPr marL="140588" indent="-140588" defTabSz="187452">
              <a:lnSpc>
                <a:spcPct val="90000"/>
              </a:lnSpc>
              <a:spcBef>
                <a:spcPts val="200"/>
              </a:spcBef>
              <a:buClr>
                <a:srgbClr val="44546A"/>
              </a:buClr>
              <a:buSzPct val="100000"/>
              <a:buFont typeface="Arial"/>
              <a:buChar char="•"/>
              <a:defRPr sz="1599">
                <a:solidFill>
                  <a:srgbClr val="000000"/>
                </a:solidFill>
                <a:latin typeface="+mj-lt"/>
                <a:ea typeface="+mj-ea"/>
                <a:cs typeface="+mj-cs"/>
                <a:sym typeface="Helvetica"/>
              </a:defRPr>
            </a:pPr>
            <a:r>
              <a:t>Μαζί με τη Mary Dell Chilton Ανακάλυψαν το πλασμἰδιο Ti</a:t>
            </a:r>
          </a:p>
        </p:txBody>
      </p:sp>
      <p:sp>
        <p:nvSpPr>
          <p:cNvPr id="659" name="Rectangle 7"/>
          <p:cNvSpPr/>
          <p:nvPr/>
        </p:nvSpPr>
        <p:spPr>
          <a:xfrm>
            <a:off x="0" y="-63500"/>
            <a:ext cx="9144000" cy="1090613"/>
          </a:xfrm>
          <a:prstGeom prst="rect">
            <a:avLst/>
          </a:prstGeom>
          <a:solidFill>
            <a:srgbClr val="FFFFFF"/>
          </a:solidFill>
          <a:ln w="12700">
            <a:miter lim="400000"/>
          </a:ln>
        </p:spPr>
        <p:txBody>
          <a:bodyPr lIns="45719" rIns="45719" anchor="ctr"/>
          <a:lstStyle/>
          <a:p>
            <a:pPr algn="ctr">
              <a:defRPr>
                <a:solidFill>
                  <a:srgbClr val="FFFFFF"/>
                </a:solidFill>
                <a:latin typeface="+mn-lt"/>
                <a:ea typeface="+mn-ea"/>
                <a:cs typeface="+mn-cs"/>
                <a:sym typeface="Calibri"/>
              </a:defRPr>
            </a:pPr>
            <a:endParaRPr/>
          </a:p>
        </p:txBody>
      </p:sp>
      <p:pic>
        <p:nvPicPr>
          <p:cNvPr id="660" name="Picture 3" descr="Picture 3"/>
          <p:cNvPicPr>
            <a:picLocks noChangeAspect="1"/>
          </p:cNvPicPr>
          <p:nvPr/>
        </p:nvPicPr>
        <p:blipFill>
          <a:blip r:embed="rId3"/>
          <a:stretch>
            <a:fillRect/>
          </a:stretch>
        </p:blipFill>
        <p:spPr>
          <a:xfrm>
            <a:off x="5392737" y="749300"/>
            <a:ext cx="2273301" cy="2833689"/>
          </a:xfrm>
          <a:prstGeom prst="rect">
            <a:avLst/>
          </a:prstGeom>
          <a:ln w="12700">
            <a:miter lim="400000"/>
          </a:ln>
        </p:spPr>
      </p:pic>
      <p:pic>
        <p:nvPicPr>
          <p:cNvPr id="661" name="Picture 4" descr="Picture 4"/>
          <p:cNvPicPr>
            <a:picLocks noChangeAspect="1"/>
          </p:cNvPicPr>
          <p:nvPr/>
        </p:nvPicPr>
        <p:blipFill>
          <a:blip r:embed="rId4"/>
          <a:stretch>
            <a:fillRect/>
          </a:stretch>
        </p:blipFill>
        <p:spPr>
          <a:xfrm>
            <a:off x="1241425" y="749300"/>
            <a:ext cx="3606800" cy="2833689"/>
          </a:xfrm>
          <a:prstGeom prst="rect">
            <a:avLst/>
          </a:prstGeom>
          <a:ln w="12700">
            <a:miter lim="400000"/>
          </a:ln>
        </p:spPr>
      </p:pic>
      <p:pic>
        <p:nvPicPr>
          <p:cNvPr id="662" name="Picture 2" descr="Picture 2"/>
          <p:cNvPicPr>
            <a:picLocks noChangeAspect="1"/>
          </p:cNvPicPr>
          <p:nvPr/>
        </p:nvPicPr>
        <p:blipFill>
          <a:blip r:embed="rId5"/>
          <a:stretch>
            <a:fillRect/>
          </a:stretch>
        </p:blipFill>
        <p:spPr>
          <a:xfrm>
            <a:off x="6489700" y="4894262"/>
            <a:ext cx="2195514" cy="1652588"/>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TextBox 1"/>
          <p:cNvSpPr txBox="1"/>
          <p:nvPr/>
        </p:nvSpPr>
        <p:spPr>
          <a:xfrm>
            <a:off x="5765179" y="6166623"/>
            <a:ext cx="3559796" cy="2888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400"/>
            </a:lvl1pPr>
          </a:lstStyle>
          <a:p>
            <a:r>
              <a:t>Ευγενική χορηγία του Ινγκο Ποτρύκους</a:t>
            </a:r>
          </a:p>
        </p:txBody>
      </p:sp>
      <p:sp>
        <p:nvSpPr>
          <p:cNvPr id="768" name="Title 3"/>
          <p:cNvSpPr txBox="1">
            <a:spLocks noGrp="1"/>
          </p:cNvSpPr>
          <p:nvPr>
            <p:ph type="title"/>
          </p:nvPr>
        </p:nvSpPr>
        <p:spPr>
          <a:xfrm>
            <a:off x="3057525" y="251639"/>
            <a:ext cx="3028950" cy="576263"/>
          </a:xfrm>
          <a:prstGeom prst="rect">
            <a:avLst/>
          </a:prstGeom>
        </p:spPr>
        <p:txBody>
          <a:bodyPr/>
          <a:lstStyle>
            <a:lvl1pPr>
              <a:defRPr sz="3200"/>
            </a:lvl1pPr>
          </a:lstStyle>
          <a:p>
            <a:r>
              <a:t>Χρυσό ρύζι</a:t>
            </a:r>
          </a:p>
        </p:txBody>
      </p:sp>
      <p:sp>
        <p:nvSpPr>
          <p:cNvPr id="769" name="Content Placeholder 4"/>
          <p:cNvSpPr txBox="1">
            <a:spLocks noGrp="1"/>
          </p:cNvSpPr>
          <p:nvPr>
            <p:ph type="body" idx="1"/>
          </p:nvPr>
        </p:nvSpPr>
        <p:spPr>
          <a:xfrm>
            <a:off x="525462" y="1403350"/>
            <a:ext cx="8207376" cy="4187825"/>
          </a:xfrm>
          <a:prstGeom prst="rect">
            <a:avLst/>
          </a:prstGeom>
        </p:spPr>
        <p:txBody>
          <a:bodyPr/>
          <a:lstStyle/>
          <a:p>
            <a:pPr marL="329184" indent="-329184" defTabSz="438911">
              <a:spcBef>
                <a:spcPts val="0"/>
              </a:spcBef>
              <a:defRPr sz="2112"/>
            </a:pPr>
            <a:r>
              <a:t>Πραγματοποιήθηκε τον Φεβρουάριο του 1999. </a:t>
            </a:r>
          </a:p>
          <a:p>
            <a:pPr marL="0" indent="0" defTabSz="438911">
              <a:spcBef>
                <a:spcPts val="0"/>
              </a:spcBef>
              <a:buSzTx/>
              <a:buNone/>
              <a:defRPr sz="2112"/>
            </a:pPr>
            <a:endParaRPr/>
          </a:p>
          <a:p>
            <a:pPr marL="329184" indent="-329184" defTabSz="438911">
              <a:spcBef>
                <a:spcPts val="0"/>
              </a:spcBef>
              <a:defRPr sz="2112"/>
            </a:pPr>
            <a:r>
              <a:t>Θα μπορούσε να γίνει πράξη μέσα σε 2-5 χρόνια, και ν᾽ἀρχίσει να σώζει τα παιδιά από την τύφλωση και το θάνατο.</a:t>
            </a:r>
          </a:p>
          <a:p>
            <a:pPr marL="0" indent="0" defTabSz="438911">
              <a:spcBef>
                <a:spcPts val="0"/>
              </a:spcBef>
              <a:buSzTx/>
              <a:buNone/>
              <a:defRPr sz="2112"/>
            </a:pPr>
            <a:endParaRPr/>
          </a:p>
          <a:p>
            <a:pPr marL="329184" indent="-329184" defTabSz="438911">
              <a:spcBef>
                <a:spcPts val="0"/>
              </a:spcBef>
              <a:defRPr sz="2112"/>
            </a:pPr>
            <a:r>
              <a:t>Αλλά επειδή είναι </a:t>
            </a:r>
            <a:r>
              <a:rPr>
                <a:latin typeface="+mn-lt"/>
                <a:ea typeface="+mn-ea"/>
                <a:cs typeface="+mn-cs"/>
                <a:sym typeface="Calibri"/>
              </a:rPr>
              <a:t>ΓΤΟ,</a:t>
            </a:r>
            <a:r>
              <a:rPr sz="959">
                <a:latin typeface="+mn-lt"/>
                <a:ea typeface="+mn-ea"/>
                <a:cs typeface="+mn-cs"/>
                <a:sym typeface="Calibri"/>
              </a:rPr>
              <a:t>  </a:t>
            </a:r>
            <a:r>
              <a:t>μόλις τώρα έφτασε να είναι σύντομα διαθέσιμο στο Μπαγκλαντές.</a:t>
            </a:r>
          </a:p>
          <a:p>
            <a:pPr marL="0" indent="0" defTabSz="438911">
              <a:spcBef>
                <a:spcPts val="0"/>
              </a:spcBef>
              <a:buSzTx/>
              <a:buNone/>
              <a:defRPr sz="2112"/>
            </a:pPr>
            <a:endParaRPr/>
          </a:p>
          <a:p>
            <a:pPr marL="329184" indent="-329184" defTabSz="438911">
              <a:spcBef>
                <a:spcPts val="0"/>
              </a:spcBef>
              <a:defRPr sz="2112"/>
            </a:pPr>
            <a:r>
              <a:t>Γιατί; </a:t>
            </a:r>
          </a:p>
          <a:p>
            <a:pPr marL="329184" indent="-329184" defTabSz="438911">
              <a:spcBef>
                <a:spcPts val="0"/>
              </a:spcBef>
              <a:defRPr sz="2112"/>
            </a:pPr>
            <a:endParaRPr/>
          </a:p>
          <a:p>
            <a:pPr marL="329184" indent="-329184" defTabSz="438911">
              <a:spcBef>
                <a:spcPts val="0"/>
              </a:spcBef>
              <a:defRPr sz="2112">
                <a:solidFill>
                  <a:srgbClr val="FF0000"/>
                </a:solidFill>
              </a:defRPr>
            </a:pPr>
            <a:r>
              <a:t>Πολλαπλά χρόνια καθυστέρησης λόγω επιβολής κανονισμών και αντίστασης</a:t>
            </a:r>
            <a:r>
              <a:rPr>
                <a:solidFill>
                  <a:srgbClr val="3B3D3C"/>
                </a:solidFill>
              </a:rPr>
              <a:t>.</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3" name="Picture 4" descr="Picture 4"/>
          <p:cNvPicPr>
            <a:picLocks noChangeAspect="1"/>
          </p:cNvPicPr>
          <p:nvPr/>
        </p:nvPicPr>
        <p:blipFill>
          <a:blip r:embed="rId3"/>
          <a:stretch>
            <a:fillRect/>
          </a:stretch>
        </p:blipFill>
        <p:spPr>
          <a:xfrm>
            <a:off x="277813" y="1062037"/>
            <a:ext cx="3900488" cy="5491164"/>
          </a:xfrm>
          <a:prstGeom prst="rect">
            <a:avLst/>
          </a:prstGeom>
          <a:ln w="12700">
            <a:miter lim="400000"/>
          </a:ln>
        </p:spPr>
      </p:pic>
      <p:sp>
        <p:nvSpPr>
          <p:cNvPr id="774" name="TextBox 5"/>
          <p:cNvSpPr txBox="1"/>
          <p:nvPr/>
        </p:nvSpPr>
        <p:spPr>
          <a:xfrm>
            <a:off x="2048947" y="144887"/>
            <a:ext cx="5776915" cy="646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a:solidFill>
                  <a:srgbClr val="FFFFFF"/>
                </a:solidFill>
              </a:defRPr>
            </a:lvl1pPr>
          </a:lstStyle>
          <a:p>
            <a:r>
              <a:t>Επιστημονική φαντασία</a:t>
            </a:r>
          </a:p>
        </p:txBody>
      </p:sp>
      <p:sp>
        <p:nvSpPr>
          <p:cNvPr id="775" name="TextBox 6"/>
          <p:cNvSpPr txBox="1"/>
          <p:nvPr/>
        </p:nvSpPr>
        <p:spPr>
          <a:xfrm>
            <a:off x="4426777" y="2095500"/>
            <a:ext cx="4651024" cy="24199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000">
                <a:solidFill>
                  <a:srgbClr val="FF0000"/>
                </a:solidFill>
              </a:defRPr>
            </a:pPr>
            <a:r>
              <a:t>Η Γκρίνπις μπλοκάρει την ανάπτυξή του</a:t>
            </a:r>
            <a:endParaRPr>
              <a:latin typeface="+mj-lt"/>
              <a:ea typeface="+mj-ea"/>
              <a:cs typeface="+mj-cs"/>
              <a:sym typeface="Helvetica"/>
            </a:endParaRPr>
          </a:p>
          <a:p>
            <a:pPr>
              <a:defRPr sz="2000"/>
            </a:pPr>
            <a:endParaRPr>
              <a:latin typeface="+mj-lt"/>
              <a:ea typeface="+mj-ea"/>
              <a:cs typeface="+mj-cs"/>
              <a:sym typeface="Helvetica"/>
            </a:endParaRPr>
          </a:p>
          <a:p>
            <a:pPr>
              <a:defRPr sz="2000">
                <a:solidFill>
                  <a:srgbClr val="FF0000"/>
                </a:solidFill>
              </a:defRPr>
            </a:pPr>
            <a:endParaRPr>
              <a:latin typeface="+mj-lt"/>
              <a:ea typeface="+mj-ea"/>
              <a:cs typeface="+mj-cs"/>
              <a:sym typeface="Helvetica"/>
            </a:endParaRPr>
          </a:p>
          <a:p>
            <a:pPr>
              <a:defRPr sz="2000">
                <a:solidFill>
                  <a:srgbClr val="FF0000"/>
                </a:solidFill>
              </a:defRPr>
            </a:pPr>
            <a:r>
              <a:t>Και μετά ισχυρίζεται οτι…</a:t>
            </a:r>
            <a:endParaRPr>
              <a:latin typeface="+mj-lt"/>
              <a:ea typeface="+mj-ea"/>
              <a:cs typeface="+mj-cs"/>
              <a:sym typeface="Helvetica"/>
            </a:endParaRPr>
          </a:p>
          <a:p>
            <a:pPr>
              <a:defRPr sz="2000">
                <a:solidFill>
                  <a:srgbClr val="FF0000"/>
                </a:solidFill>
              </a:defRPr>
            </a:pPr>
            <a:endParaRPr>
              <a:latin typeface="+mj-lt"/>
              <a:ea typeface="+mj-ea"/>
              <a:cs typeface="+mj-cs"/>
              <a:sym typeface="Helvetica"/>
            </a:endParaRPr>
          </a:p>
          <a:p>
            <a:pPr>
              <a:defRPr sz="2000">
                <a:solidFill>
                  <a:srgbClr val="FF0000"/>
                </a:solidFill>
              </a:defRPr>
            </a:pPr>
            <a:endParaRPr>
              <a:latin typeface="+mj-lt"/>
              <a:ea typeface="+mj-ea"/>
              <a:cs typeface="+mj-cs"/>
              <a:sym typeface="Helvetica"/>
            </a:endParaRPr>
          </a:p>
          <a:p>
            <a:pPr>
              <a:defRPr sz="2000">
                <a:solidFill>
                  <a:srgbClr val="FF0000"/>
                </a:solidFill>
              </a:defRPr>
            </a:pPr>
            <a:r>
              <a:t>῾Πήρε τόσο καιρό ῾μέχρι να γίνει που δεν πρόκειται να δουλεύει</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TextBox 2"/>
          <p:cNvSpPr txBox="1"/>
          <p:nvPr/>
        </p:nvSpPr>
        <p:spPr>
          <a:xfrm>
            <a:off x="673894" y="1040427"/>
            <a:ext cx="7796212" cy="4777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3200" b="1">
                <a:solidFill>
                  <a:srgbClr val="FF0000"/>
                </a:solidFill>
              </a:defRPr>
            </a:pPr>
            <a:r>
              <a:t>Από το 2002 έως και 15.000.000 παιδιά έχουν ή πεθάνει ή αρρωστήσει λόγω ανεπάρκειας βιταμίνης Α</a:t>
            </a:r>
            <a:endParaRPr sz="2000">
              <a:latin typeface="+mj-lt"/>
              <a:ea typeface="+mj-ea"/>
              <a:cs typeface="+mj-cs"/>
              <a:sym typeface="Helvetica"/>
            </a:endParaRPr>
          </a:p>
          <a:p>
            <a:pPr algn="ctr">
              <a:defRPr sz="3200">
                <a:solidFill>
                  <a:srgbClr val="000000"/>
                </a:solidFill>
              </a:defRPr>
            </a:pPr>
            <a:endParaRPr sz="2000">
              <a:latin typeface="+mj-lt"/>
              <a:ea typeface="+mj-ea"/>
              <a:cs typeface="+mj-cs"/>
              <a:sym typeface="Helvetica"/>
            </a:endParaRPr>
          </a:p>
          <a:p>
            <a:pPr algn="ctr">
              <a:defRPr sz="3200">
                <a:solidFill>
                  <a:srgbClr val="000000"/>
                </a:solidFill>
              </a:defRPr>
            </a:pPr>
            <a:endParaRPr sz="2000">
              <a:latin typeface="+mj-lt"/>
              <a:ea typeface="+mj-ea"/>
              <a:cs typeface="+mj-cs"/>
              <a:sym typeface="Helvetica"/>
            </a:endParaRPr>
          </a:p>
          <a:p>
            <a:pPr algn="ctr">
              <a:defRPr sz="3200">
                <a:solidFill>
                  <a:srgbClr val="000000"/>
                </a:solidFill>
              </a:defRPr>
            </a:pPr>
            <a:endParaRPr sz="2000">
              <a:latin typeface="+mj-lt"/>
              <a:ea typeface="+mj-ea"/>
              <a:cs typeface="+mj-cs"/>
              <a:sym typeface="Helvetica"/>
            </a:endParaRPr>
          </a:p>
          <a:p>
            <a:pPr algn="ctr">
              <a:defRPr sz="3200">
                <a:solidFill>
                  <a:srgbClr val="000000"/>
                </a:solidFill>
              </a:defRPr>
            </a:pPr>
            <a:r>
              <a:t>Πόσοι πρέπει να πεθάνουν πριν να το θεωρήσουμε αυτό "</a:t>
            </a:r>
            <a:r>
              <a:rPr b="1"/>
              <a:t>έγκλημα κατά της ανθρωπότητας "</a:t>
            </a:r>
            <a:r>
              <a:t> που θάπρέπε να διωχθεί ποινικά;</a:t>
            </a:r>
          </a:p>
        </p:txBody>
      </p:sp>
      <p:sp>
        <p:nvSpPr>
          <p:cNvPr id="780" name="Rectangle 3"/>
          <p:cNvSpPr/>
          <p:nvPr/>
        </p:nvSpPr>
        <p:spPr>
          <a:xfrm>
            <a:off x="0" y="-63500"/>
            <a:ext cx="9144000" cy="1090613"/>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4" name="Picture 1" descr="Picture 1"/>
          <p:cNvPicPr>
            <a:picLocks noChangeAspect="1"/>
          </p:cNvPicPr>
          <p:nvPr/>
        </p:nvPicPr>
        <p:blipFill>
          <a:blip r:embed="rId3"/>
          <a:stretch>
            <a:fillRect/>
          </a:stretch>
        </p:blipFill>
        <p:spPr>
          <a:xfrm>
            <a:off x="5948362" y="998537"/>
            <a:ext cx="2600326" cy="3467101"/>
          </a:xfrm>
          <a:prstGeom prst="rect">
            <a:avLst/>
          </a:prstGeom>
          <a:ln w="12700">
            <a:miter lim="400000"/>
          </a:ln>
        </p:spPr>
      </p:pic>
      <p:pic>
        <p:nvPicPr>
          <p:cNvPr id="785" name="Picture 4" descr="Picture 4"/>
          <p:cNvPicPr>
            <a:picLocks noChangeAspect="1"/>
          </p:cNvPicPr>
          <p:nvPr/>
        </p:nvPicPr>
        <p:blipFill>
          <a:blip r:embed="rId4"/>
          <a:stretch>
            <a:fillRect/>
          </a:stretch>
        </p:blipFill>
        <p:spPr>
          <a:xfrm>
            <a:off x="231775" y="1074737"/>
            <a:ext cx="2124075" cy="2085976"/>
          </a:xfrm>
          <a:prstGeom prst="rect">
            <a:avLst/>
          </a:prstGeom>
          <a:ln w="12700">
            <a:miter lim="400000"/>
          </a:ln>
        </p:spPr>
      </p:pic>
      <p:sp>
        <p:nvSpPr>
          <p:cNvPr id="786" name="TextBox 3"/>
          <p:cNvSpPr txBox="1"/>
          <p:nvPr/>
        </p:nvSpPr>
        <p:spPr>
          <a:xfrm>
            <a:off x="2549525" y="1646238"/>
            <a:ext cx="3205164" cy="1107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400" b="1" i="1"/>
            </a:pPr>
            <a:r>
              <a:t>Ξανθομονάδες</a:t>
            </a:r>
          </a:p>
          <a:p>
            <a:pPr algn="ctr">
              <a:defRPr sz="2400" b="1" i="1"/>
            </a:pPr>
            <a:r>
              <a:t>(Xanthomonas</a:t>
            </a:r>
            <a:r>
              <a:rPr i="0"/>
              <a:t> wilt)</a:t>
            </a:r>
            <a:endParaRPr sz="2000">
              <a:latin typeface="+mj-lt"/>
              <a:ea typeface="+mj-ea"/>
              <a:cs typeface="+mj-cs"/>
              <a:sym typeface="Helvetica"/>
            </a:endParaRPr>
          </a:p>
        </p:txBody>
      </p:sp>
      <p:sp>
        <p:nvSpPr>
          <p:cNvPr id="787" name="TextBox 4"/>
          <p:cNvSpPr txBox="1"/>
          <p:nvPr/>
        </p:nvSpPr>
        <p:spPr>
          <a:xfrm>
            <a:off x="216505" y="3098028"/>
            <a:ext cx="8394701" cy="3507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b="1">
                <a:solidFill>
                  <a:srgbClr val="FF0000"/>
                </a:solidFill>
                <a:latin typeface="+mn-lt"/>
                <a:ea typeface="+mn-ea"/>
                <a:cs typeface="+mn-cs"/>
                <a:sym typeface="Calibri"/>
              </a:defRPr>
            </a:pPr>
            <a:r>
              <a:t>Καμία ποικιλία μπανάνας </a:t>
            </a:r>
          </a:p>
          <a:p>
            <a:pPr>
              <a:defRPr sz="2400" b="1">
                <a:solidFill>
                  <a:srgbClr val="FF0000"/>
                </a:solidFill>
                <a:latin typeface="+mn-lt"/>
                <a:ea typeface="+mn-ea"/>
                <a:cs typeface="+mn-cs"/>
                <a:sym typeface="Calibri"/>
              </a:defRPr>
            </a:pPr>
            <a:r>
              <a:t>δεν είναι φυσικά ανθεκτική, </a:t>
            </a:r>
          </a:p>
          <a:p>
            <a:pPr>
              <a:defRPr sz="2400" b="1">
                <a:solidFill>
                  <a:srgbClr val="FF0000"/>
                </a:solidFill>
                <a:latin typeface="+mn-lt"/>
                <a:ea typeface="+mn-ea"/>
                <a:cs typeface="+mn-cs"/>
                <a:sym typeface="Calibri"/>
              </a:defRPr>
            </a:pPr>
            <a:r>
              <a:t>οπότε δεν υπάρχει συμβατική λύση      </a:t>
            </a:r>
          </a:p>
          <a:p>
            <a:pPr algn="ctr">
              <a:defRPr sz="1300">
                <a:latin typeface="+mn-lt"/>
                <a:ea typeface="+mn-ea"/>
                <a:cs typeface="+mn-cs"/>
                <a:sym typeface="Calibri"/>
              </a:defRPr>
            </a:pPr>
            <a:endParaRPr/>
          </a:p>
          <a:p>
            <a:pPr>
              <a:defRPr sz="3000" b="1">
                <a:solidFill>
                  <a:srgbClr val="00B050"/>
                </a:solidFill>
                <a:latin typeface="+mn-lt"/>
                <a:ea typeface="+mn-ea"/>
                <a:cs typeface="+mn-cs"/>
                <a:sym typeface="Calibri"/>
              </a:defRPr>
            </a:pPr>
            <a:r>
              <a:t>Ομως:</a:t>
            </a:r>
          </a:p>
          <a:p>
            <a:pPr>
              <a:defRPr sz="2100" b="1">
                <a:solidFill>
                  <a:srgbClr val="00B050"/>
                </a:solidFill>
                <a:latin typeface="+mn-lt"/>
                <a:ea typeface="+mn-ea"/>
                <a:cs typeface="+mn-cs"/>
                <a:sym typeface="Calibri"/>
              </a:defRPr>
            </a:pPr>
            <a:r>
              <a:t>Η γλυκιά πιπεριά είναι ανθεκτική στiς  </a:t>
            </a:r>
            <a:r>
              <a:rPr i="1"/>
              <a:t>Ξανθομονάδες: είναι γνωστό ότι </a:t>
            </a:r>
            <a:r>
              <a:t>περιέχει δύο γονίδια που ειναι υπεύθυνα για αυτή την αντίσταση.  Χρησιμοποιώντας τεχνικές ακριβείας, αυτά τα γονίδια μεταφέρθηκαν στη μπανάνα και αυτές οι τροποποιημένες μπανάνες αρχισαν τώρα να καλλιεργούνται σε δοκιμές πεδίου.</a:t>
            </a:r>
          </a:p>
        </p:txBody>
      </p:sp>
      <p:sp>
        <p:nvSpPr>
          <p:cNvPr id="788" name="TextBox 5"/>
          <p:cNvSpPr txBox="1"/>
          <p:nvPr/>
        </p:nvSpPr>
        <p:spPr>
          <a:xfrm>
            <a:off x="2641600" y="222250"/>
            <a:ext cx="4978400" cy="4862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a:solidFill>
                  <a:srgbClr val="FFFFFF"/>
                </a:solidFill>
              </a:defRPr>
            </a:lvl1pPr>
          </a:lstStyle>
          <a:p>
            <a:r>
              <a:t>Το πρόβλημα της μπανάνας</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2" name="Picture 1" descr="Picture 1"/>
          <p:cNvPicPr>
            <a:picLocks noChangeAspect="1"/>
          </p:cNvPicPr>
          <p:nvPr/>
        </p:nvPicPr>
        <p:blipFill>
          <a:blip r:embed="rId3"/>
          <a:stretch>
            <a:fillRect/>
          </a:stretch>
        </p:blipFill>
        <p:spPr>
          <a:xfrm>
            <a:off x="564560" y="962637"/>
            <a:ext cx="8091080" cy="5201626"/>
          </a:xfrm>
          <a:prstGeom prst="rect">
            <a:avLst/>
          </a:prstGeom>
          <a:ln w="12700">
            <a:miter lim="400000"/>
          </a:ln>
        </p:spPr>
      </p:pic>
      <p:sp>
        <p:nvSpPr>
          <p:cNvPr id="793" name="Spodoptera frugiperda: μια νέα απειλή στη Νότια Αφρική"/>
          <p:cNvSpPr txBox="1"/>
          <p:nvPr/>
        </p:nvSpPr>
        <p:spPr>
          <a:xfrm>
            <a:off x="1070382" y="316269"/>
            <a:ext cx="7319756" cy="3875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100" b="1"/>
            </a:lvl1pPr>
          </a:lstStyle>
          <a:p>
            <a:r>
              <a:t>Spodoptera frugiperda: μια νέα απειλή στη Νότια Αφρική</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 name="Title 1"/>
          <p:cNvSpPr txBox="1">
            <a:spLocks noGrp="1"/>
          </p:cNvSpPr>
          <p:nvPr>
            <p:ph type="title"/>
          </p:nvPr>
        </p:nvSpPr>
        <p:spPr>
          <a:prstGeom prst="rect">
            <a:avLst/>
          </a:prstGeom>
        </p:spPr>
        <p:txBody>
          <a:bodyPr/>
          <a:lstStyle/>
          <a:p>
            <a:pPr>
              <a:defRPr>
                <a:effectLst/>
              </a:defRPr>
            </a:pPr>
            <a:r>
              <a:t>Μπαγκλαντές: η μελιτζάνα BT</a:t>
            </a:r>
          </a:p>
        </p:txBody>
      </p:sp>
      <p:pic>
        <p:nvPicPr>
          <p:cNvPr id="798" name="Content Placeholder 4" descr="Content Placeholder 4"/>
          <p:cNvPicPr>
            <a:picLocks noChangeAspect="1"/>
          </p:cNvPicPr>
          <p:nvPr/>
        </p:nvPicPr>
        <p:blipFill>
          <a:blip r:embed="rId3"/>
          <a:stretch>
            <a:fillRect/>
          </a:stretch>
        </p:blipFill>
        <p:spPr>
          <a:xfrm>
            <a:off x="457200" y="1600200"/>
            <a:ext cx="8229600" cy="4525963"/>
          </a:xfrm>
          <a:prstGeom prst="rect">
            <a:avLst/>
          </a:prstGeom>
          <a:ln w="12700">
            <a:miter lim="400000"/>
          </a:ln>
        </p:spPr>
      </p:pic>
      <p:sp>
        <p:nvSpPr>
          <p:cNvPr id="799" name="TextBox 2"/>
          <p:cNvSpPr txBox="1"/>
          <p:nvPr/>
        </p:nvSpPr>
        <p:spPr>
          <a:xfrm>
            <a:off x="6626225" y="6604000"/>
            <a:ext cx="2655889" cy="218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800">
                <a:solidFill>
                  <a:srgbClr val="000000"/>
                </a:solidFill>
                <a:latin typeface="+mn-lt"/>
                <a:ea typeface="+mn-ea"/>
                <a:cs typeface="+mn-cs"/>
                <a:sym typeface="Calibri"/>
              </a:defRPr>
            </a:lvl1pPr>
          </a:lstStyle>
          <a:p>
            <a:r>
              <a:t>Η Συμμαχία για την επιστήμη του Αρίφ Χόσάιν/Κορνέλ</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TextBox 1"/>
          <p:cNvSpPr txBox="1"/>
          <p:nvPr/>
        </p:nvSpPr>
        <p:spPr>
          <a:xfrm>
            <a:off x="2271713" y="857250"/>
            <a:ext cx="4872038" cy="1013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685800">
              <a:defRPr sz="3300" b="1">
                <a:solidFill>
                  <a:srgbClr val="000000"/>
                </a:solidFill>
                <a:latin typeface="Times New Roman"/>
                <a:ea typeface="Times New Roman"/>
                <a:cs typeface="Times New Roman"/>
                <a:sym typeface="Times New Roman"/>
              </a:defRPr>
            </a:pPr>
            <a:r>
              <a:t>Παπάγια Χαβάης</a:t>
            </a:r>
            <a:endParaRPr>
              <a:solidFill>
                <a:srgbClr val="FFFFFF"/>
              </a:solidFill>
            </a:endParaRPr>
          </a:p>
          <a:p>
            <a:pPr defTabSz="685800">
              <a:defRPr sz="3300">
                <a:solidFill>
                  <a:srgbClr val="000000"/>
                </a:solidFill>
                <a:latin typeface="Times New Roman"/>
                <a:ea typeface="Times New Roman"/>
                <a:cs typeface="Times New Roman"/>
                <a:sym typeface="Times New Roman"/>
              </a:defRPr>
            </a:pPr>
            <a:r>
              <a:t>     </a:t>
            </a:r>
            <a:r>
              <a:rPr sz="2700"/>
              <a:t>Σχεδόν καταστροφή.</a:t>
            </a:r>
          </a:p>
        </p:txBody>
      </p:sp>
      <p:pic>
        <p:nvPicPr>
          <p:cNvPr id="804" name="Picture 2" descr="Picture 2"/>
          <p:cNvPicPr>
            <a:picLocks noChangeAspect="1"/>
          </p:cNvPicPr>
          <p:nvPr/>
        </p:nvPicPr>
        <p:blipFill>
          <a:blip r:embed="rId3"/>
          <a:stretch>
            <a:fillRect/>
          </a:stretch>
        </p:blipFill>
        <p:spPr>
          <a:xfrm>
            <a:off x="257175" y="2005013"/>
            <a:ext cx="4451350" cy="3351213"/>
          </a:xfrm>
          <a:prstGeom prst="rect">
            <a:avLst/>
          </a:prstGeom>
          <a:ln w="12700">
            <a:miter lim="400000"/>
          </a:ln>
        </p:spPr>
      </p:pic>
      <p:pic>
        <p:nvPicPr>
          <p:cNvPr id="805" name="Picture 7" descr="Picture 7"/>
          <p:cNvPicPr>
            <a:picLocks noChangeAspect="1"/>
          </p:cNvPicPr>
          <p:nvPr/>
        </p:nvPicPr>
        <p:blipFill>
          <a:blip r:embed="rId4"/>
          <a:stretch>
            <a:fillRect/>
          </a:stretch>
        </p:blipFill>
        <p:spPr>
          <a:xfrm>
            <a:off x="5908675" y="1549400"/>
            <a:ext cx="2311400" cy="2130425"/>
          </a:xfrm>
          <a:prstGeom prst="rect">
            <a:avLst/>
          </a:prstGeom>
          <a:ln w="12700">
            <a:miter lim="400000"/>
          </a:ln>
        </p:spPr>
      </p:pic>
      <p:grpSp>
        <p:nvGrpSpPr>
          <p:cNvPr id="808" name="Group 8"/>
          <p:cNvGrpSpPr/>
          <p:nvPr/>
        </p:nvGrpSpPr>
        <p:grpSpPr>
          <a:xfrm>
            <a:off x="4919662" y="3898900"/>
            <a:ext cx="4289426" cy="1457325"/>
            <a:chOff x="0" y="0"/>
            <a:chExt cx="4289425" cy="1457325"/>
          </a:xfrm>
        </p:grpSpPr>
        <p:pic>
          <p:nvPicPr>
            <p:cNvPr id="806" name="Picture 9" descr="Picture 9"/>
            <p:cNvPicPr>
              <a:picLocks noChangeAspect="1"/>
            </p:cNvPicPr>
            <p:nvPr/>
          </p:nvPicPr>
          <p:blipFill>
            <a:blip r:embed="rId5"/>
            <a:stretch>
              <a:fillRect/>
            </a:stretch>
          </p:blipFill>
          <p:spPr>
            <a:xfrm>
              <a:off x="-1" y="0"/>
              <a:ext cx="2289051" cy="1457325"/>
            </a:xfrm>
            <a:prstGeom prst="rect">
              <a:avLst/>
            </a:prstGeom>
            <a:ln w="12700" cap="flat">
              <a:solidFill>
                <a:srgbClr val="000000"/>
              </a:solidFill>
              <a:prstDash val="solid"/>
              <a:miter lim="800000"/>
            </a:ln>
            <a:effectLst/>
          </p:spPr>
        </p:pic>
        <p:pic>
          <p:nvPicPr>
            <p:cNvPr id="807" name="Picture 10" descr="Picture 10"/>
            <p:cNvPicPr>
              <a:picLocks noChangeAspect="1"/>
            </p:cNvPicPr>
            <p:nvPr/>
          </p:nvPicPr>
          <p:blipFill>
            <a:blip r:embed="rId6"/>
            <a:stretch>
              <a:fillRect/>
            </a:stretch>
          </p:blipFill>
          <p:spPr>
            <a:xfrm>
              <a:off x="2289050" y="0"/>
              <a:ext cx="2000375" cy="1457325"/>
            </a:xfrm>
            <a:prstGeom prst="rect">
              <a:avLst/>
            </a:prstGeom>
            <a:ln w="12700" cap="flat">
              <a:solidFill>
                <a:srgbClr val="000000"/>
              </a:solidFill>
              <a:prstDash val="solid"/>
              <a:miter lim="800000"/>
            </a:ln>
            <a:effectLst/>
          </p:spPr>
        </p:pic>
      </p:gr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 name="TextBox 1"/>
          <p:cNvSpPr txBox="1"/>
          <p:nvPr/>
        </p:nvSpPr>
        <p:spPr>
          <a:xfrm>
            <a:off x="1099571" y="249453"/>
            <a:ext cx="6632576" cy="65152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685800">
              <a:defRPr sz="2700" b="1">
                <a:solidFill>
                  <a:srgbClr val="0000FF"/>
                </a:solidFill>
                <a:latin typeface="Times New Roman"/>
                <a:ea typeface="Times New Roman"/>
                <a:cs typeface="Times New Roman"/>
                <a:sym typeface="Times New Roman"/>
              </a:defRPr>
            </a:pPr>
            <a:r>
              <a:t>H ΓΤΟ παπάγια διασώζει τη χαβανέζικη σοδειά</a:t>
            </a:r>
            <a:endParaRPr>
              <a:solidFill>
                <a:srgbClr val="FFFFFF"/>
              </a:solidFill>
            </a:endParaRPr>
          </a:p>
          <a:p>
            <a:pPr defTabSz="685800">
              <a:defRPr sz="2700" b="1">
                <a:solidFill>
                  <a:srgbClr val="000000"/>
                </a:solidFill>
                <a:latin typeface="Times New Roman"/>
                <a:ea typeface="Times New Roman"/>
                <a:cs typeface="Times New Roman"/>
                <a:sym typeface="Times New Roman"/>
              </a:defRPr>
            </a:pPr>
            <a:endParaRPr>
              <a:solidFill>
                <a:srgbClr val="FFFFFF"/>
              </a:solidFill>
            </a:endParaRPr>
          </a:p>
          <a:p>
            <a:pPr defTabSz="685800">
              <a:defRPr sz="2100">
                <a:solidFill>
                  <a:srgbClr val="000000"/>
                </a:solidFill>
                <a:latin typeface="Times New Roman"/>
                <a:ea typeface="Times New Roman"/>
                <a:cs typeface="Times New Roman"/>
                <a:sym typeface="Times New Roman"/>
              </a:defRPr>
            </a:pPr>
            <a:r>
              <a:t>Τη δεκαετία του 1990, οι Χαβανέζικες παπάγια μαστίζονται από τον ιό δακτυλιωτής κηλίδωσης (Papaya Ringspot virus) που αποδεκατίζει τη μισή καλλιέργεια της πολιτείας της Χαβάης.</a:t>
            </a:r>
            <a:endParaRPr>
              <a:solidFill>
                <a:srgbClr val="FFFFFF"/>
              </a:solidFill>
            </a:endParaRPr>
          </a:p>
          <a:p>
            <a:pPr defTabSz="685800">
              <a:defRPr sz="2100">
                <a:solidFill>
                  <a:srgbClr val="000000"/>
                </a:solidFill>
                <a:latin typeface="Times New Roman"/>
                <a:ea typeface="Times New Roman"/>
                <a:cs typeface="Times New Roman"/>
                <a:sym typeface="Times New Roman"/>
              </a:defRPr>
            </a:pPr>
            <a:r>
              <a:t> </a:t>
            </a:r>
            <a:endParaRPr>
              <a:solidFill>
                <a:srgbClr val="FFFFFF"/>
              </a:solidFill>
            </a:endParaRPr>
          </a:p>
          <a:p>
            <a:pPr defTabSz="685800">
              <a:defRPr sz="2100">
                <a:solidFill>
                  <a:srgbClr val="000000"/>
                </a:solidFill>
                <a:latin typeface="Times New Roman"/>
                <a:ea typeface="Times New Roman"/>
                <a:cs typeface="Times New Roman"/>
                <a:sym typeface="Times New Roman"/>
              </a:defRPr>
            </a:pPr>
            <a:r>
              <a:t>Το 1998, ο Ντένις Γκονζάλβες από το Πανεπιστήμιο της Χαβάης ανέπτυξε μία διαγονιδιακή παπάγια που ονομάζεται ῾ουράνιο τόξο᾽, ἡ οποία είναι ανθεκτική στον ιό. </a:t>
            </a:r>
            <a:endParaRPr>
              <a:solidFill>
                <a:srgbClr val="FFFFFF"/>
              </a:solidFill>
            </a:endParaRPr>
          </a:p>
          <a:p>
            <a:pPr defTabSz="685800">
              <a:defRPr sz="2100">
                <a:solidFill>
                  <a:srgbClr val="000000"/>
                </a:solidFill>
                <a:latin typeface="Times New Roman"/>
                <a:ea typeface="Times New Roman"/>
                <a:cs typeface="Times New Roman"/>
                <a:sym typeface="Times New Roman"/>
              </a:defRPr>
            </a:pPr>
            <a:endParaRPr>
              <a:solidFill>
                <a:srgbClr val="FFFFFF"/>
              </a:solidFill>
            </a:endParaRPr>
          </a:p>
          <a:p>
            <a:pPr defTabSz="685800">
              <a:defRPr sz="2100">
                <a:solidFill>
                  <a:srgbClr val="000000"/>
                </a:solidFill>
                <a:latin typeface="Times New Roman"/>
                <a:ea typeface="Times New Roman"/>
                <a:cs typeface="Times New Roman"/>
                <a:sym typeface="Times New Roman"/>
              </a:defRPr>
            </a:pPr>
            <a:r>
              <a:t>Τώρα </a:t>
            </a:r>
            <a:r>
              <a:rPr u="sng">
                <a:solidFill>
                  <a:srgbClr val="F58025"/>
                </a:solidFill>
                <a:uFill>
                  <a:solidFill>
                    <a:srgbClr val="F58025"/>
                  </a:solidFill>
                </a:uFill>
                <a:hlinkClick r:id="rId2"/>
              </a:rPr>
              <a:t>77 τοις εκατό της παπάγιας</a:t>
            </a:r>
            <a:r>
              <a:t> που καλλιεργούνται στη Χαβάη είναι γενετικά τροποποιημένες και καταναλώνονται στις ΗΠΑ.</a:t>
            </a:r>
            <a:endParaRPr>
              <a:solidFill>
                <a:srgbClr val="FFFFFF"/>
              </a:solidFill>
            </a:endParaRPr>
          </a:p>
          <a:p>
            <a:pPr defTabSz="685800">
              <a:defRPr sz="2100">
                <a:solidFill>
                  <a:srgbClr val="000000"/>
                </a:solidFill>
                <a:latin typeface="Times New Roman"/>
                <a:ea typeface="Times New Roman"/>
                <a:cs typeface="Times New Roman"/>
                <a:sym typeface="Times New Roman"/>
              </a:defRPr>
            </a:pPr>
            <a:endParaRPr>
              <a:solidFill>
                <a:srgbClr val="FFFFFF"/>
              </a:solidFill>
            </a:endParaRPr>
          </a:p>
          <a:p>
            <a:pPr defTabSz="685800">
              <a:defRPr sz="2100" b="1">
                <a:solidFill>
                  <a:srgbClr val="000000"/>
                </a:solidFill>
                <a:latin typeface="Times New Roman"/>
                <a:ea typeface="Times New Roman"/>
                <a:cs typeface="Times New Roman"/>
                <a:sym typeface="Times New Roman"/>
              </a:defRPr>
            </a:pPr>
            <a:endParaRPr>
              <a:solidFill>
                <a:srgbClr val="FFFFFF"/>
              </a:solidFill>
            </a:endParaRPr>
          </a:p>
          <a:p>
            <a:pPr algn="ctr" defTabSz="685800">
              <a:defRPr sz="2800" b="1">
                <a:solidFill>
                  <a:srgbClr val="FF0000"/>
                </a:solidFill>
                <a:latin typeface="Times New Roman"/>
                <a:ea typeface="Times New Roman"/>
                <a:cs typeface="Times New Roman"/>
                <a:sym typeface="Times New Roman"/>
              </a:defRPr>
            </a:pPr>
            <a:r>
              <a:t>Αλλά στην Ταϊλάνδη αυτή η λύση είναι απαγορευμένη</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 name="TextBox 1"/>
          <p:cNvSpPr txBox="1"/>
          <p:nvPr/>
        </p:nvSpPr>
        <p:spPr>
          <a:xfrm>
            <a:off x="1416050" y="1589087"/>
            <a:ext cx="6226175" cy="40934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342900">
              <a:defRPr sz="2100">
                <a:solidFill>
                  <a:srgbClr val="FF0000"/>
                </a:solidFill>
              </a:defRPr>
            </a:pPr>
            <a:r>
              <a:t>Αν δεν θέλετε να τρώτε τροφές που προέρχονται από τεχνικές ΓΤ, τότε μην το κάνετε. Είναι δική σας επιλογή.</a:t>
            </a:r>
            <a:endParaRPr sz="2000">
              <a:latin typeface="+mj-lt"/>
              <a:ea typeface="+mj-ea"/>
              <a:cs typeface="+mj-cs"/>
              <a:sym typeface="Helvetica"/>
            </a:endParaRPr>
          </a:p>
          <a:p>
            <a:pPr algn="ctr" defTabSz="342900">
              <a:defRPr sz="2100"/>
            </a:pPr>
            <a:endParaRPr sz="2000">
              <a:latin typeface="+mj-lt"/>
              <a:ea typeface="+mj-ea"/>
              <a:cs typeface="+mj-cs"/>
              <a:sym typeface="Helvetica"/>
            </a:endParaRPr>
          </a:p>
          <a:p>
            <a:pPr algn="ctr" defTabSz="342900">
              <a:defRPr sz="2100">
                <a:solidFill>
                  <a:srgbClr val="FF0000"/>
                </a:solidFill>
              </a:defRPr>
            </a:pPr>
            <a:r>
              <a:t>Αλλά μην </a:t>
            </a:r>
            <a:r>
              <a:rPr u="sng"/>
              <a:t>προσποιήσθε</a:t>
            </a:r>
            <a:r>
              <a:t> οτι αυτά τα τρόφιμα είναι επικίνδυνα</a:t>
            </a:r>
            <a:endParaRPr sz="2000">
              <a:latin typeface="+mj-lt"/>
              <a:ea typeface="+mj-ea"/>
              <a:cs typeface="+mj-cs"/>
              <a:sym typeface="Helvetica"/>
            </a:endParaRPr>
          </a:p>
          <a:p>
            <a:pPr algn="ctr" defTabSz="342900">
              <a:defRPr sz="2100">
                <a:solidFill>
                  <a:srgbClr val="FF0000"/>
                </a:solidFill>
              </a:defRPr>
            </a:pPr>
            <a:endParaRPr sz="2000">
              <a:latin typeface="+mj-lt"/>
              <a:ea typeface="+mj-ea"/>
              <a:cs typeface="+mj-cs"/>
              <a:sym typeface="Helvetica"/>
            </a:endParaRPr>
          </a:p>
          <a:p>
            <a:pPr algn="ctr" defTabSz="342900">
              <a:defRPr sz="2100"/>
            </a:pPr>
            <a:endParaRPr sz="2000">
              <a:latin typeface="+mj-lt"/>
              <a:ea typeface="+mj-ea"/>
              <a:cs typeface="+mj-cs"/>
              <a:sym typeface="Helvetica"/>
            </a:endParaRPr>
          </a:p>
          <a:p>
            <a:pPr algn="ctr" defTabSz="342900">
              <a:defRPr sz="2700" b="1" i="1">
                <a:solidFill>
                  <a:srgbClr val="00B050"/>
                </a:solidFill>
              </a:defRPr>
            </a:pPr>
            <a:r>
              <a:t>Αν κάτι…</a:t>
            </a:r>
            <a:endParaRPr sz="2000">
              <a:latin typeface="+mj-lt"/>
              <a:ea typeface="+mj-ea"/>
              <a:cs typeface="+mj-cs"/>
              <a:sym typeface="Helvetica"/>
            </a:endParaRPr>
          </a:p>
          <a:p>
            <a:pPr algn="ctr" defTabSz="342900">
              <a:defRPr sz="2700"/>
            </a:pPr>
            <a:endParaRPr sz="2000">
              <a:latin typeface="+mj-lt"/>
              <a:ea typeface="+mj-ea"/>
              <a:cs typeface="+mj-cs"/>
              <a:sym typeface="Helvetica"/>
            </a:endParaRPr>
          </a:p>
          <a:p>
            <a:pPr algn="ctr" defTabSz="342900">
              <a:defRPr sz="2700" b="1">
                <a:solidFill>
                  <a:srgbClr val="00B050"/>
                </a:solidFill>
              </a:defRPr>
            </a:pPr>
            <a:r>
              <a:t>Είναι μάλλον ασφαλέστερα από τα συμβατικά.</a:t>
            </a:r>
          </a:p>
        </p:txBody>
      </p:sp>
      <p:sp>
        <p:nvSpPr>
          <p:cNvPr id="815" name="TextBox 2"/>
          <p:cNvSpPr txBox="1"/>
          <p:nvPr/>
        </p:nvSpPr>
        <p:spPr>
          <a:xfrm>
            <a:off x="319088" y="145703"/>
            <a:ext cx="8351836" cy="7926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a:solidFill>
                  <a:srgbClr val="FFFFFF"/>
                </a:solidFill>
              </a:defRPr>
            </a:lvl1pPr>
          </a:lstStyle>
          <a:p>
            <a:r>
              <a:t>Η επιλογή των τροφίμων είναι μια πολυτέλεια του ανεπτυγμένου κόσμου</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 name="Title 2"/>
          <p:cNvSpPr txBox="1">
            <a:spLocks noGrp="1"/>
          </p:cNvSpPr>
          <p:nvPr>
            <p:ph type="title"/>
          </p:nvPr>
        </p:nvSpPr>
        <p:spPr>
          <a:xfrm>
            <a:off x="2346325" y="228600"/>
            <a:ext cx="3868738" cy="576263"/>
          </a:xfrm>
          <a:prstGeom prst="rect">
            <a:avLst/>
          </a:prstGeom>
        </p:spPr>
        <p:txBody>
          <a:bodyPr/>
          <a:lstStyle>
            <a:lvl1pPr algn="ctr" defTabSz="370331">
              <a:defRPr sz="2592">
                <a:solidFill>
                  <a:srgbClr val="F2F2F2"/>
                </a:solidFill>
                <a:effectLst>
                  <a:outerShdw blurRad="41148" dist="30861" dir="2700000" rotWithShape="0">
                    <a:srgbClr val="000000">
                      <a:alpha val="40000"/>
                    </a:srgbClr>
                  </a:outerShdw>
                </a:effectLst>
              </a:defRPr>
            </a:lvl1pPr>
          </a:lstStyle>
          <a:p>
            <a:r>
              <a:t>Επιστημονικά δεδομένα</a:t>
            </a:r>
          </a:p>
        </p:txBody>
      </p:sp>
      <p:sp>
        <p:nvSpPr>
          <p:cNvPr id="820" name="Content Placeholder 3"/>
          <p:cNvSpPr txBox="1">
            <a:spLocks noGrp="1"/>
          </p:cNvSpPr>
          <p:nvPr>
            <p:ph type="body" idx="1"/>
          </p:nvPr>
        </p:nvSpPr>
        <p:spPr>
          <a:xfrm>
            <a:off x="763536" y="1359708"/>
            <a:ext cx="7366001" cy="4610101"/>
          </a:xfrm>
          <a:prstGeom prst="rect">
            <a:avLst/>
          </a:prstGeom>
        </p:spPr>
        <p:txBody>
          <a:bodyPr/>
          <a:lstStyle/>
          <a:p>
            <a:pPr>
              <a:lnSpc>
                <a:spcPct val="80000"/>
              </a:lnSpc>
              <a:defRPr sz="2100">
                <a:latin typeface="+mn-lt"/>
                <a:ea typeface="+mn-ea"/>
                <a:cs typeface="+mn-cs"/>
                <a:sym typeface="Calibri"/>
              </a:defRPr>
            </a:pPr>
            <a:endParaRPr/>
          </a:p>
          <a:p>
            <a:pPr marL="0" indent="0" algn="ctr">
              <a:lnSpc>
                <a:spcPct val="80000"/>
              </a:lnSpc>
              <a:spcBef>
                <a:spcPts val="600"/>
              </a:spcBef>
              <a:buSzTx/>
              <a:buNone/>
              <a:defRPr sz="2500" b="1">
                <a:solidFill>
                  <a:srgbClr val="FF0000"/>
                </a:solidFill>
                <a:latin typeface="+mn-lt"/>
                <a:ea typeface="+mn-ea"/>
                <a:cs typeface="+mn-cs"/>
                <a:sym typeface="Calibri"/>
              </a:defRPr>
            </a:pPr>
            <a:r>
              <a:t>Για τις </a:t>
            </a:r>
            <a:r>
              <a:rPr u="sng"/>
              <a:t>Ανεπτυγμένες</a:t>
            </a:r>
            <a:r>
              <a:t> χώρες η τροφή δεν είναι πρόβλημα.</a:t>
            </a:r>
            <a:endParaRPr sz="1800"/>
          </a:p>
          <a:p>
            <a:pPr marL="0" indent="0" algn="ctr">
              <a:lnSpc>
                <a:spcPct val="80000"/>
              </a:lnSpc>
              <a:buSzTx/>
              <a:buNone/>
              <a:defRPr sz="2100" b="1">
                <a:solidFill>
                  <a:srgbClr val="FF0000"/>
                </a:solidFill>
                <a:latin typeface="+mn-lt"/>
                <a:ea typeface="+mn-ea"/>
                <a:cs typeface="+mn-cs"/>
                <a:sym typeface="Calibri"/>
              </a:defRPr>
            </a:pPr>
            <a:endParaRPr sz="1800"/>
          </a:p>
          <a:p>
            <a:pPr marL="0" indent="0" algn="ctr">
              <a:lnSpc>
                <a:spcPct val="80000"/>
              </a:lnSpc>
              <a:buSzTx/>
              <a:buNone/>
              <a:defRPr sz="2100" b="1">
                <a:solidFill>
                  <a:srgbClr val="FF0000"/>
                </a:solidFill>
                <a:latin typeface="+mn-lt"/>
                <a:ea typeface="+mn-ea"/>
                <a:cs typeface="+mn-cs"/>
                <a:sym typeface="Calibri"/>
              </a:defRPr>
            </a:pPr>
            <a:endParaRPr sz="1800"/>
          </a:p>
          <a:p>
            <a:pPr marL="0" indent="0" algn="ctr">
              <a:lnSpc>
                <a:spcPct val="80000"/>
              </a:lnSpc>
              <a:spcBef>
                <a:spcPts val="600"/>
              </a:spcBef>
              <a:buSzTx/>
              <a:buNone/>
              <a:defRPr sz="2500" b="1">
                <a:solidFill>
                  <a:srgbClr val="20588B"/>
                </a:solidFill>
                <a:latin typeface="+mn-lt"/>
                <a:ea typeface="+mn-ea"/>
                <a:cs typeface="+mn-cs"/>
                <a:sym typeface="Calibri"/>
              </a:defRPr>
            </a:pPr>
            <a:r>
              <a:t>Δεν πρέπει ομως ποτέ να ξεχνάμε τις συνέπειες των πράξεών μας για τις </a:t>
            </a:r>
            <a:r>
              <a:rPr u="sng"/>
              <a:t>αναπτυσσόμενες</a:t>
            </a:r>
            <a:r>
              <a:t> Χώρες</a:t>
            </a:r>
            <a:endParaRPr sz="1800"/>
          </a:p>
          <a:p>
            <a:pPr marL="0" indent="0" algn="ctr">
              <a:lnSpc>
                <a:spcPct val="80000"/>
              </a:lnSpc>
              <a:buSzTx/>
              <a:buNone/>
              <a:defRPr sz="2800" b="1">
                <a:solidFill>
                  <a:srgbClr val="20588B"/>
                </a:solidFill>
                <a:latin typeface="+mn-lt"/>
                <a:ea typeface="+mn-ea"/>
                <a:cs typeface="+mn-cs"/>
                <a:sym typeface="Calibri"/>
              </a:defRPr>
            </a:pPr>
            <a:endParaRPr sz="1800"/>
          </a:p>
          <a:p>
            <a:pPr marL="0" indent="0" algn="ctr">
              <a:lnSpc>
                <a:spcPct val="80000"/>
              </a:lnSpc>
              <a:buSzTx/>
              <a:buNone/>
              <a:defRPr sz="2100" b="1">
                <a:latin typeface="+mn-lt"/>
                <a:ea typeface="+mn-ea"/>
                <a:cs typeface="+mn-cs"/>
                <a:sym typeface="Calibri"/>
              </a:defRPr>
            </a:pPr>
            <a:endParaRPr sz="1800"/>
          </a:p>
          <a:p>
            <a:pPr marL="0" indent="0" algn="ctr">
              <a:lnSpc>
                <a:spcPct val="80000"/>
              </a:lnSpc>
              <a:spcBef>
                <a:spcPts val="600"/>
              </a:spcBef>
              <a:buSzTx/>
              <a:buNone/>
              <a:defRPr sz="2700" b="1">
                <a:solidFill>
                  <a:srgbClr val="00B050"/>
                </a:solidFill>
                <a:latin typeface="+mn-lt"/>
                <a:ea typeface="+mn-ea"/>
                <a:cs typeface="+mn-cs"/>
                <a:sym typeface="Calibri"/>
              </a:defRPr>
            </a:pPr>
            <a:r>
              <a:t>Χρειαζόμαστε περισσότερη επιστήμη στην πολιτική</a:t>
            </a:r>
            <a:endParaRPr sz="1800"/>
          </a:p>
          <a:p>
            <a:pPr marL="0" indent="0" algn="ctr">
              <a:lnSpc>
                <a:spcPct val="80000"/>
              </a:lnSpc>
              <a:spcBef>
                <a:spcPts val="600"/>
              </a:spcBef>
              <a:buSzTx/>
              <a:buNone/>
              <a:defRPr sz="2700" b="1">
                <a:solidFill>
                  <a:srgbClr val="00B050"/>
                </a:solidFill>
                <a:latin typeface="+mn-lt"/>
                <a:ea typeface="+mn-ea"/>
                <a:cs typeface="+mn-cs"/>
                <a:sym typeface="Calibri"/>
              </a:defRPr>
            </a:pPr>
            <a:r>
              <a:t>Και λιγότερη πολιτική στην επιστήμη</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 name="TextBox 1"/>
          <p:cNvSpPr txBox="1"/>
          <p:nvPr/>
        </p:nvSpPr>
        <p:spPr>
          <a:xfrm>
            <a:off x="1189037" y="1317625"/>
            <a:ext cx="6510337" cy="39903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3200" b="1">
                <a:solidFill>
                  <a:srgbClr val="000000"/>
                </a:solidFill>
                <a:latin typeface="+mn-lt"/>
                <a:ea typeface="+mn-ea"/>
                <a:cs typeface="+mn-cs"/>
                <a:sym typeface="Calibri"/>
              </a:defRPr>
            </a:pPr>
            <a:r>
              <a:t>Να θυμάστε ότι για τους 800.000.000 ανθρώπους πάνε για ύπνο νηστικοί κάθε βράδυ…</a:t>
            </a:r>
          </a:p>
          <a:p>
            <a:pPr>
              <a:defRPr>
                <a:solidFill>
                  <a:srgbClr val="000000"/>
                </a:solidFill>
                <a:latin typeface="+mn-lt"/>
                <a:ea typeface="+mn-ea"/>
                <a:cs typeface="+mn-cs"/>
                <a:sym typeface="Calibri"/>
              </a:defRPr>
            </a:pPr>
            <a:endParaRPr/>
          </a:p>
          <a:p>
            <a:pPr>
              <a:defRPr>
                <a:solidFill>
                  <a:srgbClr val="000000"/>
                </a:solidFill>
                <a:latin typeface="+mn-lt"/>
                <a:ea typeface="+mn-ea"/>
                <a:cs typeface="+mn-cs"/>
                <a:sym typeface="Calibri"/>
              </a:defRPr>
            </a:pPr>
            <a:endParaRPr/>
          </a:p>
          <a:p>
            <a:pPr algn="ctr">
              <a:defRPr>
                <a:solidFill>
                  <a:srgbClr val="000000"/>
                </a:solidFill>
                <a:latin typeface="+mn-lt"/>
                <a:ea typeface="+mn-ea"/>
                <a:cs typeface="+mn-cs"/>
                <a:sym typeface="Calibri"/>
              </a:defRPr>
            </a:pPr>
            <a:r>
              <a:t> </a:t>
            </a:r>
            <a:r>
              <a:rPr sz="6000" b="1">
                <a:solidFill>
                  <a:srgbClr val="2E75B6"/>
                </a:solidFill>
              </a:rPr>
              <a:t>Τα ΤΡΟΦΙΜΑ είναι φάρμακο</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 name="Title 2"/>
          <p:cNvSpPr txBox="1">
            <a:spLocks noGrp="1"/>
          </p:cNvSpPr>
          <p:nvPr>
            <p:ph type="title"/>
          </p:nvPr>
        </p:nvSpPr>
        <p:spPr>
          <a:xfrm>
            <a:off x="996950" y="228600"/>
            <a:ext cx="7315200" cy="576263"/>
          </a:xfrm>
          <a:prstGeom prst="rect">
            <a:avLst/>
          </a:prstGeom>
        </p:spPr>
        <p:txBody>
          <a:bodyPr/>
          <a:lstStyle>
            <a:lvl1pPr defTabSz="452627">
              <a:defRPr sz="3168">
                <a:effectLst>
                  <a:outerShdw blurRad="50292" dist="37719" dir="2700000" rotWithShape="0">
                    <a:srgbClr val="000000">
                      <a:alpha val="40000"/>
                    </a:srgbClr>
                  </a:outerShdw>
                </a:effectLst>
              </a:defRPr>
            </a:lvl1pPr>
          </a:lstStyle>
          <a:p>
            <a:r>
              <a:t>Δράσεις που απαιτούνται παγκοσμίως</a:t>
            </a:r>
          </a:p>
        </p:txBody>
      </p:sp>
      <p:sp>
        <p:nvSpPr>
          <p:cNvPr id="825" name="Content Placeholder 3"/>
          <p:cNvSpPr txBox="1">
            <a:spLocks noGrp="1"/>
          </p:cNvSpPr>
          <p:nvPr>
            <p:ph type="body" idx="1"/>
          </p:nvPr>
        </p:nvSpPr>
        <p:spPr>
          <a:xfrm>
            <a:off x="675648" y="1612940"/>
            <a:ext cx="7508876" cy="3448051"/>
          </a:xfrm>
          <a:prstGeom prst="rect">
            <a:avLst/>
          </a:prstGeom>
        </p:spPr>
        <p:txBody>
          <a:bodyPr/>
          <a:lstStyle/>
          <a:p>
            <a:pPr marL="0" indent="0" algn="ctr" defTabSz="356615">
              <a:lnSpc>
                <a:spcPct val="80000"/>
              </a:lnSpc>
              <a:spcBef>
                <a:spcPts val="500"/>
              </a:spcBef>
              <a:buSzTx/>
              <a:buNone/>
              <a:defRPr sz="2184" b="1">
                <a:solidFill>
                  <a:srgbClr val="0070C0"/>
                </a:solidFill>
                <a:latin typeface="+mn-lt"/>
                <a:ea typeface="+mn-ea"/>
                <a:cs typeface="+mn-cs"/>
                <a:sym typeface="Calibri"/>
              </a:defRPr>
            </a:pPr>
            <a:r>
              <a:t>Οι πολιτικοί πρέπει να ακούν τους επιστήμονες τους οποίους χρηματοδοτούν.</a:t>
            </a:r>
            <a:endParaRPr sz="858"/>
          </a:p>
          <a:p>
            <a:pPr marL="0" indent="0" algn="ctr" defTabSz="356615">
              <a:lnSpc>
                <a:spcPct val="80000"/>
              </a:lnSpc>
              <a:spcBef>
                <a:spcPts val="200"/>
              </a:spcBef>
              <a:buSzTx/>
              <a:buNone/>
              <a:defRPr sz="3978" b="1">
                <a:solidFill>
                  <a:srgbClr val="0070C0"/>
                </a:solidFill>
                <a:latin typeface="+mn-lt"/>
                <a:ea typeface="+mn-ea"/>
                <a:cs typeface="+mn-cs"/>
                <a:sym typeface="Calibri"/>
              </a:defRPr>
            </a:pPr>
            <a:endParaRPr sz="858"/>
          </a:p>
          <a:p>
            <a:pPr marL="0" indent="0" algn="ctr" defTabSz="356615">
              <a:lnSpc>
                <a:spcPct val="80000"/>
              </a:lnSpc>
              <a:spcBef>
                <a:spcPts val="200"/>
              </a:spcBef>
              <a:buSzTx/>
              <a:buNone/>
              <a:defRPr sz="2964" b="1">
                <a:latin typeface="+mn-lt"/>
                <a:ea typeface="+mn-ea"/>
                <a:cs typeface="+mn-cs"/>
                <a:sym typeface="Calibri"/>
              </a:defRPr>
            </a:pPr>
            <a:endParaRPr sz="858"/>
          </a:p>
          <a:p>
            <a:pPr marL="0" indent="0" algn="ctr" defTabSz="356615">
              <a:lnSpc>
                <a:spcPct val="110000"/>
              </a:lnSpc>
              <a:spcBef>
                <a:spcPts val="500"/>
              </a:spcBef>
              <a:buSzTx/>
              <a:buNone/>
              <a:defRPr sz="2184" b="1">
                <a:solidFill>
                  <a:srgbClr val="0070C0"/>
                </a:solidFill>
                <a:latin typeface="+mn-lt"/>
                <a:ea typeface="+mn-ea"/>
                <a:cs typeface="+mn-cs"/>
                <a:sym typeface="Calibri"/>
              </a:defRPr>
            </a:pPr>
            <a:r>
              <a:t>Σταματήστε να υποστηρίζετε την ιδέα ότι τα τρόφιμα που παράγονται με μεθόδους αναπαραγωγής ακριβείας είναι εγγενώς πιο επικίνδυνα από εκείνα που  παράγονται με παραδοσιακές μεθόδους, όταν η επιστήμη δείχνει ότι </a:t>
            </a:r>
            <a:r>
              <a:rPr u="sng"/>
              <a:t>δεν είναι</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 name="TextBox 1"/>
          <p:cNvSpPr txBox="1"/>
          <p:nvPr/>
        </p:nvSpPr>
        <p:spPr>
          <a:xfrm>
            <a:off x="622300" y="479362"/>
            <a:ext cx="7899400" cy="6098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3600" b="1">
                <a:solidFill>
                  <a:srgbClr val="2F5597"/>
                </a:solidFill>
                <a:latin typeface="+mn-lt"/>
                <a:ea typeface="+mn-ea"/>
                <a:cs typeface="+mn-cs"/>
                <a:sym typeface="Calibri"/>
              </a:defRPr>
            </a:pPr>
            <a:r>
              <a:t>Η κοινωνία των πολιτών πρέπει να διαδραματίσει τον ρόλο της</a:t>
            </a:r>
            <a:endParaRPr>
              <a:solidFill>
                <a:srgbClr val="000000"/>
              </a:solidFill>
            </a:endParaRPr>
          </a:p>
          <a:p>
            <a:pPr algn="ctr">
              <a:defRPr sz="3600" b="1">
                <a:solidFill>
                  <a:srgbClr val="2F5597"/>
                </a:solidFill>
                <a:latin typeface="+mn-lt"/>
                <a:ea typeface="+mn-ea"/>
                <a:cs typeface="+mn-cs"/>
                <a:sym typeface="Calibri"/>
              </a:defRPr>
            </a:pPr>
            <a:endParaRPr>
              <a:solidFill>
                <a:srgbClr val="000000"/>
              </a:solidFill>
            </a:endParaRPr>
          </a:p>
          <a:p>
            <a:pPr>
              <a:defRPr>
                <a:solidFill>
                  <a:srgbClr val="000000"/>
                </a:solidFill>
                <a:latin typeface="+mn-lt"/>
                <a:ea typeface="+mn-ea"/>
                <a:cs typeface="+mn-cs"/>
                <a:sym typeface="Calibri"/>
              </a:defRPr>
            </a:pPr>
            <a:endParaRPr>
              <a:solidFill>
                <a:srgbClr val="000000"/>
              </a:solidFill>
            </a:endParaRPr>
          </a:p>
          <a:p>
            <a:pPr algn="ctr">
              <a:defRPr sz="2400" b="1">
                <a:solidFill>
                  <a:srgbClr val="00B050"/>
                </a:solidFill>
                <a:latin typeface="+mn-lt"/>
                <a:ea typeface="+mn-ea"/>
                <a:cs typeface="+mn-cs"/>
                <a:sym typeface="Calibri"/>
              </a:defRPr>
            </a:pPr>
            <a:r>
              <a:t>Οι θρησκευτικοί ηγέτες θα πρέπει να μιλήσουν</a:t>
            </a:r>
            <a:endParaRPr>
              <a:solidFill>
                <a:srgbClr val="000000"/>
              </a:solidFill>
            </a:endParaRPr>
          </a:p>
          <a:p>
            <a:pPr algn="ctr">
              <a:defRPr sz="2400" b="1">
                <a:solidFill>
                  <a:srgbClr val="00B050"/>
                </a:solidFill>
                <a:latin typeface="+mn-lt"/>
                <a:ea typeface="+mn-ea"/>
                <a:cs typeface="+mn-cs"/>
                <a:sym typeface="Calibri"/>
              </a:defRPr>
            </a:pPr>
            <a:endParaRPr>
              <a:solidFill>
                <a:srgbClr val="000000"/>
              </a:solidFill>
            </a:endParaRPr>
          </a:p>
          <a:p>
            <a:pPr algn="ctr">
              <a:defRPr sz="2400" b="1">
                <a:solidFill>
                  <a:srgbClr val="00B050"/>
                </a:solidFill>
                <a:latin typeface="+mn-lt"/>
                <a:ea typeface="+mn-ea"/>
                <a:cs typeface="+mn-cs"/>
                <a:sym typeface="Calibri"/>
              </a:defRPr>
            </a:pPr>
            <a:r>
              <a:t>Ομάδες όπως οι Ροταριανοί σύλλογοι θα πρέπει να μιλήσουν</a:t>
            </a:r>
            <a:endParaRPr>
              <a:solidFill>
                <a:srgbClr val="000000"/>
              </a:solidFill>
            </a:endParaRPr>
          </a:p>
          <a:p>
            <a:pPr algn="ctr">
              <a:defRPr sz="2400" b="1">
                <a:solidFill>
                  <a:srgbClr val="00B050"/>
                </a:solidFill>
                <a:latin typeface="+mn-lt"/>
                <a:ea typeface="+mn-ea"/>
                <a:cs typeface="+mn-cs"/>
                <a:sym typeface="Calibri"/>
              </a:defRPr>
            </a:pPr>
            <a:endParaRPr>
              <a:solidFill>
                <a:srgbClr val="000000"/>
              </a:solidFill>
            </a:endParaRPr>
          </a:p>
          <a:p>
            <a:pPr algn="ctr">
              <a:defRPr sz="2400" b="1">
                <a:solidFill>
                  <a:srgbClr val="00B050"/>
                </a:solidFill>
                <a:latin typeface="+mn-lt"/>
                <a:ea typeface="+mn-ea"/>
                <a:cs typeface="+mn-cs"/>
                <a:sym typeface="Calibri"/>
              </a:defRPr>
            </a:pPr>
            <a:r>
              <a:t>Οι προσωπικότητες με επιρροή θα πρέπει να μιλήσουν</a:t>
            </a:r>
            <a:endParaRPr>
              <a:solidFill>
                <a:srgbClr val="000000"/>
              </a:solidFill>
            </a:endParaRPr>
          </a:p>
          <a:p>
            <a:pPr algn="ctr">
              <a:defRPr sz="2400" b="1">
                <a:solidFill>
                  <a:srgbClr val="00B050"/>
                </a:solidFill>
                <a:latin typeface="+mn-lt"/>
                <a:ea typeface="+mn-ea"/>
                <a:cs typeface="+mn-cs"/>
                <a:sym typeface="Calibri"/>
              </a:defRPr>
            </a:pPr>
            <a:endParaRPr>
              <a:solidFill>
                <a:srgbClr val="000000"/>
              </a:solidFill>
            </a:endParaRPr>
          </a:p>
          <a:p>
            <a:pPr algn="ctr">
              <a:defRPr sz="2400" b="1">
                <a:solidFill>
                  <a:srgbClr val="00B050"/>
                </a:solidFill>
                <a:latin typeface="+mn-lt"/>
                <a:ea typeface="+mn-ea"/>
                <a:cs typeface="+mn-cs"/>
                <a:sym typeface="Calibri"/>
              </a:defRPr>
            </a:pPr>
            <a:r>
              <a:t>Τα μέσα ενημέρωσης θα πρέπει να παρουσιάζουν </a:t>
            </a:r>
            <a:r>
              <a:rPr>
                <a:solidFill>
                  <a:srgbClr val="0070C0"/>
                </a:solidFill>
              </a:rPr>
              <a:t>επιστημονικά δεδομένα </a:t>
            </a:r>
          </a:p>
          <a:p>
            <a:pPr algn="ctr">
              <a:defRPr sz="2400" b="1">
                <a:solidFill>
                  <a:srgbClr val="00B050"/>
                </a:solidFill>
                <a:latin typeface="+mn-lt"/>
                <a:ea typeface="+mn-ea"/>
                <a:cs typeface="+mn-cs"/>
                <a:sym typeface="Calibri"/>
              </a:defRPr>
            </a:pPr>
            <a:r>
              <a:rPr>
                <a:solidFill>
                  <a:srgbClr val="0AC012"/>
                </a:solidFill>
              </a:rPr>
              <a:t>και</a:t>
            </a:r>
            <a:r>
              <a:rPr>
                <a:solidFill>
                  <a:srgbClr val="0070C0"/>
                </a:solidFill>
              </a:rPr>
              <a:t> </a:t>
            </a:r>
            <a:r>
              <a:t>οχι</a:t>
            </a:r>
            <a:r>
              <a:rPr>
                <a:solidFill>
                  <a:srgbClr val="FF0000"/>
                </a:solidFill>
              </a:rPr>
              <a:t> επιστημονική φαντασία</a:t>
            </a:r>
            <a:endParaRPr>
              <a:solidFill>
                <a:srgbClr val="000000"/>
              </a:solidFill>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TextBox 1"/>
          <p:cNvSpPr txBox="1"/>
          <p:nvPr/>
        </p:nvSpPr>
        <p:spPr>
          <a:xfrm>
            <a:off x="866826" y="894763"/>
            <a:ext cx="7161212" cy="4777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a:solidFill>
                  <a:srgbClr val="000000"/>
                </a:solidFill>
                <a:latin typeface="+mn-lt"/>
                <a:ea typeface="+mn-ea"/>
                <a:cs typeface="+mn-cs"/>
                <a:sym typeface="Calibri"/>
              </a:defRPr>
            </a:pPr>
            <a:r>
              <a:t>ΚΑΘΟΛΙΚΗ ΣΥΝΟΔΟΣ ΓΙΑ ΤΗ ΘΕΪΚΉ ΛΑΤΡΕΊΑ </a:t>
            </a:r>
            <a:br/>
            <a:r>
              <a:t>ΚΑΙ ΤΑ ΙΕΡΑ ΜΥΣΤΉΡΙΑ (ΒΑΤΙΚΑΝΟ)</a:t>
            </a:r>
          </a:p>
          <a:p>
            <a:pPr algn="ctr">
              <a:defRPr>
                <a:solidFill>
                  <a:srgbClr val="000000"/>
                </a:solidFill>
                <a:latin typeface="+mn-lt"/>
                <a:ea typeface="+mn-ea"/>
                <a:cs typeface="+mn-cs"/>
                <a:sym typeface="Calibri"/>
              </a:defRPr>
            </a:pPr>
            <a:r>
              <a:t> </a:t>
            </a:r>
          </a:p>
          <a:p>
            <a:pPr>
              <a:defRPr sz="1400">
                <a:solidFill>
                  <a:srgbClr val="000000"/>
                </a:solidFill>
                <a:latin typeface="+mn-lt"/>
                <a:ea typeface="+mn-ea"/>
                <a:cs typeface="+mn-cs"/>
                <a:sym typeface="Calibri"/>
              </a:defRPr>
            </a:pPr>
            <a:r>
              <a:t>Αρ. Πρωτ. 320/17</a:t>
            </a:r>
          </a:p>
          <a:p>
            <a:pPr algn="ctr">
              <a:defRPr b="1">
                <a:solidFill>
                  <a:srgbClr val="000000"/>
                </a:solidFill>
                <a:latin typeface="+mn-lt"/>
                <a:ea typeface="+mn-ea"/>
                <a:cs typeface="+mn-cs"/>
                <a:sym typeface="Calibri"/>
              </a:defRPr>
            </a:pPr>
            <a:r>
              <a:t>Εγκύκλιος προς επισκόπους</a:t>
            </a:r>
            <a:br/>
            <a:r>
              <a:t>για τον άρτο και το κρασί στη Θεία Ευχαριστία</a:t>
            </a:r>
          </a:p>
          <a:p>
            <a:pPr>
              <a:defRPr b="1">
                <a:solidFill>
                  <a:srgbClr val="000000"/>
                </a:solidFill>
                <a:latin typeface="+mn-lt"/>
                <a:ea typeface="+mn-ea"/>
                <a:cs typeface="+mn-cs"/>
                <a:sym typeface="Calibri"/>
              </a:defRPr>
            </a:pPr>
            <a:r>
              <a:t>.</a:t>
            </a:r>
          </a:p>
          <a:p>
            <a:pPr>
              <a:defRPr b="1">
                <a:solidFill>
                  <a:srgbClr val="000000"/>
                </a:solidFill>
                <a:latin typeface="+mn-lt"/>
                <a:ea typeface="+mn-ea"/>
                <a:cs typeface="+mn-cs"/>
                <a:sym typeface="Calibri"/>
              </a:defRPr>
            </a:pPr>
            <a:r>
              <a:t>.</a:t>
            </a:r>
          </a:p>
          <a:p>
            <a:pPr>
              <a:defRPr b="1">
                <a:solidFill>
                  <a:srgbClr val="000000"/>
                </a:solidFill>
                <a:latin typeface="+mn-lt"/>
                <a:ea typeface="+mn-ea"/>
                <a:cs typeface="+mn-cs"/>
                <a:sym typeface="Calibri"/>
              </a:defRPr>
            </a:pPr>
            <a:r>
              <a:t>.</a:t>
            </a:r>
          </a:p>
          <a:p>
            <a:pPr>
              <a:defRPr b="1">
                <a:solidFill>
                  <a:srgbClr val="000000"/>
                </a:solidFill>
                <a:latin typeface="+mn-lt"/>
                <a:ea typeface="+mn-ea"/>
                <a:cs typeface="+mn-cs"/>
                <a:sym typeface="Calibri"/>
              </a:defRPr>
            </a:pPr>
            <a:r>
              <a:t>.</a:t>
            </a:r>
          </a:p>
          <a:p>
            <a:pPr algn="ctr">
              <a:defRPr>
                <a:solidFill>
                  <a:srgbClr val="000000"/>
                </a:solidFill>
                <a:latin typeface="+mn-lt"/>
                <a:ea typeface="+mn-ea"/>
                <a:cs typeface="+mn-cs"/>
                <a:sym typeface="Calibri"/>
              </a:defRPr>
            </a:pPr>
            <a:r>
              <a:t>5. …Η Σύνοδος αποφάσισε επίσης ότι υλικά για την Θεία Ευχαριστία που προέρχονται από </a:t>
            </a:r>
            <a:r>
              <a:rPr>
                <a:solidFill>
                  <a:srgbClr val="00B0F0"/>
                </a:solidFill>
              </a:rPr>
              <a:t>γενετικά τροποποιημένους οργανισμούς </a:t>
            </a:r>
            <a:r>
              <a:t>θεωρούνται έγκυρα (βλ. επιστολή προς τον Πρωτοκαθήμενο της Συνόδου για τη θεϊκή λατρεία και τα ιερά μυστήρια, 9 Δεκεμβρίου 2013, Αρ. Πρωτ. 89/78 – 44897).</a:t>
            </a:r>
          </a:p>
          <a:p>
            <a:pPr algn="ctr">
              <a:defRPr>
                <a:solidFill>
                  <a:srgbClr val="000000"/>
                </a:solidFill>
                <a:latin typeface="+mn-lt"/>
                <a:ea typeface="+mn-ea"/>
                <a:cs typeface="+mn-cs"/>
                <a:sym typeface="Calibri"/>
              </a:defRPr>
            </a:pPr>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7" name="Picture 2" descr="Picture 2"/>
          <p:cNvPicPr>
            <a:picLocks noChangeAspect="1"/>
          </p:cNvPicPr>
          <p:nvPr/>
        </p:nvPicPr>
        <p:blipFill>
          <a:blip r:embed="rId3"/>
          <a:stretch>
            <a:fillRect/>
          </a:stretch>
        </p:blipFill>
        <p:spPr>
          <a:xfrm>
            <a:off x="934702" y="48295"/>
            <a:ext cx="6302376" cy="3816351"/>
          </a:xfrm>
          <a:prstGeom prst="rect">
            <a:avLst/>
          </a:prstGeom>
          <a:ln w="12700">
            <a:miter lim="400000"/>
          </a:ln>
        </p:spPr>
      </p:pic>
      <p:sp>
        <p:nvSpPr>
          <p:cNvPr id="838" name="TextBox 6"/>
          <p:cNvSpPr txBox="1"/>
          <p:nvPr/>
        </p:nvSpPr>
        <p:spPr>
          <a:xfrm>
            <a:off x="4781550" y="3886200"/>
            <a:ext cx="2874964" cy="24663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400" b="1">
                <a:solidFill>
                  <a:srgbClr val="2E75B6"/>
                </a:solidFill>
                <a:latin typeface="+mn-lt"/>
                <a:ea typeface="+mn-ea"/>
                <a:cs typeface="+mn-cs"/>
                <a:sym typeface="Calibri"/>
              </a:defRPr>
            </a:pPr>
            <a:r>
              <a:t>Νέα από τη Γκάνα: </a:t>
            </a:r>
            <a:r>
              <a:rPr b="0">
                <a:solidFill>
                  <a:srgbClr val="000000"/>
                </a:solidFill>
              </a:rPr>
              <a:t>Ο πρώην ηγέτης της Ένωσης αγροτών, η κύρια ομάδα αγροτών της Γκάνας για τους ΓΤΟ, έχει αλλάξει στρατόπεδο για να υιοθετήσει θέση υπέρ των ΓΤΟ.</a:t>
            </a:r>
            <a:endParaRPr>
              <a:solidFill>
                <a:srgbClr val="000000"/>
              </a:solidFill>
            </a:endParaRPr>
          </a:p>
          <a:p>
            <a:pPr>
              <a:defRPr sz="1400">
                <a:solidFill>
                  <a:srgbClr val="000000"/>
                </a:solidFill>
                <a:latin typeface="+mn-lt"/>
                <a:ea typeface="+mn-ea"/>
                <a:cs typeface="+mn-cs"/>
                <a:sym typeface="Calibri"/>
              </a:defRPr>
            </a:pPr>
            <a:endParaRPr>
              <a:solidFill>
                <a:srgbClr val="000000"/>
              </a:solidFill>
            </a:endParaRPr>
          </a:p>
          <a:p>
            <a:pPr>
              <a:defRPr sz="1400" b="1">
                <a:solidFill>
                  <a:srgbClr val="5B9BD5"/>
                </a:solidFill>
                <a:effectLst>
                  <a:outerShdw blurRad="38100" dist="25400" dir="5400000" rotWithShape="0">
                    <a:srgbClr val="6E747A">
                      <a:alpha val="43000"/>
                    </a:srgbClr>
                  </a:outerShdw>
                </a:effectLst>
                <a:latin typeface="+mn-lt"/>
                <a:ea typeface="+mn-ea"/>
                <a:cs typeface="+mn-cs"/>
                <a:sym typeface="Calibri"/>
              </a:defRPr>
            </a:pPr>
            <a:r>
              <a:rPr b="0">
                <a:solidFill>
                  <a:srgbClr val="000000"/>
                </a:solidFill>
              </a:rPr>
              <a:t>Ο</a:t>
            </a:r>
            <a:r>
              <a:rPr>
                <a:solidFill>
                  <a:srgbClr val="000000"/>
                </a:solidFill>
              </a:rPr>
              <a:t> </a:t>
            </a:r>
            <a:r>
              <a:t>Μοχάμεντ Άνταμς Nasiru </a:t>
            </a:r>
            <a:r>
              <a:rPr b="0">
                <a:solidFill>
                  <a:srgbClr val="000000"/>
                </a:solidFill>
              </a:rPr>
              <a:t>απέδωσε τη στροφή του στη λήψη ακριβών πληροφοριών σχετικά με τη γεωργική βιοτεχνολογία από την επιστημονική κοινότητα.</a:t>
            </a:r>
          </a:p>
        </p:txBody>
      </p:sp>
      <p:pic>
        <p:nvPicPr>
          <p:cNvPr id="839" name="Picture 1" descr="Picture 1"/>
          <p:cNvPicPr>
            <a:picLocks noChangeAspect="1"/>
          </p:cNvPicPr>
          <p:nvPr/>
        </p:nvPicPr>
        <p:blipFill>
          <a:blip r:embed="rId4"/>
          <a:stretch>
            <a:fillRect/>
          </a:stretch>
        </p:blipFill>
        <p:spPr>
          <a:xfrm>
            <a:off x="492125" y="3629025"/>
            <a:ext cx="4000500" cy="2581275"/>
          </a:xfrm>
          <a:prstGeom prst="rect">
            <a:avLst/>
          </a:prstGeom>
          <a:ln w="12700">
            <a:miter lim="400000"/>
          </a:ln>
        </p:spPr>
      </p:pic>
      <p:sp>
        <p:nvSpPr>
          <p:cNvPr id="840" name="Προσυλυτισμενοι"/>
          <p:cNvSpPr txBox="1"/>
          <p:nvPr/>
        </p:nvSpPr>
        <p:spPr>
          <a:xfrm>
            <a:off x="3114985" y="295553"/>
            <a:ext cx="2417649" cy="41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200" b="1">
                <a:solidFill>
                  <a:srgbClr val="DDDDDD"/>
                </a:solidFill>
              </a:defRPr>
            </a:lvl1pPr>
          </a:lstStyle>
          <a:p>
            <a:r>
              <a:t>Προσυλυτισμενοι</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4" name="Picture 2" descr="Picture 2"/>
          <p:cNvPicPr>
            <a:picLocks noChangeAspect="1"/>
          </p:cNvPicPr>
          <p:nvPr/>
        </p:nvPicPr>
        <p:blipFill>
          <a:blip r:embed="rId3"/>
          <a:stretch>
            <a:fillRect/>
          </a:stretch>
        </p:blipFill>
        <p:spPr>
          <a:xfrm>
            <a:off x="5607050" y="1419225"/>
            <a:ext cx="3186114" cy="3429000"/>
          </a:xfrm>
          <a:prstGeom prst="rect">
            <a:avLst/>
          </a:prstGeom>
          <a:ln w="12700">
            <a:miter lim="400000"/>
          </a:ln>
        </p:spPr>
      </p:pic>
      <p:sp>
        <p:nvSpPr>
          <p:cNvPr id="845" name="TextBox 2"/>
          <p:cNvSpPr txBox="1"/>
          <p:nvPr/>
        </p:nvSpPr>
        <p:spPr>
          <a:xfrm>
            <a:off x="255588" y="4959350"/>
            <a:ext cx="8407401" cy="980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685800">
              <a:defRPr sz="2800">
                <a:solidFill>
                  <a:srgbClr val="000000"/>
                </a:solidFill>
                <a:latin typeface="+mn-lt"/>
                <a:ea typeface="+mn-ea"/>
                <a:cs typeface="+mn-cs"/>
                <a:sym typeface="Calibri"/>
              </a:defRPr>
            </a:pPr>
            <a:r>
              <a:t>Οι μη-ΓΤΟ είναι μια δυτική απόλαυση των ευπόρων</a:t>
            </a:r>
            <a:endParaRPr sz="2100"/>
          </a:p>
          <a:p>
            <a:pPr algn="ctr" defTabSz="685800">
              <a:defRPr sz="2800">
                <a:solidFill>
                  <a:srgbClr val="000000"/>
                </a:solidFill>
                <a:latin typeface="+mn-lt"/>
                <a:ea typeface="+mn-ea"/>
                <a:cs typeface="+mn-cs"/>
                <a:sym typeface="Calibri"/>
              </a:defRPr>
            </a:pPr>
            <a:r>
              <a:t>Δεν ειναι για τους φτωχούς στην Αφρική.</a:t>
            </a:r>
          </a:p>
        </p:txBody>
      </p:sp>
      <p:sp>
        <p:nvSpPr>
          <p:cNvPr id="846" name="TextBox 1"/>
          <p:cNvSpPr txBox="1"/>
          <p:nvPr/>
        </p:nvSpPr>
        <p:spPr>
          <a:xfrm>
            <a:off x="2023781" y="357621"/>
            <a:ext cx="5165663" cy="59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685800">
              <a:defRPr sz="3300">
                <a:solidFill>
                  <a:srgbClr val="000000"/>
                </a:solidFill>
                <a:latin typeface="+mn-lt"/>
                <a:ea typeface="+mn-ea"/>
                <a:cs typeface="+mn-cs"/>
                <a:sym typeface="Calibri"/>
              </a:defRPr>
            </a:lvl1pPr>
          </a:lstStyle>
          <a:p>
            <a:r>
              <a:t>Σκεφτήτε με την καρδιά σας…</a:t>
            </a:r>
          </a:p>
        </p:txBody>
      </p:sp>
      <p:pic>
        <p:nvPicPr>
          <p:cNvPr id="847" name="Picture 2" descr="Picture 2"/>
          <p:cNvPicPr>
            <a:picLocks noChangeAspect="1"/>
          </p:cNvPicPr>
          <p:nvPr/>
        </p:nvPicPr>
        <p:blipFill>
          <a:blip r:embed="rId4"/>
          <a:stretch>
            <a:fillRect/>
          </a:stretch>
        </p:blipFill>
        <p:spPr>
          <a:xfrm>
            <a:off x="1209027" y="477837"/>
            <a:ext cx="762001" cy="762001"/>
          </a:xfrm>
          <a:prstGeom prst="rect">
            <a:avLst/>
          </a:prstGeom>
          <a:ln w="12700">
            <a:miter lim="400000"/>
          </a:ln>
        </p:spPr>
      </p:pic>
      <p:pic>
        <p:nvPicPr>
          <p:cNvPr id="848" name="Picture 2" descr="Picture 2"/>
          <p:cNvPicPr>
            <a:picLocks noChangeAspect="1"/>
          </p:cNvPicPr>
          <p:nvPr/>
        </p:nvPicPr>
        <p:blipFill>
          <a:blip r:embed="rId4"/>
          <a:stretch>
            <a:fillRect/>
          </a:stretch>
        </p:blipFill>
        <p:spPr>
          <a:xfrm>
            <a:off x="7242197" y="477837"/>
            <a:ext cx="762001" cy="762001"/>
          </a:xfrm>
          <a:prstGeom prst="rect">
            <a:avLst/>
          </a:prstGeom>
          <a:ln w="12700">
            <a:miter lim="400000"/>
          </a:ln>
        </p:spPr>
      </p:pic>
      <p:sp>
        <p:nvSpPr>
          <p:cNvPr id="849" name="TextBox 4"/>
          <p:cNvSpPr txBox="1"/>
          <p:nvPr/>
        </p:nvSpPr>
        <p:spPr>
          <a:xfrm>
            <a:off x="1057275" y="6081712"/>
            <a:ext cx="8461375" cy="6054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685800">
              <a:defRPr sz="3600" u="sng">
                <a:solidFill>
                  <a:srgbClr val="00B050"/>
                </a:solidFill>
                <a:latin typeface="Times New Roman"/>
                <a:ea typeface="Times New Roman"/>
                <a:cs typeface="Times New Roman"/>
                <a:sym typeface="Times New Roman"/>
              </a:defRPr>
            </a:pPr>
            <a:r>
              <a:rPr>
                <a:solidFill>
                  <a:srgbClr val="F58025"/>
                </a:solidFill>
                <a:uFill>
                  <a:solidFill>
                    <a:srgbClr val="F58025"/>
                  </a:solidFill>
                </a:uFill>
                <a:hlinkClick r:id="rId5"/>
              </a:rPr>
              <a:t>http://supportprecisionagriculture.org</a:t>
            </a:r>
            <a:r>
              <a:rPr sz="3200">
                <a:solidFill>
                  <a:srgbClr val="F58025"/>
                </a:solidFill>
                <a:uFill>
                  <a:solidFill>
                    <a:srgbClr val="F58025"/>
                  </a:solidFill>
                </a:uFill>
                <a:hlinkClick r:id="rId5"/>
              </a:rPr>
              <a:t>/</a:t>
            </a:r>
          </a:p>
        </p:txBody>
      </p:sp>
      <p:pic>
        <p:nvPicPr>
          <p:cNvPr id="850" name="Picture 7" descr="Picture 7"/>
          <p:cNvPicPr>
            <a:picLocks noChangeAspect="1"/>
          </p:cNvPicPr>
          <p:nvPr/>
        </p:nvPicPr>
        <p:blipFill>
          <a:blip r:embed="rId6"/>
          <a:stretch>
            <a:fillRect/>
          </a:stretch>
        </p:blipFill>
        <p:spPr>
          <a:xfrm>
            <a:off x="282575" y="1406525"/>
            <a:ext cx="5194300" cy="3386138"/>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 name="TextBox 1"/>
          <p:cNvSpPr txBox="1"/>
          <p:nvPr/>
        </p:nvSpPr>
        <p:spPr>
          <a:xfrm>
            <a:off x="402840" y="316230"/>
            <a:ext cx="8534401" cy="6225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800" b="1">
                <a:solidFill>
                  <a:srgbClr val="0070C0"/>
                </a:solidFill>
                <a:latin typeface="+mn-lt"/>
                <a:ea typeface="+mn-ea"/>
                <a:cs typeface="+mn-cs"/>
                <a:sym typeface="Calibri"/>
              </a:defRPr>
            </a:pPr>
            <a:r>
              <a:t>Κάλεσμα απο Νομπελίστες για επιστημονική ειλικρίνεια σχετικά με τους ΓΤΟ</a:t>
            </a:r>
            <a:endParaRPr>
              <a:solidFill>
                <a:srgbClr val="000000"/>
              </a:solidFill>
            </a:endParaRPr>
          </a:p>
          <a:p>
            <a:pPr algn="ctr">
              <a:defRPr sz="2800">
                <a:solidFill>
                  <a:srgbClr val="000000"/>
                </a:solidFill>
                <a:latin typeface="+mn-lt"/>
                <a:ea typeface="+mn-ea"/>
                <a:cs typeface="+mn-cs"/>
                <a:sym typeface="Calibri"/>
              </a:defRPr>
            </a:pPr>
            <a:endParaRPr>
              <a:solidFill>
                <a:srgbClr val="000000"/>
              </a:solidFill>
            </a:endParaRPr>
          </a:p>
          <a:p>
            <a:pPr algn="ctr">
              <a:defRPr sz="2400">
                <a:solidFill>
                  <a:srgbClr val="000000"/>
                </a:solidFill>
                <a:latin typeface="+mn-lt"/>
                <a:ea typeface="+mn-ea"/>
                <a:cs typeface="+mn-cs"/>
                <a:sym typeface="Calibri"/>
              </a:defRPr>
            </a:pPr>
            <a:r>
              <a:t>Σύλληψη έγινε το Δεκέμβρη 2013</a:t>
            </a:r>
          </a:p>
          <a:p>
            <a:pPr algn="ctr">
              <a:defRPr sz="2400">
                <a:solidFill>
                  <a:srgbClr val="000000"/>
                </a:solidFill>
                <a:latin typeface="+mn-lt"/>
                <a:ea typeface="+mn-ea"/>
                <a:cs typeface="+mn-cs"/>
                <a:sym typeface="Calibri"/>
              </a:defRPr>
            </a:pPr>
            <a:endParaRPr/>
          </a:p>
          <a:p>
            <a:pPr algn="ctr">
              <a:defRPr sz="2400">
                <a:solidFill>
                  <a:srgbClr val="000000"/>
                </a:solidFill>
                <a:latin typeface="+mn-lt"/>
                <a:ea typeface="+mn-ea"/>
                <a:cs typeface="+mn-cs"/>
                <a:sym typeface="Calibri"/>
              </a:defRPr>
            </a:pPr>
            <a:r>
              <a:t>Προγραμματισμός κατά τη διάρκεια 2014-2015</a:t>
            </a:r>
          </a:p>
          <a:p>
            <a:pPr algn="ctr">
              <a:defRPr sz="2400">
                <a:solidFill>
                  <a:srgbClr val="000000"/>
                </a:solidFill>
                <a:latin typeface="+mn-lt"/>
                <a:ea typeface="+mn-ea"/>
                <a:cs typeface="+mn-cs"/>
                <a:sym typeface="Calibri"/>
              </a:defRPr>
            </a:pPr>
            <a:endParaRPr/>
          </a:p>
          <a:p>
            <a:pPr algn="ctr">
              <a:defRPr sz="2400">
                <a:solidFill>
                  <a:srgbClr val="000000"/>
                </a:solidFill>
                <a:latin typeface="+mn-lt"/>
                <a:ea typeface="+mn-ea"/>
                <a:cs typeface="+mn-cs"/>
                <a:sym typeface="Calibri"/>
              </a:defRPr>
            </a:pPr>
            <a:r>
              <a:t>Επίσημη οργάνωση άρχισε τον Ιούλιο, 2015 </a:t>
            </a:r>
          </a:p>
          <a:p>
            <a:pPr algn="ctr">
              <a:defRPr sz="2400">
                <a:solidFill>
                  <a:srgbClr val="000000"/>
                </a:solidFill>
                <a:latin typeface="+mn-lt"/>
                <a:ea typeface="+mn-ea"/>
                <a:cs typeface="+mn-cs"/>
                <a:sym typeface="Calibri"/>
              </a:defRPr>
            </a:pPr>
            <a:endParaRPr/>
          </a:p>
          <a:p>
            <a:pPr algn="ctr">
              <a:defRPr sz="2400">
                <a:solidFill>
                  <a:srgbClr val="000000"/>
                </a:solidFill>
                <a:latin typeface="+mn-lt"/>
                <a:ea typeface="+mn-ea"/>
                <a:cs typeface="+mn-cs"/>
                <a:sym typeface="Calibri"/>
              </a:defRPr>
            </a:pPr>
            <a:r>
              <a:t>Εναρξη στις 30 Ιουνίου 2016</a:t>
            </a:r>
          </a:p>
          <a:p>
            <a:pPr algn="ctr">
              <a:defRPr sz="2800">
                <a:solidFill>
                  <a:srgbClr val="000000"/>
                </a:solidFill>
                <a:latin typeface="+mn-lt"/>
                <a:ea typeface="+mn-ea"/>
                <a:cs typeface="+mn-cs"/>
                <a:sym typeface="Calibri"/>
              </a:defRPr>
            </a:pPr>
            <a:endParaRPr/>
          </a:p>
          <a:p>
            <a:pPr algn="ctr">
              <a:defRPr sz="2800" b="1">
                <a:solidFill>
                  <a:srgbClr val="FF0000"/>
                </a:solidFill>
                <a:latin typeface="+mn-lt"/>
                <a:ea typeface="+mn-ea"/>
                <a:cs typeface="+mn-cs"/>
                <a:sym typeface="Calibri"/>
              </a:defRPr>
            </a:pPr>
            <a:r>
              <a:t>Καλούμε τα κόμματα των Οικολόγων-Πρασίνων να σταματήσουν να εκφοβίζουν το κοινό, προσποιούμενοι ότι τα τρόφιμα ΓΤΟ πρέπει να απαγορευθούν επειδή είναι επικίνδυνα</a:t>
            </a:r>
            <a:r>
              <a:rPr sz="1800"/>
              <a:t>.</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674" name="Picture 2" descr="Picture 2"/>
          <p:cNvPicPr>
            <a:picLocks noChangeAspect="1"/>
          </p:cNvPicPr>
          <p:nvPr/>
        </p:nvPicPr>
        <p:blipFill>
          <a:blip r:embed="rId4"/>
          <a:stretch>
            <a:fillRect/>
          </a:stretch>
        </p:blipFill>
        <p:spPr>
          <a:xfrm>
            <a:off x="3829050" y="774700"/>
            <a:ext cx="4821238" cy="3840163"/>
          </a:xfrm>
          <a:prstGeom prst="rect">
            <a:avLst/>
          </a:prstGeom>
          <a:ln w="57150">
            <a:solidFill>
              <a:srgbClr val="000000"/>
            </a:solidFill>
            <a:miter/>
          </a:ln>
        </p:spPr>
      </p:pic>
      <p:sp>
        <p:nvSpPr>
          <p:cNvPr id="675" name="TextBox 4"/>
          <p:cNvSpPr txBox="1"/>
          <p:nvPr/>
        </p:nvSpPr>
        <p:spPr>
          <a:xfrm>
            <a:off x="350837" y="774699"/>
            <a:ext cx="2675391" cy="5756730"/>
          </a:xfrm>
          <a:prstGeom prst="rect">
            <a:avLst/>
          </a:prstGeom>
          <a:solidFill>
            <a:srgbClr val="FFFFFF"/>
          </a:solidFill>
          <a:ln w="38100">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defTabSz="685800">
              <a:defRPr sz="2000">
                <a:solidFill>
                  <a:srgbClr val="000000"/>
                </a:solidFill>
                <a:latin typeface="Times New Roman"/>
                <a:ea typeface="Times New Roman"/>
                <a:cs typeface="Times New Roman"/>
                <a:sym typeface="Times New Roman"/>
              </a:defRPr>
            </a:lvl1pPr>
          </a:lstStyle>
          <a:p>
            <a:r>
              <a:rPr dirty="0" err="1"/>
              <a:t>Οι</a:t>
            </a:r>
            <a:r>
              <a:rPr dirty="0"/>
              <a:t> 142 </a:t>
            </a:r>
            <a:r>
              <a:rPr dirty="0" err="1"/>
              <a:t>Νομ</a:t>
            </a:r>
            <a:r>
              <a:rPr dirty="0"/>
              <a:t>π</a:t>
            </a:r>
            <a:r>
              <a:rPr dirty="0" err="1"/>
              <a:t>ελίστες</a:t>
            </a:r>
            <a:r>
              <a:rPr dirty="0"/>
              <a:t> </a:t>
            </a:r>
            <a:r>
              <a:rPr dirty="0" err="1"/>
              <a:t>έχουν</a:t>
            </a:r>
            <a:r>
              <a:rPr dirty="0"/>
              <a:t> </a:t>
            </a:r>
            <a:r>
              <a:rPr dirty="0" err="1"/>
              <a:t>στείλει</a:t>
            </a:r>
            <a:r>
              <a:rPr dirty="0"/>
              <a:t> </a:t>
            </a:r>
            <a:r>
              <a:rPr dirty="0" err="1"/>
              <a:t>μί</a:t>
            </a:r>
            <a:r>
              <a:rPr dirty="0"/>
              <a:t>α α</a:t>
            </a:r>
            <a:r>
              <a:rPr dirty="0" err="1"/>
              <a:t>νοικτή</a:t>
            </a:r>
            <a:r>
              <a:rPr dirty="0"/>
              <a:t> </a:t>
            </a:r>
            <a:r>
              <a:rPr dirty="0" err="1"/>
              <a:t>ε</a:t>
            </a:r>
            <a:r>
              <a:rPr dirty="0"/>
              <a:t>π</a:t>
            </a:r>
            <a:r>
              <a:rPr dirty="0" err="1"/>
              <a:t>ιστολή</a:t>
            </a:r>
            <a:r>
              <a:rPr dirty="0"/>
              <a:t> </a:t>
            </a:r>
            <a:r>
              <a:rPr dirty="0" err="1"/>
              <a:t>στη</a:t>
            </a:r>
            <a:r>
              <a:rPr dirty="0"/>
              <a:t> </a:t>
            </a:r>
            <a:r>
              <a:rPr dirty="0" err="1"/>
              <a:t>Γκρίν</a:t>
            </a:r>
            <a:r>
              <a:rPr dirty="0"/>
              <a:t>π</a:t>
            </a:r>
            <a:r>
              <a:rPr dirty="0" err="1"/>
              <a:t>ις</a:t>
            </a:r>
            <a:r>
              <a:rPr dirty="0"/>
              <a:t> </a:t>
            </a:r>
            <a:r>
              <a:rPr dirty="0" err="1"/>
              <a:t>κ</a:t>
            </a:r>
            <a:r>
              <a:rPr dirty="0"/>
              <a:t>α</a:t>
            </a:r>
            <a:r>
              <a:rPr dirty="0" err="1"/>
              <a:t>ι</a:t>
            </a:r>
            <a:r>
              <a:rPr dirty="0"/>
              <a:t> </a:t>
            </a:r>
            <a:r>
              <a:rPr dirty="0" err="1"/>
              <a:t>σε</a:t>
            </a:r>
            <a:r>
              <a:rPr dirty="0"/>
              <a:t> </a:t>
            </a:r>
            <a:r>
              <a:rPr dirty="0" err="1"/>
              <a:t>κάθε</a:t>
            </a:r>
            <a:r>
              <a:rPr dirty="0"/>
              <a:t> π</a:t>
            </a:r>
            <a:r>
              <a:rPr dirty="0" err="1"/>
              <a:t>ρεσ</a:t>
            </a:r>
            <a:r>
              <a:rPr dirty="0"/>
              <a:t>β</a:t>
            </a:r>
            <a:r>
              <a:rPr dirty="0" err="1"/>
              <a:t>ευτή</a:t>
            </a:r>
            <a:r>
              <a:rPr dirty="0"/>
              <a:t> </a:t>
            </a:r>
            <a:r>
              <a:rPr dirty="0" err="1"/>
              <a:t>του</a:t>
            </a:r>
            <a:r>
              <a:rPr dirty="0"/>
              <a:t> ΟΗΕ, π</a:t>
            </a:r>
            <a:r>
              <a:rPr dirty="0" err="1"/>
              <a:t>ου</a:t>
            </a:r>
            <a:r>
              <a:rPr dirty="0"/>
              <a:t> π</a:t>
            </a:r>
            <a:r>
              <a:rPr dirty="0" err="1"/>
              <a:t>ροτρέ</a:t>
            </a:r>
            <a:r>
              <a:rPr dirty="0"/>
              <a:t>π</a:t>
            </a:r>
            <a:r>
              <a:rPr dirty="0" err="1"/>
              <a:t>ει</a:t>
            </a:r>
            <a:r>
              <a:rPr dirty="0"/>
              <a:t> </a:t>
            </a:r>
            <a:r>
              <a:rPr dirty="0" err="1"/>
              <a:t>την</a:t>
            </a:r>
            <a:r>
              <a:rPr dirty="0"/>
              <a:t> α</a:t>
            </a:r>
            <a:r>
              <a:rPr dirty="0" err="1"/>
              <a:t>ν</a:t>
            </a:r>
            <a:r>
              <a:rPr dirty="0"/>
              <a:t>α</a:t>
            </a:r>
            <a:r>
              <a:rPr dirty="0" err="1"/>
              <a:t>γνώριση</a:t>
            </a:r>
            <a:r>
              <a:rPr dirty="0"/>
              <a:t> </a:t>
            </a:r>
            <a:r>
              <a:rPr dirty="0" err="1"/>
              <a:t>ότι</a:t>
            </a:r>
            <a:r>
              <a:rPr dirty="0"/>
              <a:t> </a:t>
            </a:r>
            <a:r>
              <a:rPr dirty="0" err="1"/>
              <a:t>η</a:t>
            </a:r>
            <a:r>
              <a:rPr dirty="0"/>
              <a:t> </a:t>
            </a:r>
            <a:r>
              <a:rPr dirty="0" err="1"/>
              <a:t>τεχνολογί</a:t>
            </a:r>
            <a:r>
              <a:rPr dirty="0"/>
              <a:t>α </a:t>
            </a:r>
            <a:r>
              <a:rPr dirty="0" err="1"/>
              <a:t>των</a:t>
            </a:r>
            <a:r>
              <a:rPr dirty="0"/>
              <a:t> ΓΤΟ </a:t>
            </a:r>
            <a:r>
              <a:rPr dirty="0" err="1"/>
              <a:t>είν</a:t>
            </a:r>
            <a:r>
              <a:rPr dirty="0"/>
              <a:t>α</a:t>
            </a:r>
            <a:r>
              <a:rPr dirty="0" err="1"/>
              <a:t>ι</a:t>
            </a:r>
            <a:r>
              <a:rPr dirty="0"/>
              <a:t> </a:t>
            </a:r>
            <a:r>
              <a:rPr dirty="0" err="1"/>
              <a:t>κ</a:t>
            </a:r>
            <a:r>
              <a:rPr dirty="0"/>
              <a:t>α</a:t>
            </a:r>
            <a:r>
              <a:rPr dirty="0" err="1"/>
              <a:t>τά</a:t>
            </a:r>
            <a:r>
              <a:rPr dirty="0"/>
              <a:t> β</a:t>
            </a:r>
            <a:r>
              <a:rPr dirty="0" err="1"/>
              <a:t>άση</a:t>
            </a:r>
            <a:r>
              <a:rPr dirty="0"/>
              <a:t> α</a:t>
            </a:r>
            <a:r>
              <a:rPr dirty="0" err="1"/>
              <a:t>σφ</a:t>
            </a:r>
            <a:r>
              <a:rPr dirty="0"/>
              <a:t>α</a:t>
            </a:r>
            <a:r>
              <a:rPr dirty="0" err="1"/>
              <a:t>λής</a:t>
            </a:r>
            <a:r>
              <a:rPr dirty="0"/>
              <a:t> </a:t>
            </a:r>
            <a:r>
              <a:rPr dirty="0" err="1"/>
              <a:t>κ</a:t>
            </a:r>
            <a:r>
              <a:rPr dirty="0"/>
              <a:t>α</a:t>
            </a:r>
            <a:r>
              <a:rPr dirty="0" err="1"/>
              <a:t>ι</a:t>
            </a:r>
            <a:r>
              <a:rPr dirty="0"/>
              <a:t> </a:t>
            </a:r>
            <a:r>
              <a:rPr dirty="0" err="1"/>
              <a:t>ότι</a:t>
            </a:r>
            <a:r>
              <a:rPr dirty="0"/>
              <a:t> π</a:t>
            </a:r>
            <a:r>
              <a:rPr dirty="0" err="1"/>
              <a:t>ρέ</a:t>
            </a:r>
            <a:r>
              <a:rPr dirty="0"/>
              <a:t>π</a:t>
            </a:r>
            <a:r>
              <a:rPr dirty="0" err="1"/>
              <a:t>ει</a:t>
            </a:r>
            <a:r>
              <a:rPr dirty="0"/>
              <a:t> </a:t>
            </a:r>
            <a:r>
              <a:rPr dirty="0" err="1"/>
              <a:t>ν</a:t>
            </a:r>
            <a:r>
              <a:rPr dirty="0"/>
              <a:t>α </a:t>
            </a:r>
            <a:r>
              <a:rPr dirty="0" err="1"/>
              <a:t>υ</a:t>
            </a:r>
            <a:r>
              <a:rPr dirty="0"/>
              <a:t>π</a:t>
            </a:r>
            <a:r>
              <a:rPr dirty="0" err="1"/>
              <a:t>οστηριχθεί</a:t>
            </a:r>
            <a:r>
              <a:rPr dirty="0"/>
              <a:t> </a:t>
            </a:r>
            <a:r>
              <a:rPr dirty="0" err="1"/>
              <a:t>γι</a:t>
            </a:r>
            <a:r>
              <a:rPr dirty="0"/>
              <a:t>α </a:t>
            </a:r>
            <a:r>
              <a:rPr dirty="0" err="1"/>
              <a:t>το</a:t>
            </a:r>
            <a:r>
              <a:rPr dirty="0"/>
              <a:t> </a:t>
            </a:r>
            <a:r>
              <a:rPr dirty="0" err="1"/>
              <a:t>κ</a:t>
            </a:r>
            <a:r>
              <a:rPr dirty="0"/>
              <a:t>α</a:t>
            </a:r>
            <a:r>
              <a:rPr dirty="0" err="1"/>
              <a:t>λό</a:t>
            </a:r>
            <a:r>
              <a:rPr dirty="0"/>
              <a:t> </a:t>
            </a:r>
            <a:r>
              <a:rPr dirty="0" err="1"/>
              <a:t>του</a:t>
            </a:r>
            <a:r>
              <a:rPr dirty="0"/>
              <a:t> α</a:t>
            </a:r>
            <a:r>
              <a:rPr dirty="0" err="1"/>
              <a:t>ν</a:t>
            </a:r>
            <a:r>
              <a:rPr dirty="0"/>
              <a:t>απ</a:t>
            </a:r>
            <a:r>
              <a:rPr dirty="0" err="1"/>
              <a:t>τυσσόμενου</a:t>
            </a:r>
            <a:r>
              <a:rPr dirty="0"/>
              <a:t> </a:t>
            </a:r>
            <a:r>
              <a:rPr dirty="0" err="1"/>
              <a:t>κόσμου</a:t>
            </a:r>
            <a:r>
              <a:rPr dirty="0"/>
              <a:t>, </a:t>
            </a:r>
            <a:r>
              <a:rPr dirty="0" err="1"/>
              <a:t>ο</a:t>
            </a:r>
            <a:r>
              <a:rPr dirty="0"/>
              <a:t> </a:t>
            </a:r>
            <a:r>
              <a:rPr dirty="0" err="1"/>
              <a:t>ο</a:t>
            </a:r>
            <a:r>
              <a:rPr dirty="0"/>
              <a:t>π</a:t>
            </a:r>
            <a:r>
              <a:rPr dirty="0" err="1"/>
              <a:t>οίος</a:t>
            </a:r>
            <a:r>
              <a:rPr dirty="0"/>
              <a:t> </a:t>
            </a:r>
            <a:r>
              <a:rPr dirty="0" err="1"/>
              <a:t>χρειάζετ</a:t>
            </a:r>
            <a:r>
              <a:rPr dirty="0"/>
              <a:t>α</a:t>
            </a:r>
            <a:r>
              <a:rPr dirty="0" err="1"/>
              <a:t>ι</a:t>
            </a:r>
            <a:r>
              <a:rPr dirty="0"/>
              <a:t> απ</a:t>
            </a:r>
            <a:r>
              <a:rPr dirty="0" err="1"/>
              <a:t>εγνωσμέν</a:t>
            </a:r>
            <a:r>
              <a:rPr dirty="0"/>
              <a:t>α </a:t>
            </a:r>
            <a:r>
              <a:rPr dirty="0" err="1"/>
              <a:t>κ</a:t>
            </a:r>
            <a:r>
              <a:rPr dirty="0"/>
              <a:t>α</a:t>
            </a:r>
            <a:r>
              <a:rPr dirty="0" err="1"/>
              <a:t>λύτερες</a:t>
            </a:r>
            <a:r>
              <a:rPr dirty="0"/>
              <a:t> </a:t>
            </a:r>
            <a:r>
              <a:rPr dirty="0" err="1"/>
              <a:t>κ</a:t>
            </a:r>
            <a:r>
              <a:rPr dirty="0"/>
              <a:t>α</a:t>
            </a:r>
            <a:r>
              <a:rPr dirty="0" err="1"/>
              <a:t>λλιέργειες</a:t>
            </a:r>
            <a:r>
              <a:rPr dirty="0"/>
              <a:t> </a:t>
            </a:r>
            <a:r>
              <a:rPr dirty="0" err="1"/>
              <a:t>με</a:t>
            </a:r>
            <a:r>
              <a:rPr dirty="0"/>
              <a:t> </a:t>
            </a:r>
            <a:r>
              <a:rPr dirty="0" err="1"/>
              <a:t>ε</a:t>
            </a:r>
            <a:r>
              <a:rPr dirty="0"/>
              <a:t>π</a:t>
            </a:r>
            <a:r>
              <a:rPr dirty="0" err="1"/>
              <a:t>ι</a:t>
            </a:r>
            <a:r>
              <a:rPr dirty="0"/>
              <a:t>π</a:t>
            </a:r>
            <a:r>
              <a:rPr dirty="0" err="1"/>
              <a:t>ρόσθετη</a:t>
            </a:r>
            <a:r>
              <a:rPr dirty="0"/>
              <a:t> </a:t>
            </a:r>
            <a:r>
              <a:rPr dirty="0" err="1"/>
              <a:t>δι</a:t>
            </a:r>
            <a:r>
              <a:rPr dirty="0"/>
              <a:t>α</a:t>
            </a:r>
            <a:r>
              <a:rPr dirty="0" err="1"/>
              <a:t>τροφική</a:t>
            </a:r>
            <a:r>
              <a:rPr dirty="0"/>
              <a:t> α</a:t>
            </a:r>
            <a:r>
              <a:rPr dirty="0" err="1"/>
              <a:t>ξί</a:t>
            </a:r>
            <a:r>
              <a:rPr dirty="0"/>
              <a:t>α.</a:t>
            </a:r>
          </a:p>
        </p:txBody>
      </p:sp>
      <p:sp>
        <p:nvSpPr>
          <p:cNvPr id="676" name="TextBox 5"/>
          <p:cNvSpPr txBox="1"/>
          <p:nvPr/>
        </p:nvSpPr>
        <p:spPr>
          <a:xfrm>
            <a:off x="3352800" y="5210175"/>
            <a:ext cx="5675314" cy="482734"/>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685800">
              <a:defRPr sz="2800" u="sng">
                <a:solidFill>
                  <a:srgbClr val="F58025"/>
                </a:solidFill>
                <a:uFill>
                  <a:solidFill>
                    <a:srgbClr val="F58025"/>
                  </a:solidFill>
                </a:uFill>
                <a:latin typeface="Times New Roman"/>
                <a:ea typeface="Times New Roman"/>
                <a:cs typeface="Times New Roman"/>
                <a:sym typeface="Times New Roman"/>
                <a:hlinkClick r:id="rId5"/>
              </a:defRPr>
            </a:lvl1pPr>
          </a:lstStyle>
          <a:p>
            <a:pPr>
              <a:defRPr>
                <a:solidFill>
                  <a:srgbClr val="FFFFFF"/>
                </a:solidFill>
                <a:uFillTx/>
              </a:defRPr>
            </a:pPr>
            <a:r>
              <a:rPr>
                <a:solidFill>
                  <a:srgbClr val="F58025"/>
                </a:solidFill>
                <a:uFill>
                  <a:solidFill>
                    <a:srgbClr val="F58025"/>
                  </a:solidFill>
                </a:uFill>
                <a:hlinkClick r:id="rId5"/>
              </a:rPr>
              <a:t>http://supportprecisionagriculture.org/</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 name="Content Placeholder 3"/>
          <p:cNvSpPr txBox="1">
            <a:spLocks noGrp="1"/>
          </p:cNvSpPr>
          <p:nvPr>
            <p:ph type="body" sz="quarter" idx="1"/>
          </p:nvPr>
        </p:nvSpPr>
        <p:spPr>
          <a:xfrm>
            <a:off x="1035050" y="1371600"/>
            <a:ext cx="6705600" cy="1350963"/>
          </a:xfrm>
          <a:prstGeom prst="rect">
            <a:avLst/>
          </a:prstGeom>
        </p:spPr>
        <p:txBody>
          <a:bodyPr/>
          <a:lstStyle/>
          <a:p>
            <a:pPr marL="0" indent="0" algn="ctr" defTabSz="425195">
              <a:buSzTx/>
              <a:buNone/>
              <a:defRPr sz="1860">
                <a:solidFill>
                  <a:srgbClr val="FF0000"/>
                </a:solidFill>
              </a:defRPr>
            </a:pPr>
            <a:r>
              <a:t>Για 10-12.000 χρόνια χρησιμοποιούμε ‘συμβατική’ γενετική</a:t>
            </a:r>
            <a:endParaRPr sz="1674"/>
          </a:p>
          <a:p>
            <a:pPr marL="318897" indent="-318897" algn="ctr" defTabSz="425195">
              <a:defRPr sz="1674"/>
            </a:pPr>
            <a:endParaRPr sz="1674"/>
          </a:p>
          <a:p>
            <a:pPr marL="0" indent="0" algn="ctr" defTabSz="425195">
              <a:buSzTx/>
              <a:buNone/>
              <a:defRPr sz="1860">
                <a:solidFill>
                  <a:srgbClr val="00B050"/>
                </a:solidFill>
              </a:defRPr>
            </a:pPr>
            <a:r>
              <a:t>Αλλά την δεκαετια του 1980 μάθαμε πώς να την εφαρμόσουμε με ακρίβεια</a:t>
            </a:r>
          </a:p>
        </p:txBody>
      </p:sp>
      <p:pic>
        <p:nvPicPr>
          <p:cNvPr id="681" name="Picture 4" descr="Picture 4"/>
          <p:cNvPicPr>
            <a:picLocks noChangeAspect="1"/>
          </p:cNvPicPr>
          <p:nvPr/>
        </p:nvPicPr>
        <p:blipFill>
          <a:blip r:embed="rId3"/>
          <a:stretch>
            <a:fillRect/>
          </a:stretch>
        </p:blipFill>
        <p:spPr>
          <a:xfrm>
            <a:off x="768350" y="3122613"/>
            <a:ext cx="7239000" cy="2857501"/>
          </a:xfrm>
          <a:prstGeom prst="rect">
            <a:avLst/>
          </a:prstGeom>
          <a:ln w="12700">
            <a:miter lim="400000"/>
          </a:ln>
        </p:spPr>
      </p:pic>
      <p:sp>
        <p:nvSpPr>
          <p:cNvPr id="682" name="Title 1"/>
          <p:cNvSpPr txBox="1">
            <a:spLocks noGrp="1"/>
          </p:cNvSpPr>
          <p:nvPr>
            <p:ph type="title"/>
          </p:nvPr>
        </p:nvSpPr>
        <p:spPr>
          <a:xfrm>
            <a:off x="1958975" y="207963"/>
            <a:ext cx="4857750" cy="576263"/>
          </a:xfrm>
          <a:prstGeom prst="rect">
            <a:avLst/>
          </a:prstGeom>
        </p:spPr>
        <p:txBody>
          <a:bodyPr/>
          <a:lstStyle>
            <a:lvl1pPr defTabSz="420623">
              <a:defRPr sz="2944">
                <a:effectLst>
                  <a:outerShdw blurRad="46736" dist="35052" dir="2700000" rotWithShape="0">
                    <a:srgbClr val="000000">
                      <a:alpha val="40000"/>
                    </a:srgbClr>
                  </a:outerShdw>
                </a:effectLst>
              </a:defRPr>
            </a:lvl1pPr>
          </a:lstStyle>
          <a:p>
            <a:r>
              <a:t>Τρόφιμα σημαίνει γεωργία</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 name="Picture 1" descr="Picture 1"/>
          <p:cNvPicPr>
            <a:picLocks noChangeAspect="1"/>
          </p:cNvPicPr>
          <p:nvPr/>
        </p:nvPicPr>
        <p:blipFill>
          <a:blip r:embed="rId3"/>
          <a:stretch>
            <a:fillRect/>
          </a:stretch>
        </p:blipFill>
        <p:spPr>
          <a:xfrm>
            <a:off x="637548" y="1364683"/>
            <a:ext cx="7605714" cy="4865689"/>
          </a:xfrm>
          <a:prstGeom prst="rect">
            <a:avLst/>
          </a:prstGeom>
          <a:ln w="12700">
            <a:miter lim="400000"/>
          </a:ln>
        </p:spPr>
      </p:pic>
      <p:sp>
        <p:nvSpPr>
          <p:cNvPr id="687" name="Η εξέλιξη του αραβοσίτου"/>
          <p:cNvSpPr txBox="1"/>
          <p:nvPr/>
        </p:nvSpPr>
        <p:spPr>
          <a:xfrm>
            <a:off x="1553289" y="556334"/>
            <a:ext cx="6037422" cy="713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000" b="1" cap="all">
                <a:solidFill>
                  <a:srgbClr val="000000"/>
                </a:solidFill>
                <a:latin typeface="+mn-lt"/>
                <a:ea typeface="+mn-ea"/>
                <a:cs typeface="+mn-cs"/>
                <a:sym typeface="Calibri"/>
              </a:defRPr>
            </a:lvl1pPr>
          </a:lstStyle>
          <a:p>
            <a:r>
              <a:t>Η εξέλιξη του αραβοσίτου</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1" name="Picture 9" descr="Picture 9"/>
          <p:cNvPicPr>
            <a:picLocks noChangeAspect="1"/>
          </p:cNvPicPr>
          <p:nvPr/>
        </p:nvPicPr>
        <p:blipFill>
          <a:blip r:embed="rId3"/>
          <a:stretch>
            <a:fillRect/>
          </a:stretch>
        </p:blipFill>
        <p:spPr>
          <a:xfrm>
            <a:off x="139700" y="1493837"/>
            <a:ext cx="4386263" cy="2665413"/>
          </a:xfrm>
          <a:prstGeom prst="rect">
            <a:avLst/>
          </a:prstGeom>
          <a:ln w="28575">
            <a:solidFill>
              <a:srgbClr val="000000"/>
            </a:solidFill>
            <a:miter/>
          </a:ln>
        </p:spPr>
      </p:pic>
      <p:pic>
        <p:nvPicPr>
          <p:cNvPr id="692" name="Picture 3" descr="Picture 3"/>
          <p:cNvPicPr>
            <a:picLocks noChangeAspect="1"/>
          </p:cNvPicPr>
          <p:nvPr/>
        </p:nvPicPr>
        <p:blipFill>
          <a:blip r:embed="rId4"/>
          <a:stretch>
            <a:fillRect/>
          </a:stretch>
        </p:blipFill>
        <p:spPr>
          <a:xfrm>
            <a:off x="4738687" y="1493837"/>
            <a:ext cx="4297363" cy="2665413"/>
          </a:xfrm>
          <a:prstGeom prst="rect">
            <a:avLst/>
          </a:prstGeom>
          <a:ln w="28575">
            <a:solidFill>
              <a:srgbClr val="000000"/>
            </a:solidFill>
            <a:miter/>
          </a:ln>
        </p:spPr>
      </p:pic>
      <p:sp>
        <p:nvSpPr>
          <p:cNvPr id="693" name="TextBox 1"/>
          <p:cNvSpPr txBox="1"/>
          <p:nvPr/>
        </p:nvSpPr>
        <p:spPr>
          <a:xfrm>
            <a:off x="1024534" y="4435323"/>
            <a:ext cx="2328864" cy="980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00B050"/>
                </a:solidFill>
                <a:latin typeface="+mn-lt"/>
                <a:ea typeface="+mn-ea"/>
                <a:cs typeface="+mn-cs"/>
                <a:sym typeface="Calibri"/>
              </a:defRPr>
            </a:lvl1pPr>
          </a:lstStyle>
          <a:p>
            <a:r>
              <a:t>'Αυτό είναι ασφαλές!</a:t>
            </a:r>
          </a:p>
        </p:txBody>
      </p:sp>
      <p:sp>
        <p:nvSpPr>
          <p:cNvPr id="694" name="TextBox 2"/>
          <p:cNvSpPr txBox="1"/>
          <p:nvPr/>
        </p:nvSpPr>
        <p:spPr>
          <a:xfrm>
            <a:off x="2748589" y="4695673"/>
            <a:ext cx="3470276" cy="485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500">
                <a:latin typeface="+mn-lt"/>
                <a:ea typeface="+mn-ea"/>
                <a:cs typeface="+mn-cs"/>
                <a:sym typeface="Calibri"/>
              </a:defRPr>
            </a:pPr>
            <a:r>
              <a:t>← </a:t>
            </a:r>
            <a:r>
              <a:rPr b="1"/>
              <a:t>Η Γκρίνπις λέει </a:t>
            </a:r>
            <a:r>
              <a:t>→</a:t>
            </a:r>
          </a:p>
        </p:txBody>
      </p:sp>
      <p:sp>
        <p:nvSpPr>
          <p:cNvPr id="695" name="TextBox 4"/>
          <p:cNvSpPr txBox="1"/>
          <p:nvPr/>
        </p:nvSpPr>
        <p:spPr>
          <a:xfrm>
            <a:off x="5858259" y="4435323"/>
            <a:ext cx="3027364" cy="980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800" b="1">
                <a:solidFill>
                  <a:srgbClr val="FF0000"/>
                </a:solidFill>
                <a:latin typeface="+mn-lt"/>
                <a:ea typeface="+mn-ea"/>
                <a:cs typeface="+mn-cs"/>
                <a:sym typeface="Calibri"/>
              </a:defRPr>
            </a:lvl1pPr>
          </a:lstStyle>
          <a:p>
            <a:r>
              <a:t>"Αυτό είναι επικίνδυνο!"</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 name="Title 2"/>
          <p:cNvSpPr txBox="1">
            <a:spLocks noGrp="1"/>
          </p:cNvSpPr>
          <p:nvPr>
            <p:ph type="title"/>
          </p:nvPr>
        </p:nvSpPr>
        <p:spPr>
          <a:xfrm>
            <a:off x="546894" y="178710"/>
            <a:ext cx="8050212" cy="576264"/>
          </a:xfrm>
          <a:prstGeom prst="rect">
            <a:avLst/>
          </a:prstGeom>
        </p:spPr>
        <p:txBody>
          <a:bodyPr/>
          <a:lstStyle>
            <a:lvl1pPr algn="ctr" defTabSz="283463">
              <a:defRPr sz="2170">
                <a:effectLst>
                  <a:outerShdw blurRad="31496" dist="23622" dir="2700000" rotWithShape="0">
                    <a:srgbClr val="000000">
                      <a:alpha val="40000"/>
                    </a:srgbClr>
                  </a:outerShdw>
                </a:effectLst>
              </a:defRPr>
            </a:lvl1pPr>
          </a:lstStyle>
          <a:p>
            <a:r>
              <a:t>Παραδοσιακές μέθοδοι σε σύγκριση με μεθόδους ακριβείας</a:t>
            </a:r>
          </a:p>
        </p:txBody>
      </p:sp>
      <p:sp>
        <p:nvSpPr>
          <p:cNvPr id="700" name="Content Placeholder 3"/>
          <p:cNvSpPr txBox="1">
            <a:spLocks noGrp="1"/>
          </p:cNvSpPr>
          <p:nvPr>
            <p:ph type="body" idx="1"/>
          </p:nvPr>
        </p:nvSpPr>
        <p:spPr>
          <a:xfrm>
            <a:off x="601662" y="1334293"/>
            <a:ext cx="7940676" cy="4189414"/>
          </a:xfrm>
          <a:prstGeom prst="rect">
            <a:avLst/>
          </a:prstGeom>
        </p:spPr>
        <p:txBody>
          <a:bodyPr/>
          <a:lstStyle/>
          <a:p>
            <a:pPr marL="0" indent="0" algn="ctr">
              <a:spcBef>
                <a:spcPts val="600"/>
              </a:spcBef>
              <a:buSzTx/>
              <a:buNone/>
              <a:defRPr sz="2500">
                <a:solidFill>
                  <a:schemeClr val="accent6"/>
                </a:solidFill>
              </a:defRPr>
            </a:pPr>
            <a:r>
              <a:t>Θέλω να μεταφέρω ένα σύστημα GPS από το παλιό μου αυτοκίνητο στο καινούργιο.</a:t>
            </a:r>
            <a:endParaRPr sz="1800"/>
          </a:p>
          <a:p>
            <a:pPr algn="ctr">
              <a:lnSpc>
                <a:spcPct val="80000"/>
              </a:lnSpc>
              <a:defRPr sz="2800">
                <a:solidFill>
                  <a:schemeClr val="accent2"/>
                </a:solidFill>
              </a:defRPr>
            </a:pPr>
            <a:endParaRPr sz="1800"/>
          </a:p>
          <a:p>
            <a:pPr marL="0" indent="0" algn="ctr">
              <a:lnSpc>
                <a:spcPct val="90000"/>
              </a:lnSpc>
              <a:spcBef>
                <a:spcPts val="600"/>
              </a:spcBef>
              <a:buSzTx/>
              <a:buNone/>
              <a:defRPr sz="2500">
                <a:solidFill>
                  <a:srgbClr val="FF0000"/>
                </a:solidFill>
              </a:defRPr>
            </a:pPr>
            <a:r>
              <a:t>Να αποσυναρμολογήσω τα δύο αυτοκίνητα, να αναμίξω τα κομμάτια και στη συνέχεια να "επιλέξω" αυτό με το GPS, αγνοώντας οτι άλλο κομμάτι μπορεί να έχει έρθει μαζί του;</a:t>
            </a:r>
            <a:endParaRPr sz="1800"/>
          </a:p>
          <a:p>
            <a:pPr algn="ctr">
              <a:lnSpc>
                <a:spcPct val="80000"/>
              </a:lnSpc>
              <a:defRPr sz="2200">
                <a:solidFill>
                  <a:schemeClr val="accent6"/>
                </a:solidFill>
              </a:defRPr>
            </a:pPr>
            <a:endParaRPr sz="1800"/>
          </a:p>
          <a:p>
            <a:pPr algn="ctr">
              <a:lnSpc>
                <a:spcPct val="80000"/>
              </a:lnSpc>
              <a:defRPr sz="2200">
                <a:solidFill>
                  <a:schemeClr val="accent6"/>
                </a:solidFill>
              </a:defRPr>
            </a:pPr>
            <a:endParaRPr sz="1800"/>
          </a:p>
          <a:p>
            <a:pPr marL="0" indent="0" algn="ctr">
              <a:lnSpc>
                <a:spcPct val="80000"/>
              </a:lnSpc>
              <a:spcBef>
                <a:spcPts val="600"/>
              </a:spcBef>
              <a:buSzTx/>
              <a:buNone/>
              <a:defRPr sz="2500">
                <a:solidFill>
                  <a:schemeClr val="accent6"/>
                </a:solidFill>
              </a:defRPr>
            </a:pPr>
            <a:r>
              <a:t>Ή απλά να βγάλω το GPS από το ένα αυτοκίνητο και να το μεταφέρω στο άλλο;</a:t>
            </a:r>
          </a:p>
        </p:txBody>
      </p:sp>
      <p:sp>
        <p:nvSpPr>
          <p:cNvPr id="701" name="Rectangle 4"/>
          <p:cNvSpPr/>
          <p:nvPr/>
        </p:nvSpPr>
        <p:spPr>
          <a:xfrm>
            <a:off x="601663" y="1198562"/>
            <a:ext cx="8066086" cy="2914651"/>
          </a:xfrm>
          <a:prstGeom prst="rect">
            <a:avLst/>
          </a:prstGeom>
          <a:ln>
            <a:solidFill>
              <a:srgbClr val="8C8E8E"/>
            </a:solidFill>
          </a:ln>
          <a:effectLst>
            <a:outerShdw blurRad="38100" dist="23000" dir="5400000" rotWithShape="0">
              <a:srgbClr val="000000">
                <a:alpha val="35000"/>
              </a:srgbClr>
            </a:outerShdw>
          </a:effectLst>
        </p:spPr>
        <p:txBody>
          <a:bodyPr lIns="45719" rIns="45719" anchor="ctr"/>
          <a:lstStyle/>
          <a:p>
            <a:pPr algn="ctr">
              <a:defRPr>
                <a:noFill/>
              </a:defRPr>
            </a:pPr>
            <a:endParaRPr/>
          </a:p>
        </p:txBody>
      </p:sp>
      <p:sp>
        <p:nvSpPr>
          <p:cNvPr id="702" name="Rectangle 5"/>
          <p:cNvSpPr/>
          <p:nvPr/>
        </p:nvSpPr>
        <p:spPr>
          <a:xfrm>
            <a:off x="601663" y="4217987"/>
            <a:ext cx="8066086" cy="1931987"/>
          </a:xfrm>
          <a:prstGeom prst="rect">
            <a:avLst/>
          </a:prstGeom>
          <a:ln>
            <a:solidFill>
              <a:srgbClr val="8C8E8E"/>
            </a:solidFill>
          </a:ln>
          <a:effectLst>
            <a:outerShdw blurRad="38100" dist="23000" dir="5400000" rotWithShape="0">
              <a:srgbClr val="000000">
                <a:alpha val="35000"/>
              </a:srgbClr>
            </a:outerShdw>
          </a:effectLst>
        </p:spPr>
        <p:txBody>
          <a:bodyPr lIns="45719" rIns="45719" anchor="ctr"/>
          <a:lstStyle/>
          <a:p>
            <a:pPr algn="ctr">
              <a:defRPr>
                <a:noFill/>
              </a:defRPr>
            </a:pPr>
            <a:endParaRPr/>
          </a:p>
        </p:txBody>
      </p:sp>
    </p:spTree>
  </p:cSld>
  <p:clrMapOvr>
    <a:masterClrMapping/>
  </p:clrMapOvr>
  <p:transition spd="med"/>
</p:sld>
</file>

<file path=ppt/theme/theme1.xml><?xml version="1.0" encoding="utf-8"?>
<a:theme xmlns:a="http://schemas.openxmlformats.org/drawingml/2006/main" name="Intro_Slide_Building">
  <a:themeElements>
    <a:clrScheme name="Intro_Slide_Building">
      <a:dk1>
        <a:srgbClr val="3B3D3C"/>
      </a:dk1>
      <a:lt1>
        <a:srgbClr val="FFFFFF"/>
      </a:lt1>
      <a:dk2>
        <a:srgbClr val="A7A7A7"/>
      </a:dk2>
      <a:lt2>
        <a:srgbClr val="535353"/>
      </a:lt2>
      <a:accent1>
        <a:srgbClr val="0B1E2F"/>
      </a:accent1>
      <a:accent2>
        <a:srgbClr val="0F5A4A"/>
      </a:accent2>
      <a:accent3>
        <a:srgbClr val="3D4C22"/>
      </a:accent3>
      <a:accent4>
        <a:srgbClr val="CB521E"/>
      </a:accent4>
      <a:accent5>
        <a:srgbClr val="2A2F64"/>
      </a:accent5>
      <a:accent6>
        <a:srgbClr val="5F3844"/>
      </a:accent6>
      <a:hlink>
        <a:srgbClr val="0000FF"/>
      </a:hlink>
      <a:folHlink>
        <a:srgbClr val="FF00FF"/>
      </a:folHlink>
    </a:clrScheme>
    <a:fontScheme name="Intro_Slide_Building">
      <a:majorFont>
        <a:latin typeface="Helvetica"/>
        <a:ea typeface="Helvetica"/>
        <a:cs typeface="Helvetica"/>
      </a:majorFont>
      <a:minorFont>
        <a:latin typeface="Calibri"/>
        <a:ea typeface="Calibri"/>
        <a:cs typeface="Calibri"/>
      </a:minorFont>
    </a:fontScheme>
    <a:fmtScheme name="Intro_Slide_Buildi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B3D3C"/>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B3D3C"/>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Intro_Slide_Building">
  <a:themeElements>
    <a:clrScheme name="Intro_Slide_Building">
      <a:dk1>
        <a:srgbClr val="000000"/>
      </a:dk1>
      <a:lt1>
        <a:srgbClr val="FFFFFF"/>
      </a:lt1>
      <a:dk2>
        <a:srgbClr val="A7A7A7"/>
      </a:dk2>
      <a:lt2>
        <a:srgbClr val="535353"/>
      </a:lt2>
      <a:accent1>
        <a:srgbClr val="0B1E2F"/>
      </a:accent1>
      <a:accent2>
        <a:srgbClr val="0F5A4A"/>
      </a:accent2>
      <a:accent3>
        <a:srgbClr val="3D4C22"/>
      </a:accent3>
      <a:accent4>
        <a:srgbClr val="CB521E"/>
      </a:accent4>
      <a:accent5>
        <a:srgbClr val="2A2F64"/>
      </a:accent5>
      <a:accent6>
        <a:srgbClr val="5F3844"/>
      </a:accent6>
      <a:hlink>
        <a:srgbClr val="0000FF"/>
      </a:hlink>
      <a:folHlink>
        <a:srgbClr val="FF00FF"/>
      </a:folHlink>
    </a:clrScheme>
    <a:fontScheme name="Intro_Slide_Building">
      <a:majorFont>
        <a:latin typeface="Helvetica"/>
        <a:ea typeface="Helvetica"/>
        <a:cs typeface="Helvetica"/>
      </a:majorFont>
      <a:minorFont>
        <a:latin typeface="Calibri"/>
        <a:ea typeface="Calibri"/>
        <a:cs typeface="Calibri"/>
      </a:minorFont>
    </a:fontScheme>
    <a:fmtScheme name="Intro_Slide_Buildi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B3D3C"/>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B3D3C"/>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7841</Words>
  <Application>Microsoft Macintosh PowerPoint</Application>
  <PresentationFormat>On-screen Show (4:3)</PresentationFormat>
  <Paragraphs>307</Paragraphs>
  <Slides>34</Slides>
  <Notes>33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Bookman Old Style</vt:lpstr>
      <vt:lpstr>Calibri</vt:lpstr>
      <vt:lpstr>Calibri Light</vt:lpstr>
      <vt:lpstr>Helvetica</vt:lpstr>
      <vt:lpstr>Times New Roman</vt:lpstr>
      <vt:lpstr>Intro_Slide_Building</vt:lpstr>
      <vt:lpstr>PowerPoint Presentation</vt:lpstr>
      <vt:lpstr>PowerPoint Presentation</vt:lpstr>
      <vt:lpstr>PowerPoint Presentation</vt:lpstr>
      <vt:lpstr>PowerPoint Presentation</vt:lpstr>
      <vt:lpstr>PowerPoint Presentation</vt:lpstr>
      <vt:lpstr>Τρόφιμα σημαίνει γεωργία</vt:lpstr>
      <vt:lpstr>PowerPoint Presentation</vt:lpstr>
      <vt:lpstr>PowerPoint Presentation</vt:lpstr>
      <vt:lpstr>Παραδοσιακές μέθοδοι σε σύγκριση με μεθόδους ακριβείας</vt:lpstr>
      <vt:lpstr>Παραδοσιακές μέθοδοι σε σύγκριση με μεθόδους ακριβείας</vt:lpstr>
      <vt:lpstr>Η γενετική τροποποίηση αναφέρεται στη μέθοδο</vt:lpstr>
      <vt:lpstr>PowerPoint Presentation</vt:lpstr>
      <vt:lpstr>PowerPoint Presentation</vt:lpstr>
      <vt:lpstr>Η τροφή στις αναπτυσσόμενες χώρες</vt:lpstr>
      <vt:lpstr>Το πραγματικό πρόβλημα</vt:lpstr>
      <vt:lpstr>Η λύση των πράσινων κομμάτων</vt:lpstr>
      <vt:lpstr>Οι τραγικές συνέπειες</vt:lpstr>
      <vt:lpstr>Μια μελέτη περίπτωσης</vt:lpstr>
      <vt:lpstr>Golden Rice (Χρυσό ρύζι)</vt:lpstr>
      <vt:lpstr>Χρυσό ρύζι</vt:lpstr>
      <vt:lpstr>PowerPoint Presentation</vt:lpstr>
      <vt:lpstr>PowerPoint Presentation</vt:lpstr>
      <vt:lpstr>PowerPoint Presentation</vt:lpstr>
      <vt:lpstr>PowerPoint Presentation</vt:lpstr>
      <vt:lpstr>Μπαγκλαντές: η μελιτζάνα BT</vt:lpstr>
      <vt:lpstr>PowerPoint Presentation</vt:lpstr>
      <vt:lpstr>PowerPoint Presentation</vt:lpstr>
      <vt:lpstr>PowerPoint Presentation</vt:lpstr>
      <vt:lpstr>Επιστημονικά δεδομένα</vt:lpstr>
      <vt:lpstr>Δράσεις που απαιτούνται παγκοσμίως</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Tzertzinis, George</cp:lastModifiedBy>
  <cp:revision>1</cp:revision>
  <dcterms:modified xsi:type="dcterms:W3CDTF">2019-12-13T22:55:00Z</dcterms:modified>
</cp:coreProperties>
</file>