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8"/>
  </p:notesMasterIdLst>
  <p:handoutMasterIdLst>
    <p:handoutMasterId r:id="rId59"/>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 id="256" r:id="rId5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9042" autoAdjust="0"/>
  </p:normalViewPr>
  <p:slideViewPr>
    <p:cSldViewPr snapToGrid="0" snapToObjects="1">
      <p:cViewPr varScale="1">
        <p:scale>
          <a:sx n="125" d="100"/>
          <a:sy n="125" d="100"/>
        </p:scale>
        <p:origin x="1224" y="114"/>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handoutMaster" Target="handoutMasters/handoutMaster1.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2/25/2020</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2/25/2020</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February 25, 2020</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2/25/2020</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2/25/2020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2/25/2020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2/25/2020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4.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78431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154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defTabSz="685800">
              <a:defRPr/>
            </a:pPr>
            <a:r>
              <a:rPr lang="en-US" sz="2400" dirty="0"/>
              <a:t>6th World Congress for Freedom of Scientific Research</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Addis Ababa Feb 26</a:t>
            </a:r>
            <a:r>
              <a:rPr kumimoji="0" lang="en-US" sz="280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2020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2"/>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3"/>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578494" y="1119334"/>
            <a:ext cx="5067164" cy="3148443"/>
          </a:xfrm>
          <a:prstGeom prst="rect">
            <a:avLst/>
          </a:prstGeom>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031925" y="1032126"/>
            <a:ext cx="2416238" cy="3148444"/>
          </a:xfrm>
          <a:prstGeom prst="rect">
            <a:avLst/>
          </a:prstGeom>
        </p:spPr>
      </p:pic>
      <p:sp>
        <p:nvSpPr>
          <p:cNvPr id="2" name="TextBox 1">
            <a:extLst>
              <a:ext uri="{FF2B5EF4-FFF2-40B4-BE49-F238E27FC236}">
                <a16:creationId xmlns:a16="http://schemas.microsoft.com/office/drawing/2014/main" id="{34B0FD97-653F-4B13-A1F7-DD268E55A5B3}"/>
              </a:ext>
            </a:extLst>
          </p:cNvPr>
          <p:cNvSpPr txBox="1"/>
          <p:nvPr/>
        </p:nvSpPr>
        <p:spPr>
          <a:xfrm>
            <a:off x="1431636" y="5116946"/>
            <a:ext cx="7176654"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154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14962</TotalTime>
  <Words>1049</Words>
  <Application>Microsoft Office PowerPoint</Application>
  <PresentationFormat>On-screen Show (4:3)</PresentationFormat>
  <Paragraphs>242</Paragraphs>
  <Slides>35</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35</vt:i4>
      </vt:variant>
    </vt:vector>
  </HeadingPairs>
  <TitlesOfParts>
    <vt:vector size="62"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231</cp:revision>
  <cp:lastPrinted>2016-10-27T14:31:49Z</cp:lastPrinted>
  <dcterms:created xsi:type="dcterms:W3CDTF">2014-10-03T15:19:54Z</dcterms:created>
  <dcterms:modified xsi:type="dcterms:W3CDTF">2020-02-25T17:39:31Z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