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104" d="100"/>
          <a:sy n="104" d="100"/>
        </p:scale>
        <p:origin x="1056" y="72"/>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11/6/2019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11/6/2019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Wednesday, November 6,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11/6/2019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11/6/2019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7350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150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Alliance for Science</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Ithaca   November 6</a:t>
            </a:r>
            <a:r>
              <a:rPr kumimoji="0" lang="en-US" sz="18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2019</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62104" y="3460379"/>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banning </a:t>
            </a:r>
            <a:r>
              <a:rPr lang="en-US" sz="2400" dirty="0">
                <a:solidFill>
                  <a:srgbClr val="FF0000"/>
                </a:solidFill>
              </a:rPr>
              <a:t>growing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1754326"/>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1600" dirty="0">
                <a:solidFill>
                  <a:prstClr val="black"/>
                </a:solidFill>
                <a:latin typeface="Calibri" panose="020F0502020204030204"/>
              </a:rPr>
              <a:t>not</a:t>
            </a:r>
            <a:r>
              <a:rPr lang="en-US" sz="2800" dirty="0">
                <a:solidFill>
                  <a:prstClr val="black"/>
                </a:solidFill>
                <a:latin typeface="Calibri" panose="020F0502020204030204"/>
              </a:rPr>
              <a:t> </a:t>
            </a:r>
            <a:r>
              <a:rPr lang="en-US" sz="3600" dirty="0">
                <a:solidFill>
                  <a:srgbClr val="FF0000"/>
                </a:solidFill>
                <a:latin typeface="Calibri" panose="020F0502020204030204"/>
              </a:rPr>
              <a:t>What will I eat today?</a:t>
            </a:r>
            <a:r>
              <a:rPr lang="en-US" sz="2800" dirty="0">
                <a:solidFill>
                  <a:prstClr val="black"/>
                </a:solidFill>
                <a:latin typeface="Calibri" panose="020F0502020204030204"/>
              </a:rPr>
              <a:t> </a:t>
            </a:r>
            <a:r>
              <a:rPr lang="en-US" sz="1600" dirty="0">
                <a:solidFill>
                  <a:prstClr val="black"/>
                </a:solidFill>
                <a:latin typeface="Calibri" panose="020F0502020204030204"/>
              </a:rPr>
              <a:t>but</a:t>
            </a:r>
            <a:r>
              <a:rPr lang="en-US" sz="2800" dirty="0">
                <a:solidFill>
                  <a:prstClr val="black"/>
                </a:solidFill>
                <a:latin typeface="Calibri" panose="020F0502020204030204"/>
              </a:rPr>
              <a:t> </a:t>
            </a:r>
            <a:r>
              <a:rPr lang="en-US" sz="3600" dirty="0">
                <a:solidFill>
                  <a:srgbClr val="FF0000"/>
                </a:solidFill>
                <a:latin typeface="Calibri" panose="020F0502020204030204"/>
              </a:rPr>
              <a:t>Will I eat today?</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150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14936</TotalTime>
  <Words>1035</Words>
  <Application>Microsoft Office PowerPoint</Application>
  <PresentationFormat>On-screen Show (4:3)</PresentationFormat>
  <Paragraphs>238</Paragraphs>
  <Slides>34</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Rich Roberts</cp:lastModifiedBy>
  <cp:revision>219</cp:revision>
  <cp:lastPrinted>2016-10-27T14:31:49Z</cp:lastPrinted>
  <dcterms:created xsi:type="dcterms:W3CDTF">2014-10-03T15:19:54Z</dcterms:created>
  <dcterms:modified xsi:type="dcterms:W3CDTF">2019-11-06T12:50:42Z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